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509" r:id="rId3"/>
    <p:sldId id="510" r:id="rId4"/>
    <p:sldId id="511" r:id="rId5"/>
    <p:sldId id="512" r:id="rId6"/>
    <p:sldId id="514" r:id="rId7"/>
    <p:sldId id="515" r:id="rId8"/>
    <p:sldId id="516" r:id="rId9"/>
    <p:sldId id="517" r:id="rId10"/>
    <p:sldId id="518" r:id="rId11"/>
    <p:sldId id="519" r:id="rId12"/>
    <p:sldId id="520" r:id="rId13"/>
    <p:sldId id="521" r:id="rId14"/>
    <p:sldId id="522" r:id="rId15"/>
    <p:sldId id="523" r:id="rId16"/>
    <p:sldId id="524" r:id="rId17"/>
    <p:sldId id="525" r:id="rId18"/>
    <p:sldId id="526" r:id="rId19"/>
    <p:sldId id="527" r:id="rId20"/>
    <p:sldId id="528" r:id="rId21"/>
    <p:sldId id="529" r:id="rId22"/>
    <p:sldId id="530" r:id="rId23"/>
    <p:sldId id="531" r:id="rId24"/>
    <p:sldId id="532" r:id="rId25"/>
    <p:sldId id="533" r:id="rId26"/>
    <p:sldId id="534" r:id="rId27"/>
    <p:sldId id="535" r:id="rId28"/>
    <p:sldId id="536" r:id="rId29"/>
    <p:sldId id="538" r:id="rId30"/>
    <p:sldId id="539" r:id="rId31"/>
    <p:sldId id="540" r:id="rId32"/>
    <p:sldId id="50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18ADA"/>
    <a:srgbClr val="E60000"/>
    <a:srgbClr val="26B71F"/>
    <a:srgbClr val="E36B6B"/>
    <a:srgbClr val="0E72B6"/>
    <a:srgbClr val="663300"/>
    <a:srgbClr val="4D0B15"/>
    <a:srgbClr val="E4DA9C"/>
    <a:srgbClr val="D3C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95" autoAdjust="0"/>
  </p:normalViewPr>
  <p:slideViewPr>
    <p:cSldViewPr>
      <p:cViewPr varScale="1">
        <p:scale>
          <a:sx n="74" d="100"/>
          <a:sy n="74" d="100"/>
        </p:scale>
        <p:origin x="418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11790-F92F-4035-9169-4202168956C4}" type="datetimeFigureOut">
              <a:rPr lang="zh-TW" altLang="en-US" smtClean="0"/>
              <a:t>2017/3/14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4FEB2-1A37-4159-85AC-11AAB19C67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7995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4FEB2-1A37-4159-85AC-11AAB19C6742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0831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4FEB2-1A37-4159-85AC-11AAB19C6742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5044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4FEB2-1A37-4159-85AC-11AAB19C6742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7939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4FEB2-1A37-4159-85AC-11AAB19C6742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8615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4FEB2-1A37-4159-85AC-11AAB19C6742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67272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4FEB2-1A37-4159-85AC-11AAB19C6742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9790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4FEB2-1A37-4159-85AC-11AAB19C6742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47178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4FEB2-1A37-4159-85AC-11AAB19C6742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07962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4FEB2-1A37-4159-85AC-11AAB19C6742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50155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4FEB2-1A37-4159-85AC-11AAB19C6742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67351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4FEB2-1A37-4159-85AC-11AAB19C6742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171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EDC7B-E9F5-4934-8808-97DB5094261D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05001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4FEB2-1A37-4159-85AC-11AAB19C6742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78794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4FEB2-1A37-4159-85AC-11AAB19C6742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20711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4FEB2-1A37-4159-85AC-11AAB19C6742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30338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4FEB2-1A37-4159-85AC-11AAB19C6742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56424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4FEB2-1A37-4159-85AC-11AAB19C6742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48730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4FEB2-1A37-4159-85AC-11AAB19C6742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65532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4FEB2-1A37-4159-85AC-11AAB19C6742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48505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4FEB2-1A37-4159-85AC-11AAB19C6742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56361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4FEB2-1A37-4159-85AC-11AAB19C6742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36545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EDC7B-E9F5-4934-8808-97DB5094261D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920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EDC7B-E9F5-4934-8808-97DB5094261D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09047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EDC7B-E9F5-4934-8808-97DB5094261D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18589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4FEB2-1A37-4159-85AC-11AAB19C6742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80986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427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CBB2787-F9CA-40FB-B936-1FF44181DF48}" type="slidenum">
              <a:rPr lang="en-US" altLang="zh-TW" smtClean="0"/>
              <a:pPr/>
              <a:t>32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106290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EDC7B-E9F5-4934-8808-97DB5094261D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8234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4FEB2-1A37-4159-85AC-11AAB19C6742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6759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4FEB2-1A37-4159-85AC-11AAB19C6742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9660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4FEB2-1A37-4159-85AC-11AAB19C6742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5923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4FEB2-1A37-4159-85AC-11AAB19C6742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3674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4FEB2-1A37-4159-85AC-11AAB19C6742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4335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609600"/>
          </a:xfr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4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7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73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4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9385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384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50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28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7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9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8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58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15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8AC7A713-7007-4913-B2CB-7614D15284D3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7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1" kern="1200">
          <a:ln w="19050">
            <a:solidFill>
              <a:schemeClr val="tx1">
                <a:lumMod val="85000"/>
                <a:lumOff val="15000"/>
              </a:schemeClr>
            </a:solidFill>
          </a:ln>
          <a:solidFill>
            <a:srgbClr val="00B0F0"/>
          </a:solidFill>
          <a:effectLst/>
          <a:latin typeface="Microsoft New Tai Lue" panose="020B0502040204020203" pitchFamily="34" charset="0"/>
          <a:ea typeface="+mj-ea"/>
          <a:cs typeface="Microsoft New Tai Lue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95000"/>
              <a:lumOff val="5000"/>
            </a:schemeClr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95000"/>
              <a:lumOff val="5000"/>
            </a:schemeClr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95000"/>
              <a:lumOff val="5000"/>
            </a:schemeClr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95000"/>
              <a:lumOff val="5000"/>
            </a:schemeClr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slide" Target="slide19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2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6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6.png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gif"/><Relationship Id="rId5" Type="http://schemas.openxmlformats.org/officeDocument/2006/relationships/slide" Target="slide29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gif"/><Relationship Id="rId5" Type="http://schemas.openxmlformats.org/officeDocument/2006/relationships/slide" Target="slide30.xml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gif"/><Relationship Id="rId5" Type="http://schemas.openxmlformats.org/officeDocument/2006/relationships/slide" Target="slide31.xml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img.tuluo.com/d/2009-06-06/%E7%BA%BF%E6%9D%A1%E9%A3%8E%E5%8D%A1%E9%80%9A%E7%8B%97%E7%8B%97-20.jpg"/>
          <p:cNvPicPr>
            <a:picLocks noChangeAspect="1" noChangeArrowheads="1"/>
          </p:cNvPicPr>
          <p:nvPr/>
        </p:nvPicPr>
        <p:blipFill>
          <a:blip r:embed="rId3">
            <a:lum bright="48000" contrast="-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772816"/>
            <a:ext cx="8458200" cy="1814524"/>
          </a:xfrm>
        </p:spPr>
        <p:txBody>
          <a:bodyPr/>
          <a:lstStyle/>
          <a:p>
            <a:r>
              <a:rPr lang="en-US" altLang="zh-TW" dirty="0" smtClean="0"/>
              <a:t>3-3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複合形體的體積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95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http://img.tuluo.com/d/2009-06-06/%E7%BA%BF%E6%9D%A1%E9%A3%8E%E5%8D%A1%E9%80%9A%E7%8B%97%E7%8B%97-20.jpg"/>
          <p:cNvPicPr>
            <a:picLocks noChangeAspect="1" noChangeArrowheads="1"/>
          </p:cNvPicPr>
          <p:nvPr/>
        </p:nvPicPr>
        <p:blipFill>
          <a:blip r:embed="rId3">
            <a:lum bright="48000" contrast="-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/>
              <a:t>補</a:t>
            </a:r>
            <a:r>
              <a:rPr lang="zh-TW" altLang="en-US" b="1" dirty="0" smtClean="0"/>
              <a:t>滿法</a:t>
            </a:r>
          </a:p>
        </p:txBody>
      </p:sp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133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46323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644900"/>
            <a:ext cx="45402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01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6" descr="http://img.tuluo.com/d/2009-06-06/%E7%BA%BF%E6%9D%A1%E9%A3%8E%E5%8D%A1%E9%80%9A%E7%8B%97%E7%8B%97-20.jpg"/>
          <p:cNvPicPr>
            <a:picLocks noChangeAspect="1" noChangeArrowheads="1"/>
          </p:cNvPicPr>
          <p:nvPr/>
        </p:nvPicPr>
        <p:blipFill>
          <a:blip r:embed="rId4">
            <a:lum bright="48000" contrast="-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/>
              <a:t>補</a:t>
            </a:r>
            <a:r>
              <a:rPr lang="zh-TW" altLang="en-US" b="1" dirty="0" smtClean="0"/>
              <a:t>滿法</a:t>
            </a:r>
          </a:p>
        </p:txBody>
      </p:sp>
      <p:sp>
        <p:nvSpPr>
          <p:cNvPr id="3077" name="內容版面配置區 2"/>
          <p:cNvSpPr>
            <a:spLocks noGrp="1"/>
          </p:cNvSpPr>
          <p:nvPr>
            <p:ph idx="1"/>
          </p:nvPr>
        </p:nvSpPr>
        <p:spPr>
          <a:xfrm>
            <a:off x="468313" y="1600200"/>
            <a:ext cx="8229600" cy="5257800"/>
          </a:xfrm>
        </p:spPr>
        <p:txBody>
          <a:bodyPr/>
          <a:lstStyle/>
          <a:p>
            <a:pPr eaLnBrk="1" hangingPunct="1"/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/>
            <a:endParaRPr lang="zh-TW" altLang="en-US" smtClean="0"/>
          </a:p>
        </p:txBody>
      </p:sp>
      <p:sp>
        <p:nvSpPr>
          <p:cNvPr id="20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11188" y="1773238"/>
          <a:ext cx="5257800" cy="276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點陣圖影像" r:id="rId5" imgW="2209524" imgH="1162212" progId="Paint.Picture">
                  <p:embed/>
                </p:oleObj>
              </mc:Choice>
              <mc:Fallback>
                <p:oleObj name="點陣圖影像" r:id="rId5" imgW="2209524" imgH="116221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773238"/>
                        <a:ext cx="5257800" cy="2763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492375"/>
            <a:ext cx="5256212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16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http://img.tuluo.com/d/2009-06-06/%E7%BA%BF%E6%9D%A1%E9%A3%8E%E5%8D%A1%E9%80%9A%E7%8B%97%E7%8B%97-20.jpg"/>
          <p:cNvPicPr>
            <a:picLocks noChangeAspect="1" noChangeArrowheads="1"/>
          </p:cNvPicPr>
          <p:nvPr/>
        </p:nvPicPr>
        <p:blipFill>
          <a:blip r:embed="rId3">
            <a:lum bright="48000" contrast="-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練習看看</a:t>
            </a:r>
            <a:endParaRPr lang="zh-TW" altLang="en-US" b="1" dirty="0" smtClean="0"/>
          </a:p>
        </p:txBody>
      </p:sp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76" y="1675670"/>
            <a:ext cx="622968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2" descr="http://vidbread.com/wp-content/themes/moviepress/thumbs/LINE-Sticker-0002-%E7%86%8A%E5%A4%A7%E5%85%94%E5%85%94-521-14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5029200"/>
            <a:ext cx="19621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33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6" descr="http://img.tuluo.com/d/2009-06-06/%E7%BA%BF%E6%9D%A1%E9%A3%8E%E5%8D%A1%E9%80%9A%E7%8B%97%E7%8B%97-20.jpg"/>
          <p:cNvPicPr>
            <a:picLocks noChangeAspect="1" noChangeArrowheads="1"/>
          </p:cNvPicPr>
          <p:nvPr/>
        </p:nvPicPr>
        <p:blipFill>
          <a:blip r:embed="rId4">
            <a:lum bright="48000" contrast="-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7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851973"/>
              </p:ext>
            </p:extLst>
          </p:nvPr>
        </p:nvGraphicFramePr>
        <p:xfrm>
          <a:off x="1475656" y="2122396"/>
          <a:ext cx="5534384" cy="3248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點陣圖影像" r:id="rId5" imgW="2076740" imgH="1219370" progId="Paint.Picture">
                  <p:embed/>
                </p:oleObj>
              </mc:Choice>
              <mc:Fallback>
                <p:oleObj name="點陣圖影像" r:id="rId5" imgW="2076740" imgH="121937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2122396"/>
                        <a:ext cx="5534384" cy="32486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0" name="Picture 2" descr="http://vidbread.com/wp-content/themes/moviepress/thumbs/LINE-Sticker-0002-%E7%86%8A%E5%A4%A7%E5%85%94%E5%85%94-521-1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5029200"/>
            <a:ext cx="19621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標題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b="1" dirty="0" smtClean="0"/>
              <a:t>動動腦</a:t>
            </a:r>
            <a:endParaRPr lang="zh-TW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05645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6" descr="http://img.tuluo.com/d/2009-06-06/%E7%BA%BF%E6%9D%A1%E9%A3%8E%E5%8D%A1%E9%80%9A%E7%8B%97%E7%8B%97-20.jpg"/>
          <p:cNvPicPr>
            <a:picLocks noChangeAspect="1" noChangeArrowheads="1"/>
          </p:cNvPicPr>
          <p:nvPr/>
        </p:nvPicPr>
        <p:blipFill>
          <a:blip r:embed="rId3">
            <a:lum bright="48000" contrast="-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/>
              <a:t>分割</a:t>
            </a:r>
            <a:r>
              <a:rPr lang="zh-TW" altLang="en-US" b="1" dirty="0" smtClean="0"/>
              <a:t>法</a:t>
            </a:r>
          </a:p>
        </p:txBody>
      </p:sp>
      <p:sp>
        <p:nvSpPr>
          <p:cNvPr id="5018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324802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412875"/>
            <a:ext cx="32385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292600"/>
            <a:ext cx="30099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076700"/>
            <a:ext cx="30765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371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http://img.tuluo.com/d/2009-06-06/%E7%BA%BF%E6%9D%A1%E9%A3%8E%E5%8D%A1%E9%80%9A%E7%8B%97%E7%8B%97-20.jpg"/>
          <p:cNvPicPr>
            <a:picLocks noChangeAspect="1" noChangeArrowheads="1"/>
          </p:cNvPicPr>
          <p:nvPr/>
        </p:nvPicPr>
        <p:blipFill>
          <a:blip r:embed="rId4">
            <a:lum bright="48000" contrast="-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/>
              <a:t>分割</a:t>
            </a:r>
            <a:r>
              <a:rPr lang="zh-TW" altLang="en-US" b="1" dirty="0" smtClean="0"/>
              <a:t>法</a:t>
            </a:r>
          </a:p>
        </p:txBody>
      </p:sp>
      <p:sp>
        <p:nvSpPr>
          <p:cNvPr id="19460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dirty="0" smtClean="0"/>
          </a:p>
        </p:txBody>
      </p:sp>
      <p:sp>
        <p:nvSpPr>
          <p:cNvPr id="1946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250825" y="1557338"/>
          <a:ext cx="4416425" cy="259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點陣圖影像" r:id="rId5" imgW="2076740" imgH="1219370" progId="Paint.Picture">
                  <p:embed/>
                </p:oleObj>
              </mc:Choice>
              <mc:Fallback>
                <p:oleObj name="點陣圖影像" r:id="rId5" imgW="2076740" imgH="121937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557338"/>
                        <a:ext cx="4416425" cy="2592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8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573463"/>
            <a:ext cx="4392613" cy="270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63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http://img.tuluo.com/d/2009-06-06/%E7%BA%BF%E6%9D%A1%E9%A3%8E%E5%8D%A1%E9%80%9A%E7%8B%97%E7%8B%97-20.jpg"/>
          <p:cNvPicPr>
            <a:picLocks noChangeAspect="1" noChangeArrowheads="1"/>
          </p:cNvPicPr>
          <p:nvPr/>
        </p:nvPicPr>
        <p:blipFill>
          <a:blip r:embed="rId3">
            <a:lum bright="48000" contrast="-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/>
              <a:t>補</a:t>
            </a:r>
            <a:r>
              <a:rPr lang="zh-TW" altLang="en-US" b="1" dirty="0" smtClean="0"/>
              <a:t>滿法</a:t>
            </a:r>
          </a:p>
        </p:txBody>
      </p:sp>
      <p:sp>
        <p:nvSpPr>
          <p:cNvPr id="2048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773238"/>
            <a:ext cx="324802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292600"/>
            <a:ext cx="31623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724400"/>
            <a:ext cx="14351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292600"/>
            <a:ext cx="31623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34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6" descr="http://img.tuluo.com/d/2009-06-06/%E7%BA%BF%E6%9D%A1%E9%A3%8E%E5%8D%A1%E9%80%9A%E7%8B%97%E7%8B%97-20.jpg"/>
          <p:cNvPicPr>
            <a:picLocks noChangeAspect="1" noChangeArrowheads="1"/>
          </p:cNvPicPr>
          <p:nvPr/>
        </p:nvPicPr>
        <p:blipFill>
          <a:blip r:embed="rId4">
            <a:lum bright="48000" contrast="-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/>
              <a:t>補</a:t>
            </a:r>
            <a:r>
              <a:rPr lang="zh-TW" altLang="en-US" b="1" dirty="0" smtClean="0"/>
              <a:t>滿法</a:t>
            </a:r>
          </a:p>
        </p:txBody>
      </p:sp>
      <p:sp>
        <p:nvSpPr>
          <p:cNvPr id="29700" name="內容版面配置區 2"/>
          <p:cNvSpPr>
            <a:spLocks noGrp="1"/>
          </p:cNvSpPr>
          <p:nvPr>
            <p:ph idx="4294967295"/>
          </p:nvPr>
        </p:nvSpPr>
        <p:spPr>
          <a:xfrm>
            <a:off x="468313" y="1600200"/>
            <a:ext cx="8229600" cy="5257800"/>
          </a:xfrm>
        </p:spPr>
        <p:txBody>
          <a:bodyPr/>
          <a:lstStyle/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zh-TW" altLang="en-US" dirty="0" smtClean="0"/>
          </a:p>
        </p:txBody>
      </p:sp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0" y="1268413"/>
          <a:ext cx="4416425" cy="259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點陣圖影像" r:id="rId5" imgW="2076740" imgH="1219370" progId="Paint.Picture">
                  <p:embed/>
                </p:oleObj>
              </mc:Choice>
              <mc:Fallback>
                <p:oleObj name="點陣圖影像" r:id="rId5" imgW="2076740" imgH="121937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68413"/>
                        <a:ext cx="4416425" cy="2592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644900"/>
            <a:ext cx="5111750" cy="293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60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http://img.tuluo.com/d/2009-06-06/%E7%BA%BF%E6%9D%A1%E9%A3%8E%E5%8D%A1%E9%80%9A%E7%8B%97%E7%8B%97-20.jpg"/>
          <p:cNvPicPr>
            <a:picLocks noChangeAspect="1" noChangeArrowheads="1"/>
          </p:cNvPicPr>
          <p:nvPr/>
        </p:nvPicPr>
        <p:blipFill>
          <a:blip r:embed="rId3">
            <a:lum bright="48000" contrast="-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TW" altLang="en-US" dirty="0" smtClean="0"/>
              <a:t>                                                 </a:t>
            </a:r>
            <a:r>
              <a:rPr lang="zh-TW" altLang="en-US" dirty="0" smtClean="0"/>
              <a:t>     </a:t>
            </a:r>
            <a:r>
              <a:rPr lang="zh-TW" altLang="en-US" sz="2400" dirty="0" smtClean="0"/>
              <a:t>單位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公分</a:t>
            </a:r>
            <a:endParaRPr lang="en-US" altLang="zh-TW" dirty="0" smtClean="0"/>
          </a:p>
        </p:txBody>
      </p:sp>
      <p:sp>
        <p:nvSpPr>
          <p:cNvPr id="2150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070100"/>
            <a:ext cx="2592388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b="1" dirty="0" smtClean="0"/>
              <a:t>動動腦</a:t>
            </a:r>
            <a:endParaRPr lang="zh-TW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58563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6" descr="http://img.tuluo.com/d/2009-06-06/%E7%BA%BF%E6%9D%A1%E9%A3%8E%E5%8D%A1%E9%80%9A%E7%8B%97%E7%8B%97-20.jpg"/>
          <p:cNvPicPr>
            <a:picLocks noChangeAspect="1" noChangeArrowheads="1"/>
          </p:cNvPicPr>
          <p:nvPr/>
        </p:nvPicPr>
        <p:blipFill>
          <a:blip r:embed="rId3">
            <a:lum bright="48000" contrast="-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內容版面配置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TW" altLang="en-US" smtClean="0"/>
              <a:t>                                                              </a:t>
            </a:r>
            <a:endParaRPr lang="en-US" altLang="zh-TW" smtClean="0"/>
          </a:p>
        </p:txBody>
      </p:sp>
      <p:sp>
        <p:nvSpPr>
          <p:cNvPr id="5120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5120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557338"/>
            <a:ext cx="3609975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490663"/>
            <a:ext cx="4038600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B0F0"/>
                </a:solidFill>
                <a:effectLst/>
                <a:latin typeface="Microsoft New Tai Lue" panose="020B0502040204020203" pitchFamily="34" charset="0"/>
                <a:ea typeface="+mj-ea"/>
                <a:cs typeface="Microsoft New Tai Lue" panose="020B0502040204020203" pitchFamily="34" charset="0"/>
              </a:defRPr>
            </a:lvl1pPr>
          </a:lstStyle>
          <a:p>
            <a:r>
              <a:rPr lang="zh-TW" altLang="en-US" smtClean="0"/>
              <a:t>動動腦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463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http://img.tuluo.com/d/2009-06-06/%E7%BA%BF%E6%9D%A1%E9%A3%8E%E5%8D%A1%E9%80%9A%E7%8B%97%E7%8B%97-20.jpg"/>
          <p:cNvPicPr>
            <a:picLocks noChangeAspect="1" noChangeArrowheads="1"/>
          </p:cNvPicPr>
          <p:nvPr/>
        </p:nvPicPr>
        <p:blipFill>
          <a:blip r:embed="rId3">
            <a:lum bright="48000" contrast="-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/>
              <a:t>正方形</a:t>
            </a:r>
            <a:r>
              <a:rPr lang="zh-TW" altLang="en-US" dirty="0"/>
              <a:t>的</a:t>
            </a:r>
            <a:r>
              <a:rPr lang="zh-TW" altLang="en-US" b="1" dirty="0" smtClean="0"/>
              <a:t>體積</a:t>
            </a:r>
            <a:endParaRPr lang="zh-TW" altLang="en-US" b="1" dirty="0" smtClean="0"/>
          </a:p>
        </p:txBody>
      </p:sp>
      <p:sp>
        <p:nvSpPr>
          <p:cNvPr id="1024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正方型體積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邊長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×</a:t>
            </a:r>
            <a:r>
              <a:rPr lang="zh-TW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邊長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×</a:t>
            </a:r>
            <a:r>
              <a:rPr lang="zh-TW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邊長</a:t>
            </a:r>
            <a:endParaRPr lang="en-US" altLang="zh-TW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en-US" altLang="zh-TW" smtClean="0">
              <a:latin typeface="華康布丁體(P)" pitchFamily="82" charset="-120"/>
              <a:ea typeface="華康布丁體(P)" pitchFamily="82" charset="-120"/>
            </a:endParaRPr>
          </a:p>
          <a:p>
            <a:pPr eaLnBrk="1" hangingPunct="1"/>
            <a:endParaRPr lang="zh-TW" altLang="en-US" smtClean="0"/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852738"/>
            <a:ext cx="343852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90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6" descr="http://img.tuluo.com/d/2009-06-06/%E7%BA%BF%E6%9D%A1%E9%A3%8E%E5%8D%A1%E9%80%9A%E7%8B%97%E7%8B%97-20.jpg"/>
          <p:cNvPicPr>
            <a:picLocks noChangeAspect="1" noChangeArrowheads="1"/>
          </p:cNvPicPr>
          <p:nvPr/>
        </p:nvPicPr>
        <p:blipFill>
          <a:blip r:embed="rId3">
            <a:lum bright="48000" contrast="-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內容版面配置區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TW" altLang="en-US" smtClean="0"/>
              <a:t>                                                              </a:t>
            </a:r>
            <a:endParaRPr lang="en-US" altLang="zh-TW" smtClean="0"/>
          </a:p>
        </p:txBody>
      </p:sp>
      <p:sp>
        <p:nvSpPr>
          <p:cNvPr id="5325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532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341438"/>
            <a:ext cx="281940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8" name="AutoShape 10" descr="1969358_774104272657120_1992419852515833930_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5326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341438"/>
            <a:ext cx="281940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62" name="Picture 2" descr="http://vidbread.com/wp-content/themes/moviepress/thumbs/LINE-Sticker-0002-%E7%86%8A%E5%A4%A7%E5%85%94%E5%85%94-521-14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5029200"/>
            <a:ext cx="19621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B0F0"/>
                </a:solidFill>
                <a:effectLst/>
                <a:latin typeface="Microsoft New Tai Lue" panose="020B0502040204020203" pitchFamily="34" charset="0"/>
                <a:ea typeface="+mj-ea"/>
                <a:cs typeface="Microsoft New Tai Lue" panose="020B0502040204020203" pitchFamily="34" charset="0"/>
              </a:defRPr>
            </a:lvl1pPr>
          </a:lstStyle>
          <a:p>
            <a:r>
              <a:rPr lang="zh-TW" altLang="en-US" smtClean="0"/>
              <a:t>動動腦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468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6" descr="http://img.tuluo.com/d/2009-06-06/%E7%BA%BF%E6%9D%A1%E9%A3%8E%E5%8D%A1%E9%80%9A%E7%8B%97%E7%8B%97-20.jpg"/>
          <p:cNvPicPr>
            <a:picLocks noChangeAspect="1" noChangeArrowheads="1"/>
          </p:cNvPicPr>
          <p:nvPr/>
        </p:nvPicPr>
        <p:blipFill>
          <a:blip r:embed="rId4">
            <a:lum bright="48000" contrast="-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/>
              <a:t>試試看</a:t>
            </a:r>
            <a:endParaRPr lang="zh-TW" altLang="en-US" b="1" dirty="0" smtClean="0"/>
          </a:p>
        </p:txBody>
      </p:sp>
      <p:sp>
        <p:nvSpPr>
          <p:cNvPr id="512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TW" altLang="en-US" dirty="0" smtClean="0"/>
              <a:t>                                                         </a:t>
            </a:r>
            <a:r>
              <a:rPr lang="zh-TW" altLang="en-US" dirty="0" smtClean="0"/>
              <a:t>  </a:t>
            </a:r>
            <a:r>
              <a:rPr lang="zh-TW" altLang="en-US" sz="2000" dirty="0" smtClean="0"/>
              <a:t>單位</a:t>
            </a:r>
            <a:r>
              <a:rPr lang="en-US" altLang="zh-TW" sz="2000" dirty="0" smtClean="0"/>
              <a:t>:</a:t>
            </a:r>
            <a:r>
              <a:rPr lang="zh-TW" altLang="en-US" sz="2000" dirty="0" smtClean="0"/>
              <a:t>公分</a:t>
            </a:r>
          </a:p>
        </p:txBody>
      </p:sp>
      <p:sp>
        <p:nvSpPr>
          <p:cNvPr id="51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12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122" name="Object 1"/>
          <p:cNvGraphicFramePr>
            <a:graphicFrameLocks noChangeAspect="1"/>
          </p:cNvGraphicFramePr>
          <p:nvPr/>
        </p:nvGraphicFramePr>
        <p:xfrm>
          <a:off x="2771775" y="1557338"/>
          <a:ext cx="3816350" cy="469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點陣圖影像" r:id="rId5" imgW="1828571" imgH="2238687" progId="Paint.Picture">
                  <p:embed/>
                </p:oleObj>
              </mc:Choice>
              <mc:Fallback>
                <p:oleObj name="點陣圖影像" r:id="rId5" imgW="1828571" imgH="223868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1557338"/>
                        <a:ext cx="3816350" cy="4694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654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http://img.tuluo.com/d/2009-06-06/%E7%BA%BF%E6%9D%A1%E9%A3%8E%E5%8D%A1%E9%80%9A%E7%8B%97%E7%8B%97-20.jpg"/>
          <p:cNvPicPr>
            <a:picLocks noChangeAspect="1" noChangeArrowheads="1"/>
          </p:cNvPicPr>
          <p:nvPr/>
        </p:nvPicPr>
        <p:blipFill>
          <a:blip r:embed="rId3">
            <a:lum bright="48000" contrast="-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/>
              <a:t>分割法</a:t>
            </a:r>
          </a:p>
        </p:txBody>
      </p:sp>
      <p:sp>
        <p:nvSpPr>
          <p:cNvPr id="2253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25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225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00213"/>
            <a:ext cx="2906712" cy="36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357563"/>
            <a:ext cx="5073650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76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http://img.tuluo.com/d/2009-06-06/%E7%BA%BF%E6%9D%A1%E9%A3%8E%E5%8D%A1%E9%80%9A%E7%8B%97%E7%8B%97-20.jpg"/>
          <p:cNvPicPr>
            <a:picLocks noChangeAspect="1" noChangeArrowheads="1"/>
          </p:cNvPicPr>
          <p:nvPr/>
        </p:nvPicPr>
        <p:blipFill>
          <a:blip r:embed="rId3">
            <a:lum bright="48000" contrast="-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/>
              <a:t>補滿法</a:t>
            </a:r>
          </a:p>
        </p:txBody>
      </p:sp>
      <p:sp>
        <p:nvSpPr>
          <p:cNvPr id="2355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TW" altLang="en-US" smtClean="0"/>
          </a:p>
        </p:txBody>
      </p:sp>
      <p:sp>
        <p:nvSpPr>
          <p:cNvPr id="2355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35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235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00213"/>
            <a:ext cx="2906712" cy="36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349500"/>
            <a:ext cx="2460625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39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6" descr="http://img.tuluo.com/d/2009-06-06/%E7%BA%BF%E6%9D%A1%E9%A3%8E%E5%8D%A1%E9%80%9A%E7%8B%97%E7%8B%97-20.jpg"/>
          <p:cNvPicPr>
            <a:picLocks noChangeAspect="1" noChangeArrowheads="1"/>
          </p:cNvPicPr>
          <p:nvPr/>
        </p:nvPicPr>
        <p:blipFill>
          <a:blip r:embed="rId4">
            <a:lum bright="48000" contrast="-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內容版面配置區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endParaRPr lang="zh-TW" altLang="en-US" dirty="0" smtClean="0"/>
          </a:p>
          <a:p>
            <a:pPr eaLnBrk="1" hangingPunct="1"/>
            <a:endParaRPr lang="zh-TW" altLang="en-US" dirty="0" smtClean="0"/>
          </a:p>
          <a:p>
            <a:pPr eaLnBrk="1" hangingPunct="1"/>
            <a:endParaRPr lang="zh-TW" altLang="en-US" dirty="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zh-TW" altLang="en-US" dirty="0" smtClean="0"/>
          </a:p>
          <a:p>
            <a:pPr eaLnBrk="1" hangingPunct="1"/>
            <a:endParaRPr lang="zh-TW" altLang="en-US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TW" altLang="en-US" dirty="0" smtClean="0"/>
              <a:t>                                                         </a:t>
            </a:r>
            <a:r>
              <a:rPr lang="zh-TW" altLang="en-US" sz="1600" dirty="0" smtClean="0"/>
              <a:t>單位</a:t>
            </a:r>
            <a:r>
              <a:rPr lang="en-US" altLang="zh-TW" sz="1600" dirty="0" smtClean="0"/>
              <a:t>:</a:t>
            </a:r>
            <a:r>
              <a:rPr lang="zh-TW" altLang="en-US" sz="1600" dirty="0" smtClean="0"/>
              <a:t>公分</a:t>
            </a:r>
            <a:endParaRPr lang="zh-TW" altLang="en-US" sz="1600" dirty="0" smtClean="0"/>
          </a:p>
        </p:txBody>
      </p:sp>
      <p:sp>
        <p:nvSpPr>
          <p:cNvPr id="61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15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146" name="Object 1"/>
          <p:cNvGraphicFramePr>
            <a:graphicFrameLocks noChangeAspect="1"/>
          </p:cNvGraphicFramePr>
          <p:nvPr/>
        </p:nvGraphicFramePr>
        <p:xfrm>
          <a:off x="2771775" y="692150"/>
          <a:ext cx="3816350" cy="469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點陣圖影像" r:id="rId5" imgW="1828571" imgH="2238687" progId="Paint.Picture">
                  <p:embed/>
                </p:oleObj>
              </mc:Choice>
              <mc:Fallback>
                <p:oleObj name="點陣圖影像" r:id="rId5" imgW="1828571" imgH="223868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692150"/>
                        <a:ext cx="3816350" cy="4694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925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6" descr="http://img.tuluo.com/d/2009-06-06/%E7%BA%BF%E6%9D%A1%E9%A3%8E%E5%8D%A1%E9%80%9A%E7%8B%97%E7%8B%97-20.jpg"/>
          <p:cNvPicPr>
            <a:picLocks noChangeAspect="1" noChangeArrowheads="1"/>
          </p:cNvPicPr>
          <p:nvPr/>
        </p:nvPicPr>
        <p:blipFill>
          <a:blip r:embed="rId4">
            <a:lum bright="48000" contrast="-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/>
              <a:t>試試看</a:t>
            </a:r>
            <a:endParaRPr lang="zh-TW" altLang="en-US" b="1" dirty="0" smtClean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717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71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2484438" y="2205038"/>
          <a:ext cx="4032250" cy="323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點陣圖影像" r:id="rId5" imgW="1943371" imgH="1552792" progId="Paint.Picture">
                  <p:embed/>
                </p:oleObj>
              </mc:Choice>
              <mc:Fallback>
                <p:oleObj name="點陣圖影像" r:id="rId5" imgW="1943371" imgH="155279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2205038"/>
                        <a:ext cx="4032250" cy="3230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032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http://img.tuluo.com/d/2009-06-06/%E7%BA%BF%E6%9D%A1%E9%A3%8E%E5%8D%A1%E9%80%9A%E7%8B%97%E7%8B%97-20.jpg"/>
          <p:cNvPicPr>
            <a:picLocks noChangeAspect="1" noChangeArrowheads="1"/>
          </p:cNvPicPr>
          <p:nvPr/>
        </p:nvPicPr>
        <p:blipFill>
          <a:blip r:embed="rId3">
            <a:lum bright="48000" contrast="-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/>
              <a:t>切割法</a:t>
            </a:r>
          </a:p>
        </p:txBody>
      </p:sp>
      <p:sp>
        <p:nvSpPr>
          <p:cNvPr id="2458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45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458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860800"/>
            <a:ext cx="3725863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292600"/>
            <a:ext cx="115252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484313"/>
            <a:ext cx="288131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68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http://img.tuluo.com/d/2009-06-06/%E7%BA%BF%E6%9D%A1%E9%A3%8E%E5%8D%A1%E9%80%9A%E7%8B%97%E7%8B%97-20.jpg"/>
          <p:cNvPicPr>
            <a:picLocks noChangeAspect="1" noChangeArrowheads="1"/>
          </p:cNvPicPr>
          <p:nvPr/>
        </p:nvPicPr>
        <p:blipFill>
          <a:blip r:embed="rId3">
            <a:lum bright="48000" contrast="-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/>
              <a:t>補滿法</a:t>
            </a:r>
          </a:p>
        </p:txBody>
      </p:sp>
      <p:sp>
        <p:nvSpPr>
          <p:cNvPr id="2560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56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560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2560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268413"/>
            <a:ext cx="288131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716338"/>
            <a:ext cx="2735262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933825"/>
            <a:ext cx="15430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28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6" descr="http://img.tuluo.com/d/2009-06-06/%E7%BA%BF%E6%9D%A1%E9%A3%8E%E5%8D%A1%E9%80%9A%E7%8B%97%E7%8B%97-20.jpg"/>
          <p:cNvPicPr>
            <a:picLocks noChangeAspect="1" noChangeArrowheads="1"/>
          </p:cNvPicPr>
          <p:nvPr/>
        </p:nvPicPr>
        <p:blipFill>
          <a:blip r:embed="rId4">
            <a:lum bright="48000" contrast="-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19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967493"/>
              </p:ext>
            </p:extLst>
          </p:nvPr>
        </p:nvGraphicFramePr>
        <p:xfrm>
          <a:off x="2123728" y="1412776"/>
          <a:ext cx="5111304" cy="4095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點陣圖影像" r:id="rId5" imgW="1943371" imgH="1552792" progId="Paint.Picture">
                  <p:embed/>
                </p:oleObj>
              </mc:Choice>
              <mc:Fallback>
                <p:oleObj name="點陣圖影像" r:id="rId5" imgW="1943371" imgH="155279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1412776"/>
                        <a:ext cx="5111304" cy="40950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309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http://img.tuluo.com/d/2009-06-06/%E7%BA%BF%E6%9D%A1%E9%A3%8E%E5%8D%A1%E9%80%9A%E7%8B%97%E7%8B%97-20.jpg"/>
          <p:cNvPicPr>
            <a:picLocks noChangeAspect="1" noChangeArrowheads="1"/>
          </p:cNvPicPr>
          <p:nvPr/>
        </p:nvPicPr>
        <p:blipFill>
          <a:blip r:embed="rId3">
            <a:lum bright="48000" contrast="-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27654" name="Picture 2" descr="pic1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09008"/>
            <a:ext cx="3959500" cy="536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ttp://pic.pimg.tw/eightsix86shop/1410841754-432410243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157192"/>
            <a:ext cx="2421349" cy="1356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67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http://img.tuluo.com/d/2009-06-06/%E7%BA%BF%E6%9D%A1%E9%A3%8E%E5%8D%A1%E9%80%9A%E7%8B%97%E7%8B%97-20.jpg"/>
          <p:cNvPicPr>
            <a:picLocks noChangeAspect="1" noChangeArrowheads="1"/>
          </p:cNvPicPr>
          <p:nvPr/>
        </p:nvPicPr>
        <p:blipFill>
          <a:blip r:embed="rId3">
            <a:lum bright="48000" contrast="-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/>
              <a:t>長方形的體積</a:t>
            </a:r>
            <a:endParaRPr lang="zh-TW" altLang="en-US" b="1" dirty="0" smtClean="0"/>
          </a:p>
        </p:txBody>
      </p:sp>
      <p:sp>
        <p:nvSpPr>
          <p:cNvPr id="11268" name="內容版面配置區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 eaLnBrk="1" hangingPunct="1"/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長方型體積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×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寬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×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</a:t>
            </a:r>
            <a:endParaRPr lang="en-US" altLang="zh-TW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en-US" altLang="zh-TW" smtClean="0">
              <a:latin typeface="華康布丁體(P)" pitchFamily="82" charset="-120"/>
              <a:ea typeface="華康布丁體(P)" pitchFamily="82" charset="-120"/>
            </a:endParaRPr>
          </a:p>
          <a:p>
            <a:pPr eaLnBrk="1" hangingPunct="1"/>
            <a:endParaRPr lang="zh-TW" altLang="en-US" smtClean="0"/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924175"/>
            <a:ext cx="360997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25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http://img.tuluo.com/d/2009-06-06/%E7%BA%BF%E6%9D%A1%E9%A3%8E%E5%8D%A1%E9%80%9A%E7%8B%97%E7%8B%97-20.jpg"/>
          <p:cNvPicPr>
            <a:picLocks noChangeAspect="1" noChangeArrowheads="1"/>
          </p:cNvPicPr>
          <p:nvPr/>
        </p:nvPicPr>
        <p:blipFill>
          <a:blip r:embed="rId3">
            <a:lum bright="48000" contrast="-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867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8678" name="AutoShape 2" descr="data:image/jpeg;base64,/9j/4AAQSkZJRgABAQAAAQABAAD/2wCEAAkGBxQQDxMUEA8WFRQUFhgWFxcXGRUVFRIZFhoXFxwRGBcYHSggGRwxHBcYITEhJSwrMzAuGh8/ODUuNygtLisBCgoKBQUFDgUFDisZExkrKysrKysrKysrKysrKysrKysrKysrKysrKysrKysrKysrKysrKysrKysrKysrKysrK//AABEIALsA8AMBIgACEQEDEQH/xAAbAAEBAQADAQEAAAAAAAAAAAAABgUCBAcDAf/EAEkQAAIBAwEGAQQMCwcFAQAAAAECAwAEEQUGEhMhMUFRByIzYRQWI0JDVXF1krGz0xcyNVJTVHSBobLRYnJzkZTBwxUkNpPSJf/EABQBAQAAAAAAAAAAAAAAAAAAAAD/xAAUEQEAAAAAAAAAAAAAAAAAAAAA/9oADAMBAAIRAxEAPwD3GlKUClKUClZOna8k95c2yqwe1ERcnG63FDEbvPPvT1rq7SbVx2ckcIhlnnlBKQwqGfdXGXbJAVefUmgoK+U9ykeN91XeYKu8QN5j0UZ6n1Vk7M7TRX6ycNXjkhYLLDKN2WJjzAYeB7EcjXZGjoZZHkLS77I6rIQ6QtGCA0Skeaeec0HXi1OW43fY8BWNhMrSSgo8Tp5qEREZdScnORyA8amtsL020SxSzSXV3dQCBLaI8JJHzlrkbvnRjnzO90Fbe2G1IslSOKMzXc/mwQL1c/nt+ag7mvlsfssbZnuLuTjXs/pZeyDtDEPeoP40GPpfkwgkTiar/wB3dPgu5LBUAGBEgz+KB3713fwV6V+or9J/61aUoIv8FelfqK/Sf+tPwV6V+or9J/61aV5xtXtLLfTPYabJuqvK6uhzEQPLgxEdZDzye1BIbRbLWF1cmz0u1RRGf+5ussyw4+BjGcM5558Kp/JFemCwtEkmQQzNJFCm6xkMqvIxy45bu6p5eqtXR9KitIVhgTdRf8ye7E9yfGur5L7VpdChVJ2hPFkbfUKSAszEr5wIwQCD8tB6JSpzYvXpL9J5iirbmZktyM70kaeaZW9RYHHqqjoFKUoFKUoFKUoFKUoFKUoFKUoFKUoFKUoIfZX8u6x/dtP5Zq56Rg7RX+9+MtrbBP7paQtj9+K2dJ2eFvfXl0JSxu+ECmABHwgw5HPPO9XW2j2WNxPHc2101rcxqU4iqrrIhOeG6NjeGeY5igzdO5bS3e70NlCX8N4OwUn14zWlthtSLIJHFHxrufzYIF6ufz2/NQdyawZ3XRd8I732p3zDAbAaUrkKSByjiXJ/jW3shssbUvcXUnHvZ/Synog7Qxj3qD+NB+bH7LG2Z7i6k417Pzll7IO0MQ96g/jVTSlApSvN9qtpZb+Z7HTZN1F5XV0OYiH6CLxc88ntQfu1W0st9O9jpkm6q8rq6HMRA8uDER1c88ntXd0fSorSFYYE3UXp4k92J7n100fSorSFYYECoo5DuT3YnufXXdoFQumXs8eyqJbQyu88ssJMSNK0SPI+/LurzPmg/vIq6rB8nF+0Oh2wikhWWSeRIxMSFcmViUGOZbdDY+SgztK2mig1WCOG0vVhishCsRglDekGJDHjkP7VeuV0hpkfsn2Rue7cPhb2T+Jne3cdOtd2gUpSgUpSgUpSgUpSgUpSgUpSgUpSgV0tWv1giLM6KSQib5wrSNyRCfW2BXdrGuHMt8sYdgsKb8iGLMcpcgIwlPRlKscDxoPtoWn8FGZkCyzESTBWZk4hUA7u90HIVm7X7UiyCRwx8a7n5QQDqx/Pf81B3NNsNqRZhIoY+Ndz8oYB1Y/pH/NQdzXDZDZY2pe4upONez+llPRR2hjHvUH8aBshssbUvcXUnGvZ/Synoo7Qxj3qD+NVFKUClK832p2kl1CZ7HTZN1F826ul5iPtwIiOrnnk9qBtVtLLfzPY6bJuovm3V0OYjHTgREdXPPJ7V3tH0uK0hWGBAqKOQ7k92J7n100jS4rSFYYE3UXoO5Pdie59dd2gUpXyurhIkZ5HCooyzE4CgdzQLm4WJGeRgqKCWY8gAO5qG8nO0629pAJYbpkQSEIto8iszyFluElA/NOMDxrV0XSX16RZ7lWj02NsxRHIa9YdJZB2j5ch3r1REAAAAAAwAOQAHYCgjfwkQfqd9/pZv6U/CRB+p33+lm/pVpSgi/wkQfqd9/pZv6V1r3ysWUABniuog3IGSCRAfk3hzqj2s2lh0634sxJJO7HGvOSZz0jQdzXkW2umTT2F1e6iQbgoBFEPR2aFh5i+Lnu3qoPdIpQwypBHq5/urnWNpelmCQGDhxwOrPJGE895nIJm38+GcjFbNApSlApSlApSlApSlApSlAqF1faY2cs6RRTy3c8u7BbyFSjbqKONHu/iQ8+ZPcGqTW9SZCsMDJ7KlV2hEgcxnh7u8WK9PxhXmOl7Ji91C+nYzs63zwMyXDwmGERq+VwCX85sbuRyoL3ZDZY2pe4uZONez85ZT0UdoYx71B/GqevOdM2PsbhYzHf3wMil1R7mZJCoOC3DYhsZ9VL7Y+yhngge9v8Ai3BYRqLmY53BlmOD5q8xzPiKD0alQlz5PrSJS0l/eIo6s13IqjPLmScVO7RbJosFw1pPeH2PxBMZbm4Td3Y98NGDykGSB4daDU2p2kl1CZ7HTZN2NfNurpeYj7cCIjq/XJ7V39I0uK0hWGBAqL0Hc/2ie59ddHYu2SPTrYRoFBiVjgYyWAJY+vNbdApSvjdXKRI0kjhUQEsxOAoHcmg/bq5SJGeRwqKMsx5BQO5qb0XSX12RZ7lGj02M5iiPJr1h0lkHaPwHemi6Q+uyLPcoY9NjOYYTkNesPhpB2j8B3r1RFAAAGABgAcgAOwoCIAAAMADAA5AAdhXKlKBWJtXtNDp1vxZskk7sca85JnPSNB3P1U2s2mh0234s2SWO7HGvOSdz0jQdz9VRWj6XNNcG91EhrhhiOIejs0PvF8X8WoGj6VNNcezdRINwwxFEOcdmh94vi/i1fLymfkm5/uj6xVRUv5TPyTc/3R9YoL3X9aSxsJLiTpFHvY/ObHmp+84FdPYV3FqI7m44t2oEk6k5MRmy6x47ADIHyVm7caNd3ZsvYyQvDC3GkjldkErqBwwd0HzQcn5QKxdjbq/Otahv29uMm2FxiVzwwEk3TH5nnnrkHFB6hSlKBSlKBSlKBSlKBX4xwOdftYu05Dxpb4hf2Q240crlOJEMcTcA5swXnig57Po7B5pFmjaYgmGVlcQbvm4Td5AHGTzNYPk59Nq3zhJ9nFVlFGFUKowFAAHgByAqN8nPptW+cJPs4qCue2TiCQou+qlQ5A3lU8yu92HKvLJteY+zdYTcYIUtbMNzHCEgEk3I++J5epfXXrEsYZSrDIIII8QeRFQm0fkssp7cpbWsMMhZCH3ScBWBZeR7gEfvoLW4t450KyKsiHqCAynHPp8tZu2n5MvP2eX+Q13dI0qG0iEVtEsUYJIVeQBPMmultp+Tbz9nl/lNBLbKfk+1/wAGP+UVrVk7Kfk+1/wY/wCUVoXdykUbSSuERRlmJwAB3oF1cpEjSSuERBlmJwFA7mp3RdIfXZFnuUaPTozmGE5DXhHw0g7R+A700TR31yRZ7pGj06M5hhPJrwj4WQfo/Ad69TRQAABgDkAOQA8BQEQAAAAAcgByAA7CuVKUCsTazaaHToOLNlmY7scS85J37RoO5+qm1m00OnQcWbLMx3Y4l5yTuekaL3P1VF6PpU01wb3USGuWGI4x6OzT9Gni3i1A0fS5prg3uokNcMMRxjnHZp14aeLeLVRUpQKl/KZ+Sbn+6PrFVFSO2Dtfk6baLxJpQDK3wdqgIO/IR3PZaD0K6v24sEEMkYlIWR1cMcwg7rFSOQbOMZrXVQCTjmevr+WvP9M0PW4FKi/tHyzNmSOVmG8c7gO9yUdh2ruew9d/XLD/ANMv/wBUFtSon2Jrv65Yf+mX/wCq4yW+uKCWvbAADJJilAAHcne5UFxSvH9lvKReSXzR3ASe3WOV1e3hkDTmLdB4QJJYZOPXXr0b7wBwRkZweRGexHY0HKlKUClKUA1iLKJdRKiSJvY8QLRlCZY2lJxIJD0UqpGB4Vt1kaBKZGuH4sjqZmVVkj4XC3AFKJkZdcgkMfGg16ivJz6bVvnCT7OKrWoryc+m1b5wk+zioLWlKUCsXbT8m3n7PL/Ka2qxtsx/+bef4Ev8poJDZ66SLTLeSVwiJAhZjyAAUc66eiaO+uSrPdIU05DmGE5DXjD4aQfo/Be9RWzOuWl6IF1S4ENpaqipbkMTdOoHukuBjcHZe9erp5TdKAAF6gA5ABWAGO3SgsEUAAAYA5ADkAPAVyqO/Cfpf68v+T/0p+E/S/15f8n/AKUFjWJtZtNDp0HEmyzMd2KJeck79kQd/l7VhX3lV05I2MU5mk95FGrF5W7IvLxrI0fSppZze6iQ1ywxHGPR2ifo08W8WoGj6VNLOb3USGuWGI4x6OzT9Gni3i1UNftKBSlTusarNLOLLTgGuWGZJDzjs0Pwj/2vBaBrOqzSziy04BrlhmSQ847RD8I/9rwWrPZPZmHToOHFlmY70src5Jn7yOf9u1Nk9mYdOg4cWWZjvSytzknc9ZHP+3atygUpXCWQKCWIAAySeQAHcntQfskgUEsQABkknAAHcntXlWsaq+vSNDAzR6bG2JJBlWvmHWND2j8T3prGqPr0jQwM0emxtiSQZVr5h1jQ9ox3PeqW3gWNFSNQqqMKo5AAdhQYllAsevWCRqFRbS4CqOQABTkKuGWDTreeX8SMGSeQkk8z5zHmfHtUXF/5BZfs1x9aV2PKJfx3F1a6dJMkcbnj3Rd1T3KMjdhyT75v4A0Fro9+Lm3imCMglRXCuMOoYZAYDvXcqS2F2nF4LhXniLR3M0caoUBMSHCsFByRjvVbQKUpQZOy+uJqFpHcxKypICQGxvDBI54JHasbVtvI4Z5YobW4ujB6doEDrB3wxJGTjngZPKvl5HfyHaf3W/mNcNc1GLTd62063El7du8oiXJwz/jXMp96ny9e1BV6RqUd1BHNA+9HIAyn1esdjUt5OfTat84SfZxVs7F6F/0+wgtt/eMa+c3YseZI9WTWN5OfTat84SfZxUFrSlKBX4Rmv2lBhnR3jl3oHVlkmDyrMN4RxhN3hwboG7zAPnZ712tO8+LfntlhbLZUlGwqk4feAxzHP1ZrSqa8odvdS6dLFYrmWXCHzgpVG/GIJ745fvoOhsPqZvXuJ3KCGWQi0iKoGMUWVafHUhmOfUAPGtiO4kdk3LDdXiyRyGQopRFzuzqozvqxxgZHKvPhd3UGq2CR6TuGGzmSOHjx80zGC+/jAxgcu+a9bXoMjH+3qoPLdt9IMdxpEs7K1xx+G7RgxxsN12yI8kA+uqes7yoen0r9s/43rRoFKVOaxqs004stOAa4YZkkPOOzQ/CPj33gtA1jVZppxZacA1wwzJIecdmh+Ef+14LVrsnszDp0HDhyzMd6SVuckznrI57/ACdqbJ7Mw6dBw4cszHekkbnJM56yOe/ydq26BSlcJZAoJYgADJJOAAO5J6UCWQKpLEAAZJJwAB3J7CvK9X1R9ekaGFmj02NsSSDKtfMPg0PUR+J701fVH16RooWaPTY2xJIMq18w+DQ9RF4nvVNbwLGipGoVVGFUcgAOwFAt4FjRUjUKqjCqOQAHYV9KUoMSL/yCy/Zbj60qq1qysnuIVuraOSWbKoWj387g3iC2OXI96jbm9jg12yeaRY0FtcZZyFUZZAOZq50xJJJpJpBLEOcQhZozGQjEi5Xd55YeJ6dqDP2S2Lg04ysiIzvLJIH3ArRrIc8EH80DlVPSlApSlBjbJaENPsorZZDIIgRvEbpOST0Hy1Np5Ppo7q4uINXmjkuGy54cT8gTuplhnAzjFWuouVhkKuEIRiGI3ghAPnbvfHXFfHRLji20L8QSb0anfClA+R+OFP4ufCgaNaSQwqk1w07jOZGVVLZPgvIeFTHk59Nq3zhJ9nFVrUV5OfTat84SfZxUFrSlKBSlKBSlKD5NbIXDlBvqCobA3gDzKg+HKvrSlBA+VD0+lftn/G9aNZ3lP9PpX7Z/xvWbrGqzTXAstNAa4IzLKecdmh9+/i57LQNY1Waa4FlpwDXDDMsp5x2aH37+L+C1a7J7Mw6db8KHJLHekkbnJM56yOe5+qmyezMOnW/ChySTvSSNzkmc9ZHPc/VW3QKUrhLKFUszAKBkknAAHUknoKBLIFBZiAoGSScAAdSSegryvV9TfXpGihLx6bG2HkGVa+YHmiHtEMcz3zTV9TfXpGiiLR6ZG2HkGVa+Ye8Q9RF4nvVNbwLGioihVUYUDkAB2FAt4FjRURQqqMBRyAA7AV9KUoFZuv63FZQ8SY9Tuog5vKx6RoO5pr+txWUPEmPU7qIObysekaDuabG7KSyTC/1RR7Ix7hB1SzU/XJ0yaBsdspJLIb7VEBmdd2K36x2sZOd0g/jOcDJ7Yq/pSgUpSgUpSg4uMggHGR18PXWXstOZLOJi8rnGC80fBkcgkbzR4G70rWrI2fDLx0YTncmfDz7p4gbD5jI+DG9ujPPzaDXqK8nPptW+cJPs4qtaivJz6bVvnCT7OKgtaUpQKUpQKUpQKUpQQHle0e6uLe3ksioe2laUszKoReGwL5blyzWXsZ7PsrRVtdFikEgEjTG8VmuGYZ4rNw+ec/ur1F0DAggEEYIPMEHsayLjRnUyPa3DRPJwhhvdIo1iJyscXIKSCQSPV4UGH/1/V/iSL/Vr93T/AK/q/wARx/6tfu65+UO9kcQWFs5We9fdLKSGhhTBkmyOhxgD1mtm1vDc28ElhMjRllyzh234lyGC8wd7l1NBgvtFqygltEiAAySbxQAB3PudSl1rFzrsxtZlS3tY0SWVYZeMbpZMlFEoAATzTnFelQ6KxZHuLh5WjklZMe5puychE6LycAchmom0iVNc1BUUKqw2oAAwAMScgB0oN2CFY0VEUKqjAUcgAOwFfSlKBWZr+txWUPEmPU7qIObysekaDuaa/rcVlDxJT1O6iDm8rHpGg7muWxmykskwv9TANwR7jB1SzU9vXJ0y1A2N2UlkmF/qij2Rj3CDqlmp7euTpk1fUpQKUpQKUpQKUpQKx0i4V+zCM7s8Y3pGl83fjJCxJCeh3SSSPDnWxWRtHZl41kjSEzQNvxtMGKx9nbzTkHczQa9RXk59Nq3zhJ9nFVbp97HPEksLh45AGVh0YHvUl5OfTat84SfZxUFrSlKBSlKBSlKBSlKBSlKCD1LZ7URqc15bzWpDRrFGJklYxIvMhd1hzLcyfUK+fkbhu002EXHCEHD9yUK6zKd454hY4P7gK9ApQK80i/L2pf4Vt9Ulel15pF+XtS/wrb6pKDerM1/W4rKHiSnmTuog5vKx6Rovc02g1uKyh4kpJJO6iLzeVz0jQdzXLYzZSV5hf6mAbkj3GHqlmp7Dxk6ZNA2M2UleYX+pgG5I9xh6pZqe3rk6ZNX1KUClKUClKUClKUClKUCvw1+0oMPim0mbiM7QSb0hkcxJDZBAoEXY4Jyc/LWL5OD7tq2PjB/s4udWF1bJKjJIgdGGGVhlWHgQetSEnk+Ammkg1K7gE8hkZImiCBiAOQKE9AKC1pUX7RJfju/+nD93T2iS/Hd/9OH7ugtKVF+0SX47v/pw/d09okvx3f8A04fu6C0pUX7RJfju/wDpw/d09okvx3f/AE4fu6C0pUX7RJfju/8Apw/d09okvx3f/Th+7oLSlRftEl+O7/6cP3dPaJL8d3/04fu6C0pUX7RJfju/+nD93T2iS/Hd/wDTh+7oLSvIdb1yKy1nUpJTkmK1VEXm8rniYjRe5qq9okvx3f8A04fu656F5PILa8N3LNNdXGAFeco3Dx3UKo5+s0HT2M2TleYX+pgG5I9xh6pZoeeB4ydMtV7SlApSlApSlApSlApSlApSlApSlApSlApSlApSlApSlApSlApSlApSlApSlApSlApSlApSlApSlApSlApSl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8679" name="AutoShape 4" descr="data:image/jpeg;base64,/9j/4AAQSkZJRgABAQAAAQABAAD/2wCEAAkGBxQQDxMUEA8WFRQUFhgWFxcXGRUVFRIZFhoXFxwRGBcYHSggGRwxHBcYITEhJSwrMzAuGh8/ODUuNygtLisBCgoKBQUFDgUFDisZExkrKysrKysrKysrKysrKysrKysrKysrKysrKysrKysrKysrKysrKysrKysrKysrKysrK//AABEIALsA8AMBIgACEQEDEQH/xAAbAAEBAQADAQEAAAAAAAAAAAAABgUCBAcDAf/EAEkQAAIBAwEGAQQMCwcFAQAAAAECAwAEEQUGEhMhMUFRByIzYRQWI0JDVXF1krGz0xcyNVJTVHSBobLRYnJzkZTBwxUkNpPSJf/EABQBAQAAAAAAAAAAAAAAAAAAAAD/xAAUEQEAAAAAAAAAAAAAAAAAAAAA/9oADAMBAAIRAxEAPwD3GlKUClKUClZOna8k95c2yqwe1ERcnG63FDEbvPPvT1rq7SbVx2ckcIhlnnlBKQwqGfdXGXbJAVefUmgoK+U9ykeN91XeYKu8QN5j0UZ6n1Vk7M7TRX6ycNXjkhYLLDKN2WJjzAYeB7EcjXZGjoZZHkLS77I6rIQ6QtGCA0Skeaeec0HXi1OW43fY8BWNhMrSSgo8Tp5qEREZdScnORyA8amtsL020SxSzSXV3dQCBLaI8JJHzlrkbvnRjnzO90Fbe2G1IslSOKMzXc/mwQL1c/nt+ag7mvlsfssbZnuLuTjXs/pZeyDtDEPeoP40GPpfkwgkTiar/wB3dPgu5LBUAGBEgz+KB3713fwV6V+or9J/61aUoIv8FelfqK/Sf+tPwV6V+or9J/61aV5xtXtLLfTPYabJuqvK6uhzEQPLgxEdZDzye1BIbRbLWF1cmz0u1RRGf+5ussyw4+BjGcM5558Kp/JFemCwtEkmQQzNJFCm6xkMqvIxy45bu6p5eqtXR9KitIVhgTdRf8ye7E9yfGur5L7VpdChVJ2hPFkbfUKSAszEr5wIwQCD8tB6JSpzYvXpL9J5iirbmZktyM70kaeaZW9RYHHqqjoFKUoFKUoFKUoFKUoFKUoFKUoFKUoFKUoIfZX8u6x/dtP5Zq56Rg7RX+9+MtrbBP7paQtj9+K2dJ2eFvfXl0JSxu+ECmABHwgw5HPPO9XW2j2WNxPHc2101rcxqU4iqrrIhOeG6NjeGeY5igzdO5bS3e70NlCX8N4OwUn14zWlthtSLIJHFHxrufzYIF6ufz2/NQdyawZ3XRd8I732p3zDAbAaUrkKSByjiXJ/jW3shssbUvcXUnHvZ/Synog7Qxj3qD+NB+bH7LG2Z7i6k417Pzll7IO0MQ96g/jVTSlApSvN9qtpZb+Z7HTZN1F5XV0OYiH6CLxc88ntQfu1W0st9O9jpkm6q8rq6HMRA8uDER1c88ntXd0fSorSFYYE3UXp4k92J7n100fSorSFYYECoo5DuT3YnufXXdoFQumXs8eyqJbQyu88ssJMSNK0SPI+/LurzPmg/vIq6rB8nF+0Oh2wikhWWSeRIxMSFcmViUGOZbdDY+SgztK2mig1WCOG0vVhishCsRglDekGJDHjkP7VeuV0hpkfsn2Rue7cPhb2T+Jne3cdOtd2gUpSgUpSgUpSgUpSgUpSgUpSgUpSgV0tWv1giLM6KSQib5wrSNyRCfW2BXdrGuHMt8sYdgsKb8iGLMcpcgIwlPRlKscDxoPtoWn8FGZkCyzESTBWZk4hUA7u90HIVm7X7UiyCRwx8a7n5QQDqx/Pf81B3NNsNqRZhIoY+Ndz8oYB1Y/pH/NQdzXDZDZY2pe4upONez+llPRR2hjHvUH8aBshssbUvcXUnGvZ/Synoo7Qxj3qD+NVFKUClK832p2kl1CZ7HTZN1F826ul5iPtwIiOrnnk9qBtVtLLfzPY6bJuovm3V0OYjHTgREdXPPJ7V3tH0uK0hWGBAqKOQ7k92J7n100jS4rSFYYE3UXoO5Pdie59dd2gUpXyurhIkZ5HCooyzE4CgdzQLm4WJGeRgqKCWY8gAO5qG8nO0629pAJYbpkQSEIto8iszyFluElA/NOMDxrV0XSX16RZ7lWj02NsxRHIa9YdJZB2j5ch3r1REAAAAAAwAOQAHYCgjfwkQfqd9/pZv6U/CRB+p33+lm/pVpSgi/wkQfqd9/pZv6V1r3ysWUABniuog3IGSCRAfk3hzqj2s2lh0634sxJJO7HGvOSZz0jQdzXkW2umTT2F1e6iQbgoBFEPR2aFh5i+Lnu3qoPdIpQwypBHq5/urnWNpelmCQGDhxwOrPJGE895nIJm38+GcjFbNApSlApSlApSlApSlApSlAqF1faY2cs6RRTy3c8u7BbyFSjbqKONHu/iQ8+ZPcGqTW9SZCsMDJ7KlV2hEgcxnh7u8WK9PxhXmOl7Ji91C+nYzs63zwMyXDwmGERq+VwCX85sbuRyoL3ZDZY2pe4uZONez85ZT0UdoYx71B/GqevOdM2PsbhYzHf3wMil1R7mZJCoOC3DYhsZ9VL7Y+yhngge9v8Ai3BYRqLmY53BlmOD5q8xzPiKD0alQlz5PrSJS0l/eIo6s13IqjPLmScVO7RbJosFw1pPeH2PxBMZbm4Td3Y98NGDykGSB4daDU2p2kl1CZ7HTZN2NfNurpeYj7cCIjq/XJ7V39I0uK0hWGBAqL0Hc/2ie59ddHYu2SPTrYRoFBiVjgYyWAJY+vNbdApSvjdXKRI0kjhUQEsxOAoHcmg/bq5SJGeRwqKMsx5BQO5qb0XSX12RZ7lGj02M5iiPJr1h0lkHaPwHemi6Q+uyLPcoY9NjOYYTkNesPhpB2j8B3r1RFAAAGABgAcgAOwoCIAAAMADAA5AAdhXKlKBWJtXtNDp1vxZskk7sca85JnPSNB3P1U2s2mh0234s2SWO7HGvOSdz0jQdz9VRWj6XNNcG91EhrhhiOIejs0PvF8X8WoGj6VNNcezdRINwwxFEOcdmh94vi/i1fLymfkm5/uj6xVRUv5TPyTc/3R9YoL3X9aSxsJLiTpFHvY/ObHmp+84FdPYV3FqI7m44t2oEk6k5MRmy6x47ADIHyVm7caNd3ZsvYyQvDC3GkjldkErqBwwd0HzQcn5QKxdjbq/Otahv29uMm2FxiVzwwEk3TH5nnnrkHFB6hSlKBSlKBSlKBSlKBX4xwOdftYu05Dxpb4hf2Q240crlOJEMcTcA5swXnig57Po7B5pFmjaYgmGVlcQbvm4Td5AHGTzNYPk59Nq3zhJ9nFVlFGFUKowFAAHgByAqN8nPptW+cJPs4qCue2TiCQou+qlQ5A3lU8yu92HKvLJteY+zdYTcYIUtbMNzHCEgEk3I++J5epfXXrEsYZSrDIIII8QeRFQm0fkssp7cpbWsMMhZCH3ScBWBZeR7gEfvoLW4t450KyKsiHqCAynHPp8tZu2n5MvP2eX+Q13dI0qG0iEVtEsUYJIVeQBPMmultp+Tbz9nl/lNBLbKfk+1/wAGP+UVrVk7Kfk+1/wY/wCUVoXdykUbSSuERRlmJwAB3oF1cpEjSSuERBlmJwFA7mp3RdIfXZFnuUaPTozmGE5DXhHw0g7R+A700TR31yRZ7pGj06M5hhPJrwj4WQfo/Ad69TRQAABgDkAOQA8BQEQAAAAAcgByAA7CuVKUCsTazaaHToOLNlmY7scS85J37RoO5+qm1m00OnQcWbLMx3Y4l5yTuekaL3P1VF6PpU01wb3USGuWGI4x6OzT9Gni3i1A0fS5prg3uokNcMMRxjnHZp14aeLeLVRUpQKl/KZ+Sbn+6PrFVFSO2Dtfk6baLxJpQDK3wdqgIO/IR3PZaD0K6v24sEEMkYlIWR1cMcwg7rFSOQbOMZrXVQCTjmevr+WvP9M0PW4FKi/tHyzNmSOVmG8c7gO9yUdh2ruew9d/XLD/ANMv/wBUFtSon2Jrv65Yf+mX/wCq4yW+uKCWvbAADJJilAAHcne5UFxSvH9lvKReSXzR3ASe3WOV1e3hkDTmLdB4QJJYZOPXXr0b7wBwRkZweRGexHY0HKlKUClKUA1iLKJdRKiSJvY8QLRlCZY2lJxIJD0UqpGB4Vt1kaBKZGuH4sjqZmVVkj4XC3AFKJkZdcgkMfGg16ivJz6bVvnCT7OKrWoryc+m1b5wk+zioLWlKUCsXbT8m3n7PL/Ka2qxtsx/+bef4Ev8poJDZ66SLTLeSVwiJAhZjyAAUc66eiaO+uSrPdIU05DmGE5DXjD4aQfo/Be9RWzOuWl6IF1S4ENpaqipbkMTdOoHukuBjcHZe9erp5TdKAAF6gA5ABWAGO3SgsEUAAAYA5ADkAPAVyqO/Cfpf68v+T/0p+E/S/15f8n/AKUFjWJtZtNDp0HEmyzMd2KJeck79kQd/l7VhX3lV05I2MU5mk95FGrF5W7IvLxrI0fSppZze6iQ1ywxHGPR2ifo08W8WoGj6VNLOb3USGuWGI4x6OzT9Gni3i1UNftKBSlTusarNLOLLTgGuWGZJDzjs0Pwj/2vBaBrOqzSziy04BrlhmSQ847RD8I/9rwWrPZPZmHToOHFlmY70src5Jn7yOf9u1Nk9mYdOg4cWWZjvSytzknc9ZHP+3atygUpXCWQKCWIAAySeQAHcntQfskgUEsQABkknAAHcntXlWsaq+vSNDAzR6bG2JJBlWvmHWND2j8T3prGqPr0jQwM0emxtiSQZVr5h1jQ9ox3PeqW3gWNFSNQqqMKo5AAdhQYllAsevWCRqFRbS4CqOQABTkKuGWDTreeX8SMGSeQkk8z5zHmfHtUXF/5BZfs1x9aV2PKJfx3F1a6dJMkcbnj3Rd1T3KMjdhyT75v4A0Fro9+Lm3imCMglRXCuMOoYZAYDvXcqS2F2nF4LhXniLR3M0caoUBMSHCsFByRjvVbQKUpQZOy+uJqFpHcxKypICQGxvDBI54JHasbVtvI4Z5YobW4ujB6doEDrB3wxJGTjngZPKvl5HfyHaf3W/mNcNc1GLTd62063El7du8oiXJwz/jXMp96ny9e1BV6RqUd1BHNA+9HIAyn1esdjUt5OfTat84SfZxVs7F6F/0+wgtt/eMa+c3YseZI9WTWN5OfTat84SfZxUFrSlKBX4Rmv2lBhnR3jl3oHVlkmDyrMN4RxhN3hwboG7zAPnZ712tO8+LfntlhbLZUlGwqk4feAxzHP1ZrSqa8odvdS6dLFYrmWXCHzgpVG/GIJ745fvoOhsPqZvXuJ3KCGWQi0iKoGMUWVafHUhmOfUAPGtiO4kdk3LDdXiyRyGQopRFzuzqozvqxxgZHKvPhd3UGq2CR6TuGGzmSOHjx80zGC+/jAxgcu+a9bXoMjH+3qoPLdt9IMdxpEs7K1xx+G7RgxxsN12yI8kA+uqes7yoen0r9s/43rRoFKVOaxqs004stOAa4YZkkPOOzQ/CPj33gtA1jVZppxZacA1wwzJIecdmh+Ef+14LVrsnszDp0HDhyzMd6SVuckznrI57/ACdqbJ7Mw6dBw4cszHekkbnJM56yOe/ydq26BSlcJZAoJYgADJJOAAO5J6UCWQKpLEAAZJJwAB3J7CvK9X1R9ekaGFmj02NsSSDKtfMPg0PUR+J701fVH16RooWaPTY2xJIMq18w+DQ9RF4nvVNbwLGipGoVVGFUcgAOwFAt4FjRUjUKqjCqOQAHYV9KUoMSL/yCy/Zbj60qq1qysnuIVuraOSWbKoWj387g3iC2OXI96jbm9jg12yeaRY0FtcZZyFUZZAOZq50xJJJpJpBLEOcQhZozGQjEi5Xd55YeJ6dqDP2S2Lg04ysiIzvLJIH3ArRrIc8EH80DlVPSlApSlBjbJaENPsorZZDIIgRvEbpOST0Hy1Np5Ppo7q4uINXmjkuGy54cT8gTuplhnAzjFWuouVhkKuEIRiGI3ghAPnbvfHXFfHRLji20L8QSb0anfClA+R+OFP4ufCgaNaSQwqk1w07jOZGVVLZPgvIeFTHk59Nq3zhJ9nFVrUV5OfTat84SfZxUFrSlKBSlKBSlKD5NbIXDlBvqCobA3gDzKg+HKvrSlBA+VD0+lftn/G9aNZ3lP9PpX7Z/xvWbrGqzTXAstNAa4IzLKecdmh9+/i57LQNY1Waa4FlpwDXDDMsp5x2aH37+L+C1a7J7Mw6db8KHJLHekkbnJM56yOe5+qmyezMOnW/ChySTvSSNzkmc9ZHPc/VW3QKUrhLKFUszAKBkknAAHUknoKBLIFBZiAoGSScAAdSSegryvV9TfXpGihLx6bG2HkGVa+YHmiHtEMcz3zTV9TfXpGiiLR6ZG2HkGVa+Ye8Q9RF4nvVNbwLGioihVUYUDkAB2FAt4FjRURQqqMBRyAA7AV9KUoFZuv63FZQ8SY9Tuog5vKx6RoO5pr+txWUPEmPU7qIObysekaDuabG7KSyTC/1RR7Ix7hB1SzU/XJ0yaBsdspJLIb7VEBmdd2K36x2sZOd0g/jOcDJ7Yq/pSgUpSgUpSg4uMggHGR18PXWXstOZLOJi8rnGC80fBkcgkbzR4G70rWrI2fDLx0YTncmfDz7p4gbD5jI+DG9ujPPzaDXqK8nPptW+cJPs4qtaivJz6bVvnCT7OKgtaUpQKUpQKUpQKUpQQHle0e6uLe3ksioe2laUszKoReGwL5blyzWXsZ7PsrRVtdFikEgEjTG8VmuGYZ4rNw+ec/ur1F0DAggEEYIPMEHsayLjRnUyPa3DRPJwhhvdIo1iJyscXIKSCQSPV4UGH/1/V/iSL/Vr93T/AK/q/wARx/6tfu65+UO9kcQWFs5We9fdLKSGhhTBkmyOhxgD1mtm1vDc28ElhMjRllyzh234lyGC8wd7l1NBgvtFqygltEiAAySbxQAB3PudSl1rFzrsxtZlS3tY0SWVYZeMbpZMlFEoAATzTnFelQ6KxZHuLh5WjklZMe5puychE6LycAchmom0iVNc1BUUKqw2oAAwAMScgB0oN2CFY0VEUKqjAUcgAOwFfSlKBWZr+txWUPEmPU7qIObysekaDuaa/rcVlDxJT1O6iDm8rHpGg7muWxmykskwv9TANwR7jB1SzU9vXJ0y1A2N2UlkmF/qij2Rj3CDqlmp7euTpk1fUpQKUpQKUpQKUpQKx0i4V+zCM7s8Y3pGl83fjJCxJCeh3SSSPDnWxWRtHZl41kjSEzQNvxtMGKx9nbzTkHczQa9RXk59Nq3zhJ9nFVbp97HPEksLh45AGVh0YHvUl5OfTat84SfZxUFrSlKBSlKBSlKBSlKBSlKCD1LZ7URqc15bzWpDRrFGJklYxIvMhd1hzLcyfUK+fkbhu002EXHCEHD9yUK6zKd454hY4P7gK9ApQK80i/L2pf4Vt9Ulel15pF+XtS/wrb6pKDerM1/W4rKHiSnmTuog5vKx6Rovc02g1uKyh4kpJJO6iLzeVz0jQdzXLYzZSV5hf6mAbkj3GHqlmp7Dxk6ZNA2M2UleYX+pgG5I9xh6pZqe3rk6ZNX1KUClKUClKUClKUClKUCvw1+0oMPim0mbiM7QSb0hkcxJDZBAoEXY4Jyc/LWL5OD7tq2PjB/s4udWF1bJKjJIgdGGGVhlWHgQetSEnk+Ammkg1K7gE8hkZImiCBiAOQKE9AKC1pUX7RJfju/+nD93T2iS/Hd/9OH7ugtKVF+0SX47v/pw/d09okvx3f8A04fu6C0pUX7RJfju/wDpw/d09okvx3f/AE4fu6C0pUX7RJfju/8Apw/d09okvx3f/Th+7oLSlRftEl+O7/6cP3dPaJL8d3/04fu6C0pUX7RJfju/+nD93T2iS/Hd/wDTh+7oLSvIdb1yKy1nUpJTkmK1VEXm8rniYjRe5qq9okvx3f8A04fu656F5PILa8N3LNNdXGAFeco3Dx3UKo5+s0HT2M2TleYX+pgG5I9xh6pZoeeB4ydMtV7SlApSlApSlApSlApSlApSlApSlApSlApSlApSlApSlApSlApSlApSlApSlApSlApSlApSlApSlApSlApSl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28680" name="Picture 6" descr="pic1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52736"/>
            <a:ext cx="5054246" cy="424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http://www.masterhands.com.tw/upload/201404170112216051/201404170112216052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470" y="5157192"/>
            <a:ext cx="2559422" cy="144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58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http://img.tuluo.com/d/2009-06-06/%E7%BA%BF%E6%9D%A1%E9%A3%8E%E5%8D%A1%E9%80%9A%E7%8B%97%E7%8B%97-20.jpg"/>
          <p:cNvPicPr>
            <a:picLocks noChangeAspect="1" noChangeArrowheads="1"/>
          </p:cNvPicPr>
          <p:nvPr/>
        </p:nvPicPr>
        <p:blipFill>
          <a:blip r:embed="rId3">
            <a:lum bright="48000" contrast="-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970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9702" name="AutoShape 2" descr="data:image/jpeg;base64,/9j/4AAQSkZJRgABAQAAAQABAAD/2wCEAAkGBxQQDxMUEA8WFRQUFhgWFxcXGRUVFRIZFhoXFxwRGBcYHSggGRwxHBcYITEhJSwrMzAuGh8/ODUuNygtLisBCgoKBQUFDgUFDisZExkrKysrKysrKysrKysrKysrKysrKysrKysrKysrKysrKysrKysrKysrKysrKysrKysrK//AABEIALsA8AMBIgACEQEDEQH/xAAbAAEBAQADAQEAAAAAAAAAAAAABgUCBAcDAf/EAEkQAAIBAwEGAQQMCwcFAQAAAAECAwAEEQUGEhMhMUFRByIzYRQWI0JDVXF1krGz0xcyNVJTVHSBobLRYnJzkZTBwxUkNpPSJf/EABQBAQAAAAAAAAAAAAAAAAAAAAD/xAAUEQEAAAAAAAAAAAAAAAAAAAAA/9oADAMBAAIRAxEAPwD3GlKUClKUClZOna8k95c2yqwe1ERcnG63FDEbvPPvT1rq7SbVx2ckcIhlnnlBKQwqGfdXGXbJAVefUmgoK+U9ykeN91XeYKu8QN5j0UZ6n1Vk7M7TRX6ycNXjkhYLLDKN2WJjzAYeB7EcjXZGjoZZHkLS77I6rIQ6QtGCA0Skeaeec0HXi1OW43fY8BWNhMrSSgo8Tp5qEREZdScnORyA8amtsL020SxSzSXV3dQCBLaI8JJHzlrkbvnRjnzO90Fbe2G1IslSOKMzXc/mwQL1c/nt+ag7mvlsfssbZnuLuTjXs/pZeyDtDEPeoP40GPpfkwgkTiar/wB3dPgu5LBUAGBEgz+KB3713fwV6V+or9J/61aUoIv8FelfqK/Sf+tPwV6V+or9J/61aV5xtXtLLfTPYabJuqvK6uhzEQPLgxEdZDzye1BIbRbLWF1cmz0u1RRGf+5ussyw4+BjGcM5558Kp/JFemCwtEkmQQzNJFCm6xkMqvIxy45bu6p5eqtXR9KitIVhgTdRf8ye7E9yfGur5L7VpdChVJ2hPFkbfUKSAszEr5wIwQCD8tB6JSpzYvXpL9J5iirbmZktyM70kaeaZW9RYHHqqjoFKUoFKUoFKUoFKUoFKUoFKUoFKUoFKUoIfZX8u6x/dtP5Zq56Rg7RX+9+MtrbBP7paQtj9+K2dJ2eFvfXl0JSxu+ECmABHwgw5HPPO9XW2j2WNxPHc2101rcxqU4iqrrIhOeG6NjeGeY5igzdO5bS3e70NlCX8N4OwUn14zWlthtSLIJHFHxrufzYIF6ufz2/NQdyawZ3XRd8I732p3zDAbAaUrkKSByjiXJ/jW3shssbUvcXUnHvZ/Synog7Qxj3qD+NB+bH7LG2Z7i6k417Pzll7IO0MQ96g/jVTSlApSvN9qtpZb+Z7HTZN1F5XV0OYiH6CLxc88ntQfu1W0st9O9jpkm6q8rq6HMRA8uDER1c88ntXd0fSorSFYYE3UXp4k92J7n100fSorSFYYECoo5DuT3YnufXXdoFQumXs8eyqJbQyu88ssJMSNK0SPI+/LurzPmg/vIq6rB8nF+0Oh2wikhWWSeRIxMSFcmViUGOZbdDY+SgztK2mig1WCOG0vVhishCsRglDekGJDHjkP7VeuV0hpkfsn2Rue7cPhb2T+Jne3cdOtd2gUpSgUpSgUpSgUpSgUpSgUpSgUpSgV0tWv1giLM6KSQib5wrSNyRCfW2BXdrGuHMt8sYdgsKb8iGLMcpcgIwlPRlKscDxoPtoWn8FGZkCyzESTBWZk4hUA7u90HIVm7X7UiyCRwx8a7n5QQDqx/Pf81B3NNsNqRZhIoY+Ndz8oYB1Y/pH/NQdzXDZDZY2pe4upONez+llPRR2hjHvUH8aBshssbUvcXUnGvZ/Synoo7Qxj3qD+NVFKUClK832p2kl1CZ7HTZN1F826ul5iPtwIiOrnnk9qBtVtLLfzPY6bJuovm3V0OYjHTgREdXPPJ7V3tH0uK0hWGBAqKOQ7k92J7n100jS4rSFYYE3UXoO5Pdie59dd2gUpXyurhIkZ5HCooyzE4CgdzQLm4WJGeRgqKCWY8gAO5qG8nO0629pAJYbpkQSEIto8iszyFluElA/NOMDxrV0XSX16RZ7lWj02NsxRHIa9YdJZB2j5ch3r1REAAAAAAwAOQAHYCgjfwkQfqd9/pZv6U/CRB+p33+lm/pVpSgi/wkQfqd9/pZv6V1r3ysWUABniuog3IGSCRAfk3hzqj2s2lh0634sxJJO7HGvOSZz0jQdzXkW2umTT2F1e6iQbgoBFEPR2aFh5i+Lnu3qoPdIpQwypBHq5/urnWNpelmCQGDhxwOrPJGE895nIJm38+GcjFbNApSlApSlApSlApSlApSlAqF1faY2cs6RRTy3c8u7BbyFSjbqKONHu/iQ8+ZPcGqTW9SZCsMDJ7KlV2hEgcxnh7u8WK9PxhXmOl7Ji91C+nYzs63zwMyXDwmGERq+VwCX85sbuRyoL3ZDZY2pe4uZONez85ZT0UdoYx71B/GqevOdM2PsbhYzHf3wMil1R7mZJCoOC3DYhsZ9VL7Y+yhngge9v8Ai3BYRqLmY53BlmOD5q8xzPiKD0alQlz5PrSJS0l/eIo6s13IqjPLmScVO7RbJosFw1pPeH2PxBMZbm4Td3Y98NGDykGSB4daDU2p2kl1CZ7HTZN2NfNurpeYj7cCIjq/XJ7V39I0uK0hWGBAqL0Hc/2ie59ddHYu2SPTrYRoFBiVjgYyWAJY+vNbdApSvjdXKRI0kjhUQEsxOAoHcmg/bq5SJGeRwqKMsx5BQO5qb0XSX12RZ7lGj02M5iiPJr1h0lkHaPwHemi6Q+uyLPcoY9NjOYYTkNesPhpB2j8B3r1RFAAAGABgAcgAOwoCIAAAMADAA5AAdhXKlKBWJtXtNDp1vxZskk7sca85JnPSNB3P1U2s2mh0234s2SWO7HGvOSdz0jQdz9VRWj6XNNcG91EhrhhiOIejs0PvF8X8WoGj6VNNcezdRINwwxFEOcdmh94vi/i1fLymfkm5/uj6xVRUv5TPyTc/3R9YoL3X9aSxsJLiTpFHvY/ObHmp+84FdPYV3FqI7m44t2oEk6k5MRmy6x47ADIHyVm7caNd3ZsvYyQvDC3GkjldkErqBwwd0HzQcn5QKxdjbq/Otahv29uMm2FxiVzwwEk3TH5nnnrkHFB6hSlKBSlKBSlKBSlKBX4xwOdftYu05Dxpb4hf2Q240crlOJEMcTcA5swXnig57Po7B5pFmjaYgmGVlcQbvm4Td5AHGTzNYPk59Nq3zhJ9nFVlFGFUKowFAAHgByAqN8nPptW+cJPs4qCue2TiCQou+qlQ5A3lU8yu92HKvLJteY+zdYTcYIUtbMNzHCEgEk3I++J5epfXXrEsYZSrDIIII8QeRFQm0fkssp7cpbWsMMhZCH3ScBWBZeR7gEfvoLW4t450KyKsiHqCAynHPp8tZu2n5MvP2eX+Q13dI0qG0iEVtEsUYJIVeQBPMmultp+Tbz9nl/lNBLbKfk+1/wAGP+UVrVk7Kfk+1/wY/wCUVoXdykUbSSuERRlmJwAB3oF1cpEjSSuERBlmJwFA7mp3RdIfXZFnuUaPTozmGE5DXhHw0g7R+A700TR31yRZ7pGj06M5hhPJrwj4WQfo/Ad69TRQAABgDkAOQA8BQEQAAAAAcgByAA7CuVKUCsTazaaHToOLNlmY7scS85J37RoO5+qm1m00OnQcWbLMx3Y4l5yTuekaL3P1VF6PpU01wb3USGuWGI4x6OzT9Gni3i1A0fS5prg3uokNcMMRxjnHZp14aeLeLVRUpQKl/KZ+Sbn+6PrFVFSO2Dtfk6baLxJpQDK3wdqgIO/IR3PZaD0K6v24sEEMkYlIWR1cMcwg7rFSOQbOMZrXVQCTjmevr+WvP9M0PW4FKi/tHyzNmSOVmG8c7gO9yUdh2ruew9d/XLD/ANMv/wBUFtSon2Jrv65Yf+mX/wCq4yW+uKCWvbAADJJilAAHcne5UFxSvH9lvKReSXzR3ASe3WOV1e3hkDTmLdB4QJJYZOPXXr0b7wBwRkZweRGexHY0HKlKUClKUA1iLKJdRKiSJvY8QLRlCZY2lJxIJD0UqpGB4Vt1kaBKZGuH4sjqZmVVkj4XC3AFKJkZdcgkMfGg16ivJz6bVvnCT7OKrWoryc+m1b5wk+zioLWlKUCsXbT8m3n7PL/Ka2qxtsx/+bef4Ev8poJDZ66SLTLeSVwiJAhZjyAAUc66eiaO+uSrPdIU05DmGE5DXjD4aQfo/Be9RWzOuWl6IF1S4ENpaqipbkMTdOoHukuBjcHZe9erp5TdKAAF6gA5ABWAGO3SgsEUAAAYA5ADkAPAVyqO/Cfpf68v+T/0p+E/S/15f8n/AKUFjWJtZtNDp0HEmyzMd2KJeck79kQd/l7VhX3lV05I2MU5mk95FGrF5W7IvLxrI0fSppZze6iQ1ywxHGPR2ifo08W8WoGj6VNLOb3USGuWGI4x6OzT9Gni3i1UNftKBSlTusarNLOLLTgGuWGZJDzjs0Pwj/2vBaBrOqzSziy04BrlhmSQ847RD8I/9rwWrPZPZmHToOHFlmY70src5Jn7yOf9u1Nk9mYdOg4cWWZjvSytzknc9ZHP+3atygUpXCWQKCWIAAySeQAHcntQfskgUEsQABkknAAHcntXlWsaq+vSNDAzR6bG2JJBlWvmHWND2j8T3prGqPr0jQwM0emxtiSQZVr5h1jQ9ox3PeqW3gWNFSNQqqMKo5AAdhQYllAsevWCRqFRbS4CqOQABTkKuGWDTreeX8SMGSeQkk8z5zHmfHtUXF/5BZfs1x9aV2PKJfx3F1a6dJMkcbnj3Rd1T3KMjdhyT75v4A0Fro9+Lm3imCMglRXCuMOoYZAYDvXcqS2F2nF4LhXniLR3M0caoUBMSHCsFByRjvVbQKUpQZOy+uJqFpHcxKypICQGxvDBI54JHasbVtvI4Z5YobW4ujB6doEDrB3wxJGTjngZPKvl5HfyHaf3W/mNcNc1GLTd62063El7du8oiXJwz/jXMp96ny9e1BV6RqUd1BHNA+9HIAyn1esdjUt5OfTat84SfZxVs7F6F/0+wgtt/eMa+c3YseZI9WTWN5OfTat84SfZxUFrSlKBX4Rmv2lBhnR3jl3oHVlkmDyrMN4RxhN3hwboG7zAPnZ712tO8+LfntlhbLZUlGwqk4feAxzHP1ZrSqa8odvdS6dLFYrmWXCHzgpVG/GIJ745fvoOhsPqZvXuJ3KCGWQi0iKoGMUWVafHUhmOfUAPGtiO4kdk3LDdXiyRyGQopRFzuzqozvqxxgZHKvPhd3UGq2CR6TuGGzmSOHjx80zGC+/jAxgcu+a9bXoMjH+3qoPLdt9IMdxpEs7K1xx+G7RgxxsN12yI8kA+uqes7yoen0r9s/43rRoFKVOaxqs004stOAa4YZkkPOOzQ/CPj33gtA1jVZppxZacA1wwzJIecdmh+Ef+14LVrsnszDp0HDhyzMd6SVuckznrI57/ACdqbJ7Mw6dBw4cszHekkbnJM56yOe/ydq26BSlcJZAoJYgADJJOAAO5J6UCWQKpLEAAZJJwAB3J7CvK9X1R9ekaGFmj02NsSSDKtfMPg0PUR+J701fVH16RooWaPTY2xJIMq18w+DQ9RF4nvVNbwLGipGoVVGFUcgAOwFAt4FjRUjUKqjCqOQAHYV9KUoMSL/yCy/Zbj60qq1qysnuIVuraOSWbKoWj387g3iC2OXI96jbm9jg12yeaRY0FtcZZyFUZZAOZq50xJJJpJpBLEOcQhZozGQjEi5Xd55YeJ6dqDP2S2Lg04ysiIzvLJIH3ArRrIc8EH80DlVPSlApSlBjbJaENPsorZZDIIgRvEbpOST0Hy1Np5Ppo7q4uINXmjkuGy54cT8gTuplhnAzjFWuouVhkKuEIRiGI3ghAPnbvfHXFfHRLji20L8QSb0anfClA+R+OFP4ufCgaNaSQwqk1w07jOZGVVLZPgvIeFTHk59Nq3zhJ9nFVrUV5OfTat84SfZxUFrSlKBSlKBSlKD5NbIXDlBvqCobA3gDzKg+HKvrSlBA+VD0+lftn/G9aNZ3lP9PpX7Z/xvWbrGqzTXAstNAa4IzLKecdmh9+/i57LQNY1Waa4FlpwDXDDMsp5x2aH37+L+C1a7J7Mw6db8KHJLHekkbnJM56yOe5+qmyezMOnW/ChySTvSSNzkmc9ZHPc/VW3QKUrhLKFUszAKBkknAAHUknoKBLIFBZiAoGSScAAdSSegryvV9TfXpGihLx6bG2HkGVa+YHmiHtEMcz3zTV9TfXpGiiLR6ZG2HkGVa+Ye8Q9RF4nvVNbwLGioihVUYUDkAB2FAt4FjRURQqqMBRyAA7AV9KUoFZuv63FZQ8SY9Tuog5vKx6RoO5pr+txWUPEmPU7qIObysekaDuabG7KSyTC/1RR7Ix7hB1SzU/XJ0yaBsdspJLIb7VEBmdd2K36x2sZOd0g/jOcDJ7Yq/pSgUpSgUpSg4uMggHGR18PXWXstOZLOJi8rnGC80fBkcgkbzR4G70rWrI2fDLx0YTncmfDz7p4gbD5jI+DG9ujPPzaDXqK8nPptW+cJPs4qtaivJz6bVvnCT7OKgtaUpQKUpQKUpQKUpQQHle0e6uLe3ksioe2laUszKoReGwL5blyzWXsZ7PsrRVtdFikEgEjTG8VmuGYZ4rNw+ec/ur1F0DAggEEYIPMEHsayLjRnUyPa3DRPJwhhvdIo1iJyscXIKSCQSPV4UGH/1/V/iSL/Vr93T/AK/q/wARx/6tfu65+UO9kcQWFs5We9fdLKSGhhTBkmyOhxgD1mtm1vDc28ElhMjRllyzh234lyGC8wd7l1NBgvtFqygltEiAAySbxQAB3PudSl1rFzrsxtZlS3tY0SWVYZeMbpZMlFEoAATzTnFelQ6KxZHuLh5WjklZMe5puychE6LycAchmom0iVNc1BUUKqw2oAAwAMScgB0oN2CFY0VEUKqjAUcgAOwFfSlKBWZr+txWUPEmPU7qIObysekaDuaa/rcVlDxJT1O6iDm8rHpGg7muWxmykskwv9TANwR7jB1SzU9vXJ0y1A2N2UlkmF/qij2Rj3CDqlmp7euTpk1fUpQKUpQKUpQKUpQKx0i4V+zCM7s8Y3pGl83fjJCxJCeh3SSSPDnWxWRtHZl41kjSEzQNvxtMGKx9nbzTkHczQa9RXk59Nq3zhJ9nFVbp97HPEksLh45AGVh0YHvUl5OfTat84SfZxUFrSlKBSlKBSlKBSlKBSlKCD1LZ7URqc15bzWpDRrFGJklYxIvMhd1hzLcyfUK+fkbhu002EXHCEHD9yUK6zKd454hY4P7gK9ApQK80i/L2pf4Vt9Ulel15pF+XtS/wrb6pKDerM1/W4rKHiSnmTuog5vKx6Rovc02g1uKyh4kpJJO6iLzeVz0jQdzXLYzZSV5hf6mAbkj3GHqlmp7Dxk6ZNA2M2UleYX+pgG5I9xh6pZqe3rk6ZNX1KUClKUClKUClKUClKUCvw1+0oMPim0mbiM7QSb0hkcxJDZBAoEXY4Jyc/LWL5OD7tq2PjB/s4udWF1bJKjJIgdGGGVhlWHgQetSEnk+Ammkg1K7gE8hkZImiCBiAOQKE9AKC1pUX7RJfju/+nD93T2iS/Hd/9OH7ugtKVF+0SX47v/pw/d09okvx3f8A04fu6C0pUX7RJfju/wDpw/d09okvx3f/AE4fu6C0pUX7RJfju/8Apw/d09okvx3f/Th+7oLSlRftEl+O7/6cP3dPaJL8d3/04fu6C0pUX7RJfju/+nD93T2iS/Hd/wDTh+7oLSvIdb1yKy1nUpJTkmK1VEXm8rniYjRe5qq9okvx3f8A04fu656F5PILa8N3LNNdXGAFeco3Dx3UKo5+s0HT2M2TleYX+pgG5I9xh6pZoeeB4ydMtV7SlApSlApSlApSlApSlApSlApSlApSlApSlApSlApSlApSlApSlApSlApSlApSlApSlApSlApSlApSlApSl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9703" name="AutoShape 4" descr="data:image/jpeg;base64,/9j/4AAQSkZJRgABAQAAAQABAAD/2wCEAAkGBxQQDxMUEA8WFRQUFhgWFxcXGRUVFRIZFhoXFxwRGBcYHSggGRwxHBcYITEhJSwrMzAuGh8/ODUuNygtLisBCgoKBQUFDgUFDisZExkrKysrKysrKysrKysrKysrKysrKysrKysrKysrKysrKysrKysrKysrKysrKysrKysrK//AABEIALsA8AMBIgACEQEDEQH/xAAbAAEBAQADAQEAAAAAAAAAAAAABgUCBAcDAf/EAEkQAAIBAwEGAQQMCwcFAQAAAAECAwAEEQUGEhMhMUFRByIzYRQWI0JDVXF1krGz0xcyNVJTVHSBobLRYnJzkZTBwxUkNpPSJf/EABQBAQAAAAAAAAAAAAAAAAAAAAD/xAAUEQEAAAAAAAAAAAAAAAAAAAAA/9oADAMBAAIRAxEAPwD3GlKUClKUClZOna8k95c2yqwe1ERcnG63FDEbvPPvT1rq7SbVx2ckcIhlnnlBKQwqGfdXGXbJAVefUmgoK+U9ykeN91XeYKu8QN5j0UZ6n1Vk7M7TRX6ycNXjkhYLLDKN2WJjzAYeB7EcjXZGjoZZHkLS77I6rIQ6QtGCA0Skeaeec0HXi1OW43fY8BWNhMrSSgo8Tp5qEREZdScnORyA8amtsL020SxSzSXV3dQCBLaI8JJHzlrkbvnRjnzO90Fbe2G1IslSOKMzXc/mwQL1c/nt+ag7mvlsfssbZnuLuTjXs/pZeyDtDEPeoP40GPpfkwgkTiar/wB3dPgu5LBUAGBEgz+KB3713fwV6V+or9J/61aUoIv8FelfqK/Sf+tPwV6V+or9J/61aV5xtXtLLfTPYabJuqvK6uhzEQPLgxEdZDzye1BIbRbLWF1cmz0u1RRGf+5ussyw4+BjGcM5558Kp/JFemCwtEkmQQzNJFCm6xkMqvIxy45bu6p5eqtXR9KitIVhgTdRf8ye7E9yfGur5L7VpdChVJ2hPFkbfUKSAszEr5wIwQCD8tB6JSpzYvXpL9J5iirbmZktyM70kaeaZW9RYHHqqjoFKUoFKUoFKUoFKUoFKUoFKUoFKUoFKUoIfZX8u6x/dtP5Zq56Rg7RX+9+MtrbBP7paQtj9+K2dJ2eFvfXl0JSxu+ECmABHwgw5HPPO9XW2j2WNxPHc2101rcxqU4iqrrIhOeG6NjeGeY5igzdO5bS3e70NlCX8N4OwUn14zWlthtSLIJHFHxrufzYIF6ufz2/NQdyawZ3XRd8I732p3zDAbAaUrkKSByjiXJ/jW3shssbUvcXUnHvZ/Synog7Qxj3qD+NB+bH7LG2Z7i6k417Pzll7IO0MQ96g/jVTSlApSvN9qtpZb+Z7HTZN1F5XV0OYiH6CLxc88ntQfu1W0st9O9jpkm6q8rq6HMRA8uDER1c88ntXd0fSorSFYYE3UXp4k92J7n100fSorSFYYECoo5DuT3YnufXXdoFQumXs8eyqJbQyu88ssJMSNK0SPI+/LurzPmg/vIq6rB8nF+0Oh2wikhWWSeRIxMSFcmViUGOZbdDY+SgztK2mig1WCOG0vVhishCsRglDekGJDHjkP7VeuV0hpkfsn2Rue7cPhb2T+Jne3cdOtd2gUpSgUpSgUpSgUpSgUpSgUpSgUpSgV0tWv1giLM6KSQib5wrSNyRCfW2BXdrGuHMt8sYdgsKb8iGLMcpcgIwlPRlKscDxoPtoWn8FGZkCyzESTBWZk4hUA7u90HIVm7X7UiyCRwx8a7n5QQDqx/Pf81B3NNsNqRZhIoY+Ndz8oYB1Y/pH/NQdzXDZDZY2pe4upONez+llPRR2hjHvUH8aBshssbUvcXUnGvZ/Synoo7Qxj3qD+NVFKUClK832p2kl1CZ7HTZN1F826ul5iPtwIiOrnnk9qBtVtLLfzPY6bJuovm3V0OYjHTgREdXPPJ7V3tH0uK0hWGBAqKOQ7k92J7n100jS4rSFYYE3UXoO5Pdie59dd2gUpXyurhIkZ5HCooyzE4CgdzQLm4WJGeRgqKCWY8gAO5qG8nO0629pAJYbpkQSEIto8iszyFluElA/NOMDxrV0XSX16RZ7lWj02NsxRHIa9YdJZB2j5ch3r1REAAAAAAwAOQAHYCgjfwkQfqd9/pZv6U/CRB+p33+lm/pVpSgi/wkQfqd9/pZv6V1r3ysWUABniuog3IGSCRAfk3hzqj2s2lh0634sxJJO7HGvOSZz0jQdzXkW2umTT2F1e6iQbgoBFEPR2aFh5i+Lnu3qoPdIpQwypBHq5/urnWNpelmCQGDhxwOrPJGE895nIJm38+GcjFbNApSlApSlApSlApSlApSlAqF1faY2cs6RRTy3c8u7BbyFSjbqKONHu/iQ8+ZPcGqTW9SZCsMDJ7KlV2hEgcxnh7u8WK9PxhXmOl7Ji91C+nYzs63zwMyXDwmGERq+VwCX85sbuRyoL3ZDZY2pe4uZONez85ZT0UdoYx71B/GqevOdM2PsbhYzHf3wMil1R7mZJCoOC3DYhsZ9VL7Y+yhngge9v8Ai3BYRqLmY53BlmOD5q8xzPiKD0alQlz5PrSJS0l/eIo6s13IqjPLmScVO7RbJosFw1pPeH2PxBMZbm4Td3Y98NGDykGSB4daDU2p2kl1CZ7HTZN2NfNurpeYj7cCIjq/XJ7V39I0uK0hWGBAqL0Hc/2ie59ddHYu2SPTrYRoFBiVjgYyWAJY+vNbdApSvjdXKRI0kjhUQEsxOAoHcmg/bq5SJGeRwqKMsx5BQO5qb0XSX12RZ7lGj02M5iiPJr1h0lkHaPwHemi6Q+uyLPcoY9NjOYYTkNesPhpB2j8B3r1RFAAAGABgAcgAOwoCIAAAMADAA5AAdhXKlKBWJtXtNDp1vxZskk7sca85JnPSNB3P1U2s2mh0234s2SWO7HGvOSdz0jQdz9VRWj6XNNcG91EhrhhiOIejs0PvF8X8WoGj6VNNcezdRINwwxFEOcdmh94vi/i1fLymfkm5/uj6xVRUv5TPyTc/3R9YoL3X9aSxsJLiTpFHvY/ObHmp+84FdPYV3FqI7m44t2oEk6k5MRmy6x47ADIHyVm7caNd3ZsvYyQvDC3GkjldkErqBwwd0HzQcn5QKxdjbq/Otahv29uMm2FxiVzwwEk3TH5nnnrkHFB6hSlKBSlKBSlKBSlKBX4xwOdftYu05Dxpb4hf2Q240crlOJEMcTcA5swXnig57Po7B5pFmjaYgmGVlcQbvm4Td5AHGTzNYPk59Nq3zhJ9nFVlFGFUKowFAAHgByAqN8nPptW+cJPs4qCue2TiCQou+qlQ5A3lU8yu92HKvLJteY+zdYTcYIUtbMNzHCEgEk3I++J5epfXXrEsYZSrDIIII8QeRFQm0fkssp7cpbWsMMhZCH3ScBWBZeR7gEfvoLW4t450KyKsiHqCAynHPp8tZu2n5MvP2eX+Q13dI0qG0iEVtEsUYJIVeQBPMmultp+Tbz9nl/lNBLbKfk+1/wAGP+UVrVk7Kfk+1/wY/wCUVoXdykUbSSuERRlmJwAB3oF1cpEjSSuERBlmJwFA7mp3RdIfXZFnuUaPTozmGE5DXhHw0g7R+A700TR31yRZ7pGj06M5hhPJrwj4WQfo/Ad69TRQAABgDkAOQA8BQEQAAAAAcgByAA7CuVKUCsTazaaHToOLNlmY7scS85J37RoO5+qm1m00OnQcWbLMx3Y4l5yTuekaL3P1VF6PpU01wb3USGuWGI4x6OzT9Gni3i1A0fS5prg3uokNcMMRxjnHZp14aeLeLVRUpQKl/KZ+Sbn+6PrFVFSO2Dtfk6baLxJpQDK3wdqgIO/IR3PZaD0K6v24sEEMkYlIWR1cMcwg7rFSOQbOMZrXVQCTjmevr+WvP9M0PW4FKi/tHyzNmSOVmG8c7gO9yUdh2ruew9d/XLD/ANMv/wBUFtSon2Jrv65Yf+mX/wCq4yW+uKCWvbAADJJilAAHcne5UFxSvH9lvKReSXzR3ASe3WOV1e3hkDTmLdB4QJJYZOPXXr0b7wBwRkZweRGexHY0HKlKUClKUA1iLKJdRKiSJvY8QLRlCZY2lJxIJD0UqpGB4Vt1kaBKZGuH4sjqZmVVkj4XC3AFKJkZdcgkMfGg16ivJz6bVvnCT7OKrWoryc+m1b5wk+zioLWlKUCsXbT8m3n7PL/Ka2qxtsx/+bef4Ev8poJDZ66SLTLeSVwiJAhZjyAAUc66eiaO+uSrPdIU05DmGE5DXjD4aQfo/Be9RWzOuWl6IF1S4ENpaqipbkMTdOoHukuBjcHZe9erp5TdKAAF6gA5ABWAGO3SgsEUAAAYA5ADkAPAVyqO/Cfpf68v+T/0p+E/S/15f8n/AKUFjWJtZtNDp0HEmyzMd2KJeck79kQd/l7VhX3lV05I2MU5mk95FGrF5W7IvLxrI0fSppZze6iQ1ywxHGPR2ifo08W8WoGj6VNLOb3USGuWGI4x6OzT9Gni3i1UNftKBSlTusarNLOLLTgGuWGZJDzjs0Pwj/2vBaBrOqzSziy04BrlhmSQ847RD8I/9rwWrPZPZmHToOHFlmY70src5Jn7yOf9u1Nk9mYdOg4cWWZjvSytzknc9ZHP+3atygUpXCWQKCWIAAySeQAHcntQfskgUEsQABkknAAHcntXlWsaq+vSNDAzR6bG2JJBlWvmHWND2j8T3prGqPr0jQwM0emxtiSQZVr5h1jQ9ox3PeqW3gWNFSNQqqMKo5AAdhQYllAsevWCRqFRbS4CqOQABTkKuGWDTreeX8SMGSeQkk8z5zHmfHtUXF/5BZfs1x9aV2PKJfx3F1a6dJMkcbnj3Rd1T3KMjdhyT75v4A0Fro9+Lm3imCMglRXCuMOoYZAYDvXcqS2F2nF4LhXniLR3M0caoUBMSHCsFByRjvVbQKUpQZOy+uJqFpHcxKypICQGxvDBI54JHasbVtvI4Z5YobW4ujB6doEDrB3wxJGTjngZPKvl5HfyHaf3W/mNcNc1GLTd62063El7du8oiXJwz/jXMp96ny9e1BV6RqUd1BHNA+9HIAyn1esdjUt5OfTat84SfZxVs7F6F/0+wgtt/eMa+c3YseZI9WTWN5OfTat84SfZxUFrSlKBX4Rmv2lBhnR3jl3oHVlkmDyrMN4RxhN3hwboG7zAPnZ712tO8+LfntlhbLZUlGwqk4feAxzHP1ZrSqa8odvdS6dLFYrmWXCHzgpVG/GIJ745fvoOhsPqZvXuJ3KCGWQi0iKoGMUWVafHUhmOfUAPGtiO4kdk3LDdXiyRyGQopRFzuzqozvqxxgZHKvPhd3UGq2CR6TuGGzmSOHjx80zGC+/jAxgcu+a9bXoMjH+3qoPLdt9IMdxpEs7K1xx+G7RgxxsN12yI8kA+uqes7yoen0r9s/43rRoFKVOaxqs004stOAa4YZkkPOOzQ/CPj33gtA1jVZppxZacA1wwzJIecdmh+Ef+14LVrsnszDp0HDhyzMd6SVuckznrI57/ACdqbJ7Mw6dBw4cszHekkbnJM56yOe/ydq26BSlcJZAoJYgADJJOAAO5J6UCWQKpLEAAZJJwAB3J7CvK9X1R9ekaGFmj02NsSSDKtfMPg0PUR+J701fVH16RooWaPTY2xJIMq18w+DQ9RF4nvVNbwLGipGoVVGFUcgAOwFAt4FjRUjUKqjCqOQAHYV9KUoMSL/yCy/Zbj60qq1qysnuIVuraOSWbKoWj387g3iC2OXI96jbm9jg12yeaRY0FtcZZyFUZZAOZq50xJJJpJpBLEOcQhZozGQjEi5Xd55YeJ6dqDP2S2Lg04ysiIzvLJIH3ArRrIc8EH80DlVPSlApSlBjbJaENPsorZZDIIgRvEbpOST0Hy1Np5Ppo7q4uINXmjkuGy54cT8gTuplhnAzjFWuouVhkKuEIRiGI3ghAPnbvfHXFfHRLji20L8QSb0anfClA+R+OFP4ufCgaNaSQwqk1w07jOZGVVLZPgvIeFTHk59Nq3zhJ9nFVrUV5OfTat84SfZxUFrSlKBSlKBSlKD5NbIXDlBvqCobA3gDzKg+HKvrSlBA+VD0+lftn/G9aNZ3lP9PpX7Z/xvWbrGqzTXAstNAa4IzLKecdmh9+/i57LQNY1Waa4FlpwDXDDMsp5x2aH37+L+C1a7J7Mw6db8KHJLHekkbnJM56yOe5+qmyezMOnW/ChySTvSSNzkmc9ZHPc/VW3QKUrhLKFUszAKBkknAAHUknoKBLIFBZiAoGSScAAdSSegryvV9TfXpGihLx6bG2HkGVa+YHmiHtEMcz3zTV9TfXpGiiLR6ZG2HkGVa+Ye8Q9RF4nvVNbwLGioihVUYUDkAB2FAt4FjRURQqqMBRyAA7AV9KUoFZuv63FZQ8SY9Tuog5vKx6RoO5pr+txWUPEmPU7qIObysekaDuabG7KSyTC/1RR7Ix7hB1SzU/XJ0yaBsdspJLIb7VEBmdd2K36x2sZOd0g/jOcDJ7Yq/pSgUpSgUpSg4uMggHGR18PXWXstOZLOJi8rnGC80fBkcgkbzR4G70rWrI2fDLx0YTncmfDz7p4gbD5jI+DG9ujPPzaDXqK8nPptW+cJPs4qtaivJz6bVvnCT7OKgtaUpQKUpQKUpQKUpQQHle0e6uLe3ksioe2laUszKoReGwL5blyzWXsZ7PsrRVtdFikEgEjTG8VmuGYZ4rNw+ec/ur1F0DAggEEYIPMEHsayLjRnUyPa3DRPJwhhvdIo1iJyscXIKSCQSPV4UGH/1/V/iSL/Vr93T/AK/q/wARx/6tfu65+UO9kcQWFs5We9fdLKSGhhTBkmyOhxgD1mtm1vDc28ElhMjRllyzh234lyGC8wd7l1NBgvtFqygltEiAAySbxQAB3PudSl1rFzrsxtZlS3tY0SWVYZeMbpZMlFEoAATzTnFelQ6KxZHuLh5WjklZMe5puychE6LycAchmom0iVNc1BUUKqw2oAAwAMScgB0oN2CFY0VEUKqjAUcgAOwFfSlKBWZr+txWUPEmPU7qIObysekaDuaa/rcVlDxJT1O6iDm8rHpGg7muWxmykskwv9TANwR7jB1SzU9vXJ0y1A2N2UlkmF/qij2Rj3CDqlmp7euTpk1fUpQKUpQKUpQKUpQKx0i4V+zCM7s8Y3pGl83fjJCxJCeh3SSSPDnWxWRtHZl41kjSEzQNvxtMGKx9nbzTkHczQa9RXk59Nq3zhJ9nFVbp97HPEksLh45AGVh0YHvUl5OfTat84SfZxUFrSlKBSlKBSlKBSlKBSlKCD1LZ7URqc15bzWpDRrFGJklYxIvMhd1hzLcyfUK+fkbhu002EXHCEHD9yUK6zKd454hY4P7gK9ApQK80i/L2pf4Vt9Ulel15pF+XtS/wrb6pKDerM1/W4rKHiSnmTuog5vKx6Rovc02g1uKyh4kpJJO6iLzeVz0jQdzXLYzZSV5hf6mAbkj3GHqlmp7Dxk6ZNA2M2UleYX+pgG5I9xh6pZqe3rk6ZNX1KUClKUClKUClKUClKUCvw1+0oMPim0mbiM7QSb0hkcxJDZBAoEXY4Jyc/LWL5OD7tq2PjB/s4udWF1bJKjJIgdGGGVhlWHgQetSEnk+Ammkg1K7gE8hkZImiCBiAOQKE9AKC1pUX7RJfju/+nD93T2iS/Hd/9OH7ugtKVF+0SX47v/pw/d09okvx3f8A04fu6C0pUX7RJfju/wDpw/d09okvx3f/AE4fu6C0pUX7RJfju/8Apw/d09okvx3f/Th+7oLSlRftEl+O7/6cP3dPaJL8d3/04fu6C0pUX7RJfju/+nD93T2iS/Hd/wDTh+7oLSvIdb1yKy1nUpJTkmK1VEXm8rniYjRe5qq9okvx3f8A04fu656F5PILa8N3LNNdXGAFeco3Dx3UKo5+s0HT2M2TleYX+pgG5I9xh6pZoeeB4ydMtV7SlApSlApSlApSlApSlApSlApSlApSlApSlApSlApSlApSlApSlApSlApSlApSlApSlApSlApSlApSlApSl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2970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30147"/>
            <a:ext cx="804862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http://d.blog.xuite.net/d/d/3/2/238370234/blog_3550481/txt/155603747/3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8982" y="5085185"/>
            <a:ext cx="3166360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4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288" y="15875"/>
            <a:ext cx="8229600" cy="1339850"/>
          </a:xfrm>
        </p:spPr>
        <p:txBody>
          <a:bodyPr/>
          <a:lstStyle/>
          <a:p>
            <a:pPr>
              <a:defRPr/>
            </a:pPr>
            <a:r>
              <a:rPr lang="zh-TW" altLang="en-US" b="1" dirty="0" smtClean="0"/>
              <a:t>思考歸納</a:t>
            </a:r>
            <a:endParaRPr lang="zh-TW" altLang="en-US" b="1" dirty="0"/>
          </a:p>
        </p:txBody>
      </p:sp>
      <p:pic>
        <p:nvPicPr>
          <p:cNvPr id="53252" name="Picture 6" descr="http://img.taopic.com/uploads/allimg/130617/318765-13061GA9214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852936"/>
            <a:ext cx="2217737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4" descr="「彩虹」的圖片搜尋結果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21088"/>
            <a:ext cx="4054475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80361" y="1628800"/>
            <a:ext cx="8186766" cy="10675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說說看，你在這一單元中學到了什麼？</a:t>
            </a:r>
            <a:endParaRPr lang="zh-TW" altLang="zh-TW" sz="36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6184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img.tuluo.com/d/2009-06-06/%E7%BA%BF%E6%9D%A1%E9%A3%8E%E5%8D%A1%E9%80%9A%E7%8B%97%E7%8B%97-20.jpg"/>
          <p:cNvPicPr>
            <a:picLocks noChangeAspect="1" noChangeArrowheads="1"/>
          </p:cNvPicPr>
          <p:nvPr/>
        </p:nvPicPr>
        <p:blipFill>
          <a:blip r:embed="rId3">
            <a:lum bright="48000" contrast="-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/>
              <a:t>動動腦</a:t>
            </a:r>
            <a:endParaRPr lang="zh-TW" altLang="en-US" b="1" dirty="0" smtClean="0"/>
          </a:p>
        </p:txBody>
      </p:sp>
      <p:sp>
        <p:nvSpPr>
          <p:cNvPr id="1434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14342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276475"/>
            <a:ext cx="5329238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456" y="2310367"/>
            <a:ext cx="5762625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1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img.tuluo.com/d/2009-06-06/%E7%BA%BF%E6%9D%A1%E9%A3%8E%E5%8D%A1%E9%80%9A%E7%8B%97%E7%8B%97-20.jpg"/>
          <p:cNvPicPr>
            <a:picLocks noChangeAspect="1" noChangeArrowheads="1"/>
          </p:cNvPicPr>
          <p:nvPr/>
        </p:nvPicPr>
        <p:blipFill>
          <a:blip r:embed="rId4">
            <a:lum bright="48000" contrast="-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zh-TW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zh-TW" altLang="en-US" smtClean="0"/>
          </a:p>
        </p:txBody>
      </p:sp>
      <p:sp>
        <p:nvSpPr>
          <p:cNvPr id="1536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2114203"/>
              </p:ext>
            </p:extLst>
          </p:nvPr>
        </p:nvGraphicFramePr>
        <p:xfrm>
          <a:off x="775758" y="2348880"/>
          <a:ext cx="6406092" cy="3367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點陣圖影像" r:id="rId5" imgW="2209524" imgH="1162212" progId="Paint.Picture">
                  <p:embed/>
                </p:oleObj>
              </mc:Choice>
              <mc:Fallback>
                <p:oleObj name="點陣圖影像" r:id="rId5" imgW="2209524" imgH="116221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758" y="2348880"/>
                        <a:ext cx="6406092" cy="33675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標題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b="1" dirty="0" smtClean="0"/>
              <a:t>動動腦</a:t>
            </a:r>
            <a:endParaRPr lang="zh-TW" altLang="en-US" b="1" dirty="0" smtClean="0"/>
          </a:p>
        </p:txBody>
      </p:sp>
      <p:pic>
        <p:nvPicPr>
          <p:cNvPr id="10" name="Picture 2" descr="http://vidbread.com/wp-content/themes/moviepress/thumbs/LINE-Sticker-0002-%E7%86%8A%E5%A4%A7%E5%85%94%E5%85%94-521-1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4589245"/>
            <a:ext cx="19621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89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http://img.tuluo.com/d/2009-06-06/%E7%BA%BF%E6%9D%A1%E9%A3%8E%E5%8D%A1%E9%80%9A%E7%8B%97%E7%8B%97-20.jpg"/>
          <p:cNvPicPr>
            <a:picLocks noChangeAspect="1" noChangeArrowheads="1"/>
          </p:cNvPicPr>
          <p:nvPr/>
        </p:nvPicPr>
        <p:blipFill>
          <a:blip r:embed="rId3">
            <a:lum bright="48000" contrast="-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/>
              <a:t>分割法</a:t>
            </a:r>
            <a:r>
              <a:rPr lang="en-US" altLang="zh-TW" b="1" dirty="0" smtClean="0"/>
              <a:t>(1)</a:t>
            </a:r>
            <a:endParaRPr lang="en-US" altLang="zh-TW" b="1" dirty="0" smtClean="0"/>
          </a:p>
        </p:txBody>
      </p:sp>
      <p:sp>
        <p:nvSpPr>
          <p:cNvPr id="1638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1229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46323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76700"/>
            <a:ext cx="35147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005263"/>
            <a:ext cx="46386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5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6" descr="http://img.tuluo.com/d/2009-06-06/%E7%BA%BF%E6%9D%A1%E9%A3%8E%E5%8D%A1%E9%80%9A%E7%8B%97%E7%8B%97-20.jpg"/>
          <p:cNvPicPr>
            <a:picLocks noChangeAspect="1" noChangeArrowheads="1"/>
          </p:cNvPicPr>
          <p:nvPr/>
        </p:nvPicPr>
        <p:blipFill>
          <a:blip r:embed="rId4">
            <a:lum bright="48000" contrast="-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/>
              <a:t>分割法</a:t>
            </a:r>
            <a:r>
              <a:rPr lang="en-US" altLang="zh-TW" b="1" dirty="0" smtClean="0"/>
              <a:t>(1)</a:t>
            </a:r>
            <a:endParaRPr lang="en-US" altLang="zh-TW" b="1" dirty="0" smtClean="0"/>
          </a:p>
        </p:txBody>
      </p:sp>
      <p:sp>
        <p:nvSpPr>
          <p:cNvPr id="4608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1412875"/>
          <a:ext cx="5257800" cy="276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點陣圖影像" r:id="rId5" imgW="2209524" imgH="1162212" progId="Paint.Picture">
                  <p:embed/>
                </p:oleObj>
              </mc:Choice>
              <mc:Fallback>
                <p:oleObj name="點陣圖影像" r:id="rId5" imgW="2209524" imgH="116221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12875"/>
                        <a:ext cx="5257800" cy="2763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09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565400"/>
            <a:ext cx="5327650" cy="280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82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6" descr="http://img.tuluo.com/d/2009-06-06/%E7%BA%BF%E6%9D%A1%E9%A3%8E%E5%8D%A1%E9%80%9A%E7%8B%97%E7%8B%97-20.jpg"/>
          <p:cNvPicPr>
            <a:picLocks noChangeAspect="1" noChangeArrowheads="1"/>
          </p:cNvPicPr>
          <p:nvPr/>
        </p:nvPicPr>
        <p:blipFill>
          <a:blip r:embed="rId3">
            <a:lum bright="48000" contrast="-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標題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b="1" dirty="0" smtClean="0"/>
              <a:t>分割法</a:t>
            </a:r>
            <a:r>
              <a:rPr lang="en-US" altLang="zh-TW" b="1" dirty="0" smtClean="0"/>
              <a:t>(2)</a:t>
            </a:r>
            <a:endParaRPr lang="en-US" altLang="zh-TW" b="1" dirty="0" smtClean="0"/>
          </a:p>
        </p:txBody>
      </p:sp>
      <p:sp>
        <p:nvSpPr>
          <p:cNvPr id="4710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1229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4500563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933825"/>
            <a:ext cx="3995738" cy="264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7563"/>
            <a:ext cx="3960813" cy="315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29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6" descr="http://img.tuluo.com/d/2009-06-06/%E7%BA%BF%E6%9D%A1%E9%A3%8E%E5%8D%A1%E9%80%9A%E7%8B%97%E7%8B%97-20.jpg"/>
          <p:cNvPicPr>
            <a:picLocks noChangeAspect="1" noChangeArrowheads="1"/>
          </p:cNvPicPr>
          <p:nvPr/>
        </p:nvPicPr>
        <p:blipFill>
          <a:blip r:embed="rId4">
            <a:lum bright="48000" contrast="-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標題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b="1" dirty="0" smtClean="0"/>
              <a:t>分割法</a:t>
            </a:r>
            <a:r>
              <a:rPr lang="en-US" altLang="zh-TW" b="1" dirty="0" smtClean="0"/>
              <a:t>(2)</a:t>
            </a:r>
            <a:endParaRPr lang="en-US" altLang="zh-TW" b="1" dirty="0" smtClean="0"/>
          </a:p>
        </p:txBody>
      </p:sp>
      <p:sp>
        <p:nvSpPr>
          <p:cNvPr id="4813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1412875"/>
          <a:ext cx="5257800" cy="276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點陣圖影像" r:id="rId5" imgW="2209524" imgH="1162212" progId="Paint.Picture">
                  <p:embed/>
                </p:oleObj>
              </mc:Choice>
              <mc:Fallback>
                <p:oleObj name="點陣圖影像" r:id="rId5" imgW="2209524" imgH="116221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12875"/>
                        <a:ext cx="5257800" cy="2763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13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349500"/>
            <a:ext cx="5292725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65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ngineering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2051</TotalTime>
  <Words>156</Words>
  <Application>Microsoft Office PowerPoint</Application>
  <PresentationFormat>如螢幕大小 (4:3)</PresentationFormat>
  <Paragraphs>104</Paragraphs>
  <Slides>32</Slides>
  <Notes>32</Notes>
  <HiddenSlides>0</HiddenSlides>
  <MMClips>0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41" baseType="lpstr">
      <vt:lpstr>華康布丁體(P)</vt:lpstr>
      <vt:lpstr>微軟正黑體</vt:lpstr>
      <vt:lpstr>新細明體</vt:lpstr>
      <vt:lpstr>標楷體</vt:lpstr>
      <vt:lpstr>Arial</vt:lpstr>
      <vt:lpstr>Calibri</vt:lpstr>
      <vt:lpstr>Microsoft New Tai Lue</vt:lpstr>
      <vt:lpstr>Engineering-PowerPoint-Template</vt:lpstr>
      <vt:lpstr>調色盤圖片</vt:lpstr>
      <vt:lpstr>3-3 複合形體的體積</vt:lpstr>
      <vt:lpstr>正方形的體積</vt:lpstr>
      <vt:lpstr>長方形的體積</vt:lpstr>
      <vt:lpstr>動動腦</vt:lpstr>
      <vt:lpstr>動動腦</vt:lpstr>
      <vt:lpstr>分割法(1)</vt:lpstr>
      <vt:lpstr>分割法(1)</vt:lpstr>
      <vt:lpstr>分割法(2)</vt:lpstr>
      <vt:lpstr>分割法(2)</vt:lpstr>
      <vt:lpstr>補滿法</vt:lpstr>
      <vt:lpstr>補滿法</vt:lpstr>
      <vt:lpstr>練習看看</vt:lpstr>
      <vt:lpstr>動動腦</vt:lpstr>
      <vt:lpstr>分割法</vt:lpstr>
      <vt:lpstr>分割法</vt:lpstr>
      <vt:lpstr>補滿法</vt:lpstr>
      <vt:lpstr>補滿法</vt:lpstr>
      <vt:lpstr>動動腦</vt:lpstr>
      <vt:lpstr>PowerPoint 簡報</vt:lpstr>
      <vt:lpstr>PowerPoint 簡報</vt:lpstr>
      <vt:lpstr>試試看</vt:lpstr>
      <vt:lpstr>分割法</vt:lpstr>
      <vt:lpstr>補滿法</vt:lpstr>
      <vt:lpstr>PowerPoint 簡報</vt:lpstr>
      <vt:lpstr>試試看</vt:lpstr>
      <vt:lpstr>切割法</vt:lpstr>
      <vt:lpstr>補滿法</vt:lpstr>
      <vt:lpstr>PowerPoint 簡報</vt:lpstr>
      <vt:lpstr>PowerPoint 簡報</vt:lpstr>
      <vt:lpstr>PowerPoint 簡報</vt:lpstr>
      <vt:lpstr>PowerPoint 簡報</vt:lpstr>
      <vt:lpstr>思考歸納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1-2 三角和是180度</dc:title>
  <dc:creator>黃和智</dc:creator>
  <cp:lastModifiedBy>Teacher</cp:lastModifiedBy>
  <cp:revision>324</cp:revision>
  <dcterms:created xsi:type="dcterms:W3CDTF">2015-02-23T02:08:32Z</dcterms:created>
  <dcterms:modified xsi:type="dcterms:W3CDTF">2017-03-14T09:15:16Z</dcterms:modified>
</cp:coreProperties>
</file>