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489" r:id="rId2"/>
    <p:sldId id="490" r:id="rId3"/>
    <p:sldId id="507" r:id="rId4"/>
    <p:sldId id="508" r:id="rId5"/>
    <p:sldId id="509" r:id="rId6"/>
    <p:sldId id="510" r:id="rId7"/>
    <p:sldId id="498" r:id="rId8"/>
    <p:sldId id="504" r:id="rId9"/>
    <p:sldId id="502" r:id="rId10"/>
    <p:sldId id="511" r:id="rId11"/>
    <p:sldId id="51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927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33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25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623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1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984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952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26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009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3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smtClean="0">
                <a:solidFill>
                  <a:srgbClr val="0000FF"/>
                </a:solidFill>
              </a:rPr>
              <a:t>十二、衝破逆境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擬人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11760" y="692696"/>
            <a:ext cx="439248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母鷹知道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唯有最艱難的環境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，最嚴格的訓練，才能使牠的孩子在物競天擇的自然界保持一個永遠不敗的地位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擬人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43808" y="692696"/>
            <a:ext cx="396044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小蜘蛛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一點兒也不介意呢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！織了又破，破了又織，整天就看見牠在我的燈架上上下下的忙碌著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64088" y="981075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堅強不屈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意志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87824" y="908720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驚險萬分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遭遇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560" y="908720"/>
            <a:ext cx="2159769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懶散敷衍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個性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67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7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11960" y="638703"/>
            <a:ext cx="33115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為了祝福即將到美國留學的姐姐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一路順風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，我特地親手製作一個祈福天燈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8344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一路順風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653951"/>
            <a:ext cx="33115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這次的航程託大家的福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，算是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一路順風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，沒有遭遇到太大的不穩定氣流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155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3928" y="638703"/>
            <a:ext cx="396044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他從小養成這種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好逸惡勞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的個性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，讓他找工作時吃盡了苦頭，真該好好下定決心徹底改變才行。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946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好逸惡勞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" y="638703"/>
            <a:ext cx="392392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主動積極的人是同學喜愛的合作夥伴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，而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好逸惡勞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，則是大家爭相逃避的隊友。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9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3928" y="632493"/>
            <a:ext cx="403160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老師一發下考卷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，大家就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聚精會神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的開始作答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，教室裡安靜的連一張紙片掉到地上都聽得見。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93151" y="1628800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聚精會神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1516" y="632493"/>
            <a:ext cx="33115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那些人正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聚精會神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盯著窗外看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，完全沒注意到老師正站在他們的後面。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80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347864" y="638703"/>
            <a:ext cx="4464496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為了爭取個人與班級的榮譽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，參加耐力跑的同學比完賽後都已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精疲力盡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，連走路都需要別人攙扶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8344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精疲力盡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6339" y="638703"/>
            <a:ext cx="33115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忙完了這次的園遊會後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，大家都已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精疲力盡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，只想回家好好休息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34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539552" y="692696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499992" y="692696"/>
            <a:ext cx="439248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母鷹知道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唯有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最艱難的環境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，最嚴格的訓練，才能使牠的孩子在物競天擇的自然界保持一個永遠不敗的地位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7704" y="744069"/>
            <a:ext cx="2736304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唯有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在逆境中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，才能磨練出我們堅忍不屈的意志，奮勇向上的力量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8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220072" y="692696"/>
            <a:ext cx="324036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唯有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在任何情境下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，都能專心一致做好自己的本分，才能持續與穩定的進步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23728" y="692696"/>
            <a:ext cx="244827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要破除自己的壞習慣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唯有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時時刻刻提醒自己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，才能免於犯錯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4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23528" y="836712"/>
            <a:ext cx="6624736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牠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是個藝高膽大的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高空飛人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，用絲索把自己從燈架的上端一次次盪下來，固定好四周的經度線；接著，又變成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長跑健將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，繞著架好的經度線一圈圈向內跑。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譬喻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3968</TotalTime>
  <Words>433</Words>
  <Application>Microsoft Office PowerPoint</Application>
  <PresentationFormat>如螢幕大小 (4:3)</PresentationFormat>
  <Paragraphs>39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Calibri</vt:lpstr>
      <vt:lpstr>Times New Roman</vt:lpstr>
      <vt:lpstr>Wingdings</vt:lpstr>
      <vt:lpstr>gwall</vt:lpstr>
      <vt:lpstr>十二、衝破逆境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868</cp:revision>
  <cp:lastPrinted>1601-01-01T00:00:00Z</cp:lastPrinted>
  <dcterms:created xsi:type="dcterms:W3CDTF">2005-09-11T13:17:35Z</dcterms:created>
  <dcterms:modified xsi:type="dcterms:W3CDTF">2016-11-29T09:34:08Z</dcterms:modified>
</cp:coreProperties>
</file>