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333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795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41462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8548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4154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3477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1917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73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186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22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54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638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263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11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5418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414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8F685-CDC6-438B-BA1C-19B4B17C20E3}" type="datetimeFigureOut">
              <a:rPr lang="zh-TW" altLang="en-US" smtClean="0"/>
              <a:t>2023/2/20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429DAC-7A6B-40BE-9C5B-C83397CC0B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8CD47E-D96C-3E93-B637-B82D5E53F1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爬蟲類的特徵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AA6D207-FD15-AA3A-D063-2BAC65B4F9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l"/>
            <a:r>
              <a:rPr lang="zh-TW" altLang="en-US" dirty="0"/>
              <a:t>以肺呼吸</a:t>
            </a:r>
            <a:endParaRPr lang="en-US" altLang="zh-TW" dirty="0"/>
          </a:p>
          <a:p>
            <a:pPr algn="l"/>
            <a:r>
              <a:rPr lang="zh-TW" altLang="en-US" dirty="0"/>
              <a:t>體溫隨著周圍環境改變</a:t>
            </a:r>
            <a:endParaRPr lang="en-US" altLang="zh-TW" dirty="0"/>
          </a:p>
          <a:p>
            <a:pPr algn="l"/>
            <a:r>
              <a:rPr lang="zh-TW" altLang="en-US" dirty="0"/>
              <a:t>會在陸地上產卵</a:t>
            </a:r>
            <a:endParaRPr lang="en-US" altLang="zh-TW" dirty="0"/>
          </a:p>
          <a:p>
            <a:pPr algn="l"/>
            <a:r>
              <a:rPr lang="zh-TW" altLang="en-US" dirty="0"/>
              <a:t>孵化後的長相和長大差不多</a:t>
            </a:r>
          </a:p>
        </p:txBody>
      </p:sp>
    </p:spTree>
    <p:extLst>
      <p:ext uri="{BB962C8B-B14F-4D97-AF65-F5344CB8AC3E}">
        <p14:creationId xmlns:p14="http://schemas.microsoft.com/office/powerpoint/2010/main" val="21943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72454B-AD39-A34A-A28D-F26791241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無腳的爬行高手</a:t>
            </a:r>
            <a:r>
              <a:rPr lang="en-US" altLang="zh-TW" dirty="0"/>
              <a:t>-</a:t>
            </a:r>
            <a:r>
              <a:rPr lang="zh-TW" altLang="en-US" dirty="0"/>
              <a:t>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C52683E-EB27-9456-206D-673245A96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沒有四肢，全身布滿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只能聽頻率較低的聲音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有些蛇的牙齒有毒腺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台灣六大毒蛇</a:t>
            </a:r>
          </a:p>
        </p:txBody>
      </p:sp>
    </p:spTree>
    <p:extLst>
      <p:ext uri="{BB962C8B-B14F-4D97-AF65-F5344CB8AC3E}">
        <p14:creationId xmlns:p14="http://schemas.microsoft.com/office/powerpoint/2010/main" val="628220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F45835D-7E61-3299-9D97-EDC861F6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適應環境高手</a:t>
            </a:r>
            <a:r>
              <a:rPr lang="en-US" altLang="zh-TW" dirty="0"/>
              <a:t>-</a:t>
            </a:r>
            <a:r>
              <a:rPr lang="zh-TW" altLang="en-US" dirty="0"/>
              <a:t>鱷魚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D2F514-18BA-5BD8-78D4-481A90460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長吻銳齒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喜歡棲息在河流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有較強的免疫力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習慣靜靜躺在水中</a:t>
            </a:r>
          </a:p>
        </p:txBody>
      </p:sp>
    </p:spTree>
    <p:extLst>
      <p:ext uri="{BB962C8B-B14F-4D97-AF65-F5344CB8AC3E}">
        <p14:creationId xmlns:p14="http://schemas.microsoft.com/office/powerpoint/2010/main" val="3002679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2CFF6F-F0EC-4A08-EFD7-235B3721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辨認出生地的高手</a:t>
            </a:r>
            <a:r>
              <a:rPr lang="en-US" altLang="zh-TW" dirty="0"/>
              <a:t>-</a:t>
            </a:r>
            <a:r>
              <a:rPr lang="zh-TW" altLang="en-US" dirty="0"/>
              <a:t>綠蠵龜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27CEFFA-A641-A476-F5A1-FD59E2819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海龜的一種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除了上岸產卵，一生都在海裡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會回到出生地上岸產卵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在澎湖的望安島</a:t>
            </a:r>
          </a:p>
        </p:txBody>
      </p:sp>
    </p:spTree>
    <p:extLst>
      <p:ext uri="{BB962C8B-B14F-4D97-AF65-F5344CB8AC3E}">
        <p14:creationId xmlns:p14="http://schemas.microsoft.com/office/powerpoint/2010/main" val="18962204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105</Words>
  <Application>Microsoft Office PowerPoint</Application>
  <PresentationFormat>寬螢幕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多面向</vt:lpstr>
      <vt:lpstr>爬蟲類的特徵</vt:lpstr>
      <vt:lpstr>無腳的爬行高手-蛇</vt:lpstr>
      <vt:lpstr>適應環境高手-鱷魚</vt:lpstr>
      <vt:lpstr>辨認出生地的高手-綠蠵龜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爬蟲類的特徵</dc:title>
  <dc:creator>怜琇 郭</dc:creator>
  <cp:lastModifiedBy>怜琇 郭</cp:lastModifiedBy>
  <cp:revision>1</cp:revision>
  <dcterms:created xsi:type="dcterms:W3CDTF">2023-02-20T12:58:54Z</dcterms:created>
  <dcterms:modified xsi:type="dcterms:W3CDTF">2023-02-20T13:09:16Z</dcterms:modified>
</cp:coreProperties>
</file>