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34" r:id="rId43"/>
    <p:sldId id="335" r:id="rId44"/>
    <p:sldId id="336" r:id="rId45"/>
    <p:sldId id="337" r:id="rId46"/>
    <p:sldId id="338" r:id="rId47"/>
    <p:sldId id="340" r:id="rId48"/>
    <p:sldId id="296" r:id="rId49"/>
    <p:sldId id="341" r:id="rId50"/>
    <p:sldId id="339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102" d="100"/>
          <a:sy n="102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E9D9-F113-4604-B6BE-A65D1295CA87}" type="datetimeFigureOut">
              <a:rPr lang="zh-TW" altLang="en-US" smtClean="0"/>
              <a:t>2018/6/13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06A7-CD3D-4703-B663-8C2660E4C9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65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2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7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7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1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6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3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0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8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5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3E9D9-F113-4604-B6BE-A65D1295CA87}" type="datetimeFigureOut">
              <a:rPr lang="zh-TW" altLang="en-US" smtClean="0"/>
              <a:t>2018/6/13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A06A7-CD3D-4703-B663-8C2660E4C9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22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2401-1223-40E0-A8C4-78EEF2873B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1C6D-7CF1-44AC-85AB-A6DD6680100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7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anqi.com/qiwen/city_portoalegre/" TargetMode="External"/><Relationship Id="rId2" Type="http://schemas.openxmlformats.org/officeDocument/2006/relationships/hyperlink" Target="http://www.tianqi.com/qiwen/city_aracaj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hyperlink" Target="http://www.tianqi.com/qiwen/city_belohorizonte/" TargetMode="External"/><Relationship Id="rId4" Type="http://schemas.openxmlformats.org/officeDocument/2006/relationships/hyperlink" Target="http://www.tianqi.com/qiwen/city_beilun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smtClean="0"/>
              <a:t>義大利 </a:t>
            </a:r>
            <a:r>
              <a:rPr lang="en-US" altLang="zh-TW" sz="6000" smtClean="0"/>
              <a:t>~ </a:t>
            </a:r>
            <a:r>
              <a:rPr lang="zh-TW" altLang="en-US" sz="6000" smtClean="0"/>
              <a:t>米蘭天氣</a:t>
            </a:r>
            <a:endParaRPr lang="zh-TW" altLang="en-US" sz="600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1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倫敦平均雨量</a:t>
            </a:r>
            <a:endParaRPr kumimoji="1"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去倫敦最好的月份</a:t>
            </a:r>
            <a:endParaRPr kumimoji="1"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2000" smtClean="0"/>
              <a:t>我們的報告到此結束，</a:t>
            </a:r>
            <a:r>
              <a:rPr kumimoji="1" lang="zh-TW" altLang="en-US" smtClean="0"/>
              <a:t>謝謝大家的聆聽！</a:t>
            </a:r>
            <a:endParaRPr kumimoji="1"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1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105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CN" altLang="en-US" sz="34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多倫多所在位置</a:t>
            </a:r>
            <a:endParaRPr lang="zh-TW" altLang="en-US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Ebrima" panose="02000000000000000000" pitchFamily="2" charset="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en-US" sz="3400" smtClean="0">
                <a:latin typeface="+mj-ea"/>
              </a:rPr>
              <a:t>多倫多</a:t>
            </a:r>
            <a:r>
              <a:rPr lang="zh-CN" altLang="en-US" sz="3400" smtClean="0">
                <a:latin typeface="+mj-ea"/>
              </a:rPr>
              <a:t>氣候深受安大略湖地理</a:t>
            </a:r>
            <a:r>
              <a:rPr lang="zh-TW" altLang="en-US" sz="3400" smtClean="0">
                <a:latin typeface="+mj-ea"/>
              </a:rPr>
              <a:t>環境影響</a:t>
            </a:r>
            <a:endParaRPr lang="zh-TW" altLang="en-US" sz="3400" dirty="0">
              <a:latin typeface="+mj-ea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0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zh-TW" altLang="en-US" sz="3400" smtClean="0"/>
              <a:t>多倫多夏季平均溫度及雨量</a:t>
            </a:r>
            <a:r>
              <a:rPr lang="en-US" altLang="zh-TW" sz="1600" smtClean="0"/>
              <a:t>(</a:t>
            </a:r>
            <a:r>
              <a:rPr lang="zh-TW" altLang="en-US" sz="1600" smtClean="0"/>
              <a:t>資料</a:t>
            </a:r>
            <a:r>
              <a:rPr lang="en-US" altLang="zh-TW" sz="1600" smtClean="0"/>
              <a:t>1840-2018)</a:t>
            </a:r>
            <a:endParaRPr lang="zh-TW" altLang="en-US" sz="16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9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mtClean="0"/>
              <a:t>2018/5/29 </a:t>
            </a:r>
            <a:r>
              <a:rPr lang="zh-CN" altLang="en-US" smtClean="0"/>
              <a:t>多倫多 天氣快報</a:t>
            </a:r>
            <a:r>
              <a:rPr lang="en-US" altLang="zh-CN" smtClean="0"/>
              <a:t/>
            </a:r>
            <a:br>
              <a:rPr lang="en-US" altLang="zh-CN" smtClean="0"/>
            </a:br>
            <a:r>
              <a:rPr lang="en-US" altLang="zh-CN" sz="1600" smtClean="0"/>
              <a:t>source: weather.com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5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en-US" sz="3400" smtClean="0"/>
              <a:t>多倫多的夏季必須注意</a:t>
            </a:r>
            <a:endParaRPr lang="zh-TW" altLang="en-US" sz="34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3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zh-TW" altLang="en-US" sz="3400" smtClean="0"/>
              <a:t>補充說明  </a:t>
            </a:r>
            <a:r>
              <a:rPr lang="en-US" altLang="zh-TW" sz="2800" smtClean="0"/>
              <a:t>1.</a:t>
            </a:r>
            <a:r>
              <a:rPr lang="zh-TW" altLang="en-US" sz="2800" smtClean="0"/>
              <a:t>五大湖與氣候關係</a:t>
            </a:r>
            <a:endParaRPr lang="zh-TW" altLang="en-US" sz="28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smtClean="0"/>
              <a:t>米蘭當地天氣介紹</a:t>
            </a:r>
            <a:endParaRPr lang="zh-TW" altLang="en-US" sz="3600" b="1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4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zh-TW" altLang="en-US" sz="3400" smtClean="0"/>
              <a:t>補充說明 </a:t>
            </a:r>
            <a:r>
              <a:rPr lang="en-US" altLang="zh-TW" sz="2800" smtClean="0"/>
              <a:t>2.</a:t>
            </a:r>
            <a:r>
              <a:rPr lang="zh-TW" altLang="en-US" sz="2800" smtClean="0"/>
              <a:t>熱浪</a:t>
            </a:r>
            <a:endParaRPr lang="zh-TW" altLang="en-US" sz="28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4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7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800" smtClean="0">
                <a:solidFill>
                  <a:srgbClr val="C00000"/>
                </a:solidFill>
                <a:latin typeface="Dotum" pitchFamily="34" charset="-127"/>
                <a:ea typeface="Dotum" pitchFamily="34" charset="-127"/>
              </a:rPr>
              <a:t>大</a:t>
            </a:r>
            <a:r>
              <a:rPr lang="zh-TW" altLang="en-US" sz="4800" smtClean="0">
                <a:solidFill>
                  <a:srgbClr val="FFC000"/>
                </a:solidFill>
                <a:latin typeface="Dotum" pitchFamily="34" charset="-127"/>
                <a:ea typeface="Dotum" pitchFamily="34" charset="-127"/>
              </a:rPr>
              <a:t>家</a:t>
            </a:r>
            <a:r>
              <a:rPr lang="zh-TW" altLang="en-US" sz="4800" smtClean="0">
                <a:solidFill>
                  <a:srgbClr val="92D050"/>
                </a:solidFill>
                <a:latin typeface="Dotum" pitchFamily="34" charset="-127"/>
                <a:ea typeface="Dotum" pitchFamily="34" charset="-127"/>
              </a:rPr>
              <a:t>好</a:t>
            </a:r>
            <a:r>
              <a:rPr lang="zh-TW" altLang="en-US" sz="4800" smtClean="0">
                <a:solidFill>
                  <a:srgbClr val="00B0F0"/>
                </a:solidFill>
                <a:latin typeface="Dotum" pitchFamily="34" charset="-127"/>
                <a:ea typeface="Dotum" pitchFamily="34" charset="-127"/>
              </a:rPr>
              <a:t>我</a:t>
            </a:r>
            <a:r>
              <a:rPr lang="zh-TW" altLang="en-US" sz="48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Dotum" pitchFamily="34" charset="-127"/>
                <a:ea typeface="Dotum" pitchFamily="34" charset="-127"/>
              </a:rPr>
              <a:t>們</a:t>
            </a:r>
            <a:r>
              <a:rPr lang="zh-TW" altLang="en-US" sz="4800" smtClean="0">
                <a:solidFill>
                  <a:srgbClr val="7030A0"/>
                </a:solidFill>
                <a:latin typeface="Dotum" pitchFamily="34" charset="-127"/>
                <a:ea typeface="Dotum" pitchFamily="34" charset="-127"/>
              </a:rPr>
              <a:t>是</a:t>
            </a:r>
            <a:r>
              <a:rPr lang="zh-TW" altLang="en-US" sz="4800" smtClean="0">
                <a:solidFill>
                  <a:srgbClr val="B0008A"/>
                </a:solidFill>
                <a:latin typeface="Dotum" pitchFamily="34" charset="-127"/>
                <a:ea typeface="Dotum" pitchFamily="34" charset="-127"/>
              </a:rPr>
              <a:t>第</a:t>
            </a:r>
            <a:r>
              <a:rPr lang="zh-TW" altLang="en-US" sz="4800" smtClean="0">
                <a:solidFill>
                  <a:srgbClr val="1D9366"/>
                </a:solidFill>
                <a:latin typeface="Dotum" pitchFamily="34" charset="-127"/>
                <a:ea typeface="Dotum" pitchFamily="34" charset="-127"/>
              </a:rPr>
              <a:t>一</a:t>
            </a:r>
            <a:r>
              <a:rPr lang="zh-TW" altLang="en-US" sz="4800" smtClean="0">
                <a:solidFill>
                  <a:srgbClr val="98DC1E"/>
                </a:solidFill>
                <a:latin typeface="Dotum" pitchFamily="34" charset="-127"/>
                <a:ea typeface="Dotum" pitchFamily="34" charset="-127"/>
              </a:rPr>
              <a:t>組</a:t>
            </a:r>
            <a:r>
              <a:rPr lang="zh-TW" altLang="en-US" sz="4800" smtClean="0">
                <a:solidFill>
                  <a:srgbClr val="7DE0FF"/>
                </a:solidFill>
                <a:latin typeface="Dotum" pitchFamily="34" charset="-127"/>
                <a:ea typeface="Dotum" pitchFamily="34" charset="-127"/>
              </a:rPr>
              <a:t>今</a:t>
            </a:r>
            <a:r>
              <a:rPr lang="zh-TW" altLang="en-US" sz="4800" smtClean="0">
                <a:solidFill>
                  <a:srgbClr val="9139AD"/>
                </a:solidFill>
                <a:latin typeface="Dotum" pitchFamily="34" charset="-127"/>
                <a:ea typeface="Dotum" pitchFamily="34" charset="-127"/>
              </a:rPr>
              <a:t>天我</a:t>
            </a:r>
            <a:r>
              <a:rPr lang="zh-TW" altLang="en-US" sz="4800" smtClean="0">
                <a:solidFill>
                  <a:srgbClr val="9DF59D"/>
                </a:solidFill>
                <a:latin typeface="Dotum" pitchFamily="34" charset="-127"/>
                <a:ea typeface="Dotum" pitchFamily="34" charset="-127"/>
              </a:rPr>
              <a:t>們要</a:t>
            </a:r>
            <a:r>
              <a:rPr lang="zh-TW" altLang="en-US" sz="4800" smtClean="0">
                <a:solidFill>
                  <a:srgbClr val="E0AA48"/>
                </a:solidFill>
                <a:latin typeface="Dotum" pitchFamily="34" charset="-127"/>
                <a:ea typeface="Dotum" pitchFamily="34" charset="-127"/>
              </a:rPr>
              <a:t>介紹</a:t>
            </a:r>
            <a:r>
              <a:rPr lang="zh-TW" altLang="en-US" sz="4800" smtClean="0">
                <a:solidFill>
                  <a:srgbClr val="FF0000"/>
                </a:solidFill>
                <a:latin typeface="Dotum" pitchFamily="34" charset="-127"/>
                <a:ea typeface="Dotum" pitchFamily="34" charset="-127"/>
              </a:rPr>
              <a:t>日本北海道</a:t>
            </a:r>
            <a:endParaRPr lang="zh-TW" altLang="en-US" sz="4800" dirty="0">
              <a:solidFill>
                <a:srgbClr val="FF0000"/>
              </a:solidFill>
              <a:latin typeface="Dotum" pitchFamily="34" charset="-127"/>
              <a:ea typeface="Dotum" pitchFamily="34" charset="-127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16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>
                <a:solidFill>
                  <a:srgbClr val="7DE0FF"/>
                </a:solidFill>
                <a:latin typeface="Tahoma" pitchFamily="34" charset="0"/>
                <a:cs typeface="Tahoma" pitchFamily="34" charset="0"/>
              </a:rPr>
              <a:t>日本北海道天氣狀況</a:t>
            </a:r>
            <a:endParaRPr lang="zh-TW" altLang="en-US" sz="5400" dirty="0">
              <a:solidFill>
                <a:srgbClr val="7DE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200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92D050"/>
                </a:solidFill>
              </a:rPr>
              <a:t>日本北海道溫度和紫外線</a:t>
            </a:r>
            <a:endParaRPr lang="zh-TW" altLang="en-US" dirty="0">
              <a:solidFill>
                <a:srgbClr val="92D05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>
                <a:solidFill>
                  <a:srgbClr val="7030A0"/>
                </a:solidFill>
              </a:rPr>
              <a:t>日本北海道濕度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98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/>
              <a:t>日本北海道風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3905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日本北海道地形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日本北海道海拔</a:t>
            </a:r>
            <a:endParaRPr lang="zh-TW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>
                <a:solidFill>
                  <a:schemeClr val="accent5">
                    <a:lumMod val="75000"/>
                  </a:schemeClr>
                </a:solidFill>
              </a:rPr>
              <a:t>日本北海道距海遠近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0881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8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/>
              <a:t>謝謝大家</a:t>
            </a:r>
            <a:r>
              <a:rPr lang="en-US" altLang="zh-TW" smtClean="0"/>
              <a:t>,</a:t>
            </a:r>
            <a:r>
              <a:rPr lang="zh-TW" altLang="en-US" smtClean="0"/>
              <a:t>我們的報告到此結束</a:t>
            </a:r>
            <a:r>
              <a:rPr lang="en-US" altLang="zh-TW" smtClean="0"/>
              <a:t>!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5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smtClean="0"/>
              <a:t>大邱天氣報告</a:t>
            </a:r>
            <a:endParaRPr lang="zh-TW" altLang="en-US" sz="4400" b="1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smtClean="0"/>
              <a:t>大邱廣域市</a:t>
            </a:r>
            <a:r>
              <a:rPr lang="en-US" altLang="zh-TW" sz="3600" b="1" smtClean="0"/>
              <a:t>(</a:t>
            </a:r>
            <a:r>
              <a:rPr lang="zh-TW" altLang="en-US" sz="3600" b="1" smtClean="0"/>
              <a:t>大邱</a:t>
            </a:r>
            <a:r>
              <a:rPr lang="en-US" altLang="zh-TW" sz="3600" b="1" smtClean="0"/>
              <a:t>)</a:t>
            </a:r>
            <a:br>
              <a:rPr lang="en-US" altLang="zh-TW" sz="3600" b="1" smtClean="0"/>
            </a:br>
            <a:r>
              <a:rPr lang="en-US" altLang="zh-TW" sz="3600" b="1" smtClean="0"/>
              <a:t>daegu</a:t>
            </a:r>
            <a:r>
              <a:rPr lang="zh-TW" altLang="en-US" sz="3600" b="1" smtClean="0"/>
              <a:t>位置</a:t>
            </a:r>
            <a:r>
              <a:rPr lang="en-US" altLang="zh-TW" sz="3600" b="1" smtClean="0"/>
              <a:t/>
            </a:r>
            <a:br>
              <a:rPr lang="en-US" altLang="zh-TW" sz="3600" b="1" smtClean="0"/>
            </a:br>
            <a:endParaRPr lang="zh-TW" altLang="en-US" sz="36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57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smtClean="0"/>
              <a:t/>
            </a:r>
            <a:br>
              <a:rPr lang="zh-TW" altLang="en-US" sz="3600" smtClean="0"/>
            </a:b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zh-TW" altLang="en-US" sz="3600" b="1" smtClean="0"/>
              <a:t>大邱市</a:t>
            </a: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zh-TW" altLang="en-US" sz="3600" b="1" smtClean="0"/>
              <a:t>溫度變化</a:t>
            </a:r>
            <a:r>
              <a:rPr lang="en-US" altLang="zh-TW" sz="3600" b="1" smtClean="0"/>
              <a:t/>
            </a:r>
            <a:br>
              <a:rPr lang="en-US" altLang="zh-TW" sz="3600" b="1" smtClean="0"/>
            </a:br>
            <a:endParaRPr lang="zh-TW" altLang="en-US" sz="3600" b="1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smtClean="0"/>
              <a:t/>
            </a:r>
            <a:br>
              <a:rPr lang="zh-TW" altLang="en-US" sz="3600" smtClean="0"/>
            </a:b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zh-TW" altLang="en-US" sz="3600" b="1" smtClean="0"/>
              <a:t>大邱市</a:t>
            </a: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zh-TW" altLang="en-US" sz="3600" b="1" smtClean="0"/>
              <a:t>平均降雨量</a:t>
            </a:r>
            <a:r>
              <a:rPr lang="en-US" altLang="zh-TW" sz="3600" b="1" smtClean="0"/>
              <a:t/>
            </a:r>
            <a:br>
              <a:rPr lang="en-US" altLang="zh-TW" sz="3600" b="1" smtClean="0"/>
            </a:br>
            <a:r>
              <a:rPr lang="zh-TW" altLang="en-US" sz="3600" b="1" smtClean="0"/>
              <a:t>相對溼度</a:t>
            </a:r>
            <a:endParaRPr lang="zh-TW" altLang="en-US" sz="3600" b="1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FF0000"/>
                </a:solidFill>
              </a:rPr>
              <a:t>THANK    YOU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俄羅斯～天氣</a:t>
            </a:r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   </a:t>
            </a:r>
            <a:r>
              <a:rPr lang="en-US" altLang="zh-TW" sz="3600" b="1" smtClean="0">
                <a:latin typeface="標楷體"/>
                <a:ea typeface="文鼎粗隸" panose="02010609010101010101" pitchFamily="49" charset="-120"/>
              </a:rPr>
              <a:t>302-10</a:t>
            </a:r>
            <a:endParaRPr lang="zh-TW" altLang="en-US" sz="36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mtClean="0"/>
              <a:t>米蘭</a:t>
            </a:r>
            <a:r>
              <a:rPr lang="en-US" altLang="zh-TW" smtClean="0"/>
              <a:t>2017</a:t>
            </a:r>
            <a:r>
              <a:rPr lang="zh-TW" altLang="en-US" smtClean="0"/>
              <a:t>年紫外線指數最低和最高的月份</a:t>
            </a:r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8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2736304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美國  阿拉斯加州</a:t>
            </a:r>
            <a:endParaRPr lang="zh-TW" altLang="en-US" sz="7200" b="1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4581128"/>
            <a:ext cx="7560840" cy="1752600"/>
          </a:xfrm>
        </p:spPr>
        <p:txBody>
          <a:bodyPr>
            <a:noAutofit/>
          </a:bodyPr>
          <a:lstStyle/>
          <a:p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第五組</a:t>
            </a:r>
            <a:endParaRPr lang="en-US" altLang="zh-TW" sz="2400" b="1" dirty="0" smtClean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報告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: 38 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李捷希             收集資料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:14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李弦栯</a:t>
            </a:r>
            <a:endParaRPr lang="en-US" altLang="zh-TW" sz="2400" b="1" dirty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整理</a:t>
            </a:r>
            <a:r>
              <a:rPr lang="zh-TW" altLang="en-US" sz="2400" b="1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資料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 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陳</a:t>
            </a:r>
            <a:r>
              <a:rPr lang="zh-TW" altLang="en-US" sz="2400" b="1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家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諾 </a:t>
            </a:r>
            <a:r>
              <a:rPr lang="zh-TW" altLang="en-US" sz="2400" b="1" dirty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    電腦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: 20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彭煦濡</a:t>
            </a:r>
            <a:endParaRPr lang="en-US" altLang="zh-TW" sz="2400" b="1" dirty="0" smtClean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PPT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製作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z="2400" b="1" dirty="0" smtClean="0">
                <a:solidFill>
                  <a:schemeClr val="bg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李捷希</a:t>
            </a:r>
            <a:endParaRPr lang="en-US" altLang="zh-TW" sz="2400" b="1" dirty="0" smtClean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 smtClean="0">
              <a:solidFill>
                <a:schemeClr val="bg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96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500" y="1484784"/>
            <a:ext cx="3708412" cy="4824536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阿拉斯加幅員遼闊，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美國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州中擁有最長的海岸線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。阿拉斯加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也是美國在北美洲地區唯一不與任何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州相接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的州，阿拉斯加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距離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華盛頓州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有 </a:t>
            </a:r>
            <a:r>
              <a:rPr lang="en-US" altLang="zh-TW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800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公里遠，與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加拿大的育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空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地方為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界。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051720" y="476672"/>
            <a:ext cx="511256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 smtClean="0">
                <a:solidFill>
                  <a:srgbClr val="1F497D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地理</a:t>
            </a:r>
            <a:endParaRPr lang="zh-TW" altLang="en-US" sz="4800" b="1" dirty="0">
              <a:solidFill>
                <a:srgbClr val="1F497D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84784"/>
            <a:ext cx="522575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氣候</a:t>
            </a:r>
            <a:endParaRPr lang="zh-TW" altLang="en-US" sz="4800" b="1" dirty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1196752"/>
            <a:ext cx="4176464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阿拉斯加四季分明，而春季與夏季溫和涼快。其東南與中南部屬溫帶氣候，氣溫約 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0 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至 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15 ℃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；內陸為大陸性氣候，夏季時氣溫可達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26℃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，冬季則可下降至 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- 15 ℃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。其位於北極圈內的土地則屬極地氣候．終年處於零下的溫度。</a:t>
            </a:r>
          </a:p>
        </p:txBody>
      </p:sp>
      <p:pic>
        <p:nvPicPr>
          <p:cNvPr id="6" name="內容版面配置區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06104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Over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731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ver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731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rtly Clo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731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731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ostly Clo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7317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8640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800" b="1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阿拉斯加州天氣預報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19784" r="5675" b="5505"/>
          <a:stretch/>
        </p:blipFill>
        <p:spPr bwMode="auto">
          <a:xfrm>
            <a:off x="323528" y="1124744"/>
            <a:ext cx="8560173" cy="55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66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" pitchFamily="18" charset="0"/>
              </a:rPr>
              <a:t>   </a:t>
            </a:r>
            <a:r>
              <a:rPr lang="en-US" altLang="zh-TW" sz="54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mbria" pitchFamily="18" charset="0"/>
              </a:rPr>
              <a:t>THANK YOU </a:t>
            </a:r>
            <a:endParaRPr lang="zh-TW" altLang="en-US" sz="54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61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76200"/>
            <a:ext cx="936307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3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76200"/>
            <a:ext cx="936307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118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7" y="1009486"/>
            <a:ext cx="7821577" cy="58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22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30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66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7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74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720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巴西天氣</a:t>
            </a:r>
            <a:endParaRPr lang="zh-TW" altLang="en-US" sz="7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0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2400" b="0" smtClean="0"/>
              <a:t>本組為您提供巴西利亞五月的氣溫查詢。巴西利亞五月冷不冷</a:t>
            </a:r>
            <a:r>
              <a:rPr lang="en-US" altLang="zh-TW" sz="2400" b="0" smtClean="0"/>
              <a:t>?</a:t>
            </a:r>
            <a:r>
              <a:rPr lang="zh-TW" altLang="en-US" sz="2400" b="0" smtClean="0"/>
              <a:t>巴西利亞五月平均溫度是</a:t>
            </a:r>
            <a:r>
              <a:rPr lang="en-US" altLang="zh-TW" sz="2400" b="0" smtClean="0"/>
              <a:t>15℃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~ 26℃</a:t>
            </a:r>
            <a:r>
              <a:rPr lang="zh-TW" altLang="en-US" sz="2400" b="0" smtClean="0"/>
              <a:t>，天氣寒冷，白天平均</a:t>
            </a:r>
            <a:r>
              <a:rPr lang="en-US" altLang="zh-TW" sz="2400" b="0" smtClean="0"/>
              <a:t>26℃</a:t>
            </a:r>
            <a:r>
              <a:rPr lang="zh-TW" altLang="en-US" sz="2400" b="0" smtClean="0"/>
              <a:t>，建議穿麻麵料的襯衫、薄長裙、薄</a:t>
            </a:r>
            <a:r>
              <a:rPr lang="en-US" altLang="zh-TW" sz="2400" b="0" smtClean="0"/>
              <a:t>T</a:t>
            </a:r>
            <a:r>
              <a:rPr lang="zh-TW" altLang="en-US" sz="2400" b="0" smtClean="0"/>
              <a:t>恤等清涼透氣的衣服。，夜間平均</a:t>
            </a:r>
            <a:r>
              <a:rPr lang="en-US" altLang="zh-TW" sz="2400" b="0" smtClean="0"/>
              <a:t>15℃</a:t>
            </a:r>
            <a:r>
              <a:rPr lang="zh-TW" altLang="en-US" sz="2400" b="0" smtClean="0"/>
              <a:t>，建議穿套裝、夾衣、風衣、休閒裝、夾克衫、西裝、薄毛衣等保暖衣服。巴西利亞五月日均氣溫最高的城市是 </a:t>
            </a:r>
            <a:r>
              <a:rPr lang="zh-TW" altLang="en-US" sz="2400" b="0" smtClean="0">
                <a:hlinkClick r:id="rId2" tooltip="阿拉卡茹天氣"/>
              </a:rPr>
              <a:t>阿拉卡茹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( 28℃)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3" tooltip="阿雷格里港天氣"/>
              </a:rPr>
              <a:t>阿雷格里港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( 22℃)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4" tooltip="貝倫天氣"/>
              </a:rPr>
              <a:t>貝倫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( 31℃)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5" tooltip="貝洛奧里藏特天氣"/>
              </a:rPr>
              <a:t>貝洛奧里藏特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( 26℃)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、巴西利亞五月日均氣溫最低的城市是 </a:t>
            </a:r>
            <a:r>
              <a:rPr lang="zh-TW" altLang="en-US" sz="2400" b="0" smtClean="0">
                <a:hlinkClick r:id="rId2" tooltip="阿拉卡茹天氣"/>
              </a:rPr>
              <a:t>阿拉卡茹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( 23℃)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3" tooltip="阿雷格里港天氣"/>
              </a:rPr>
              <a:t>阿雷格里港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( 13℃)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4" tooltip="貝倫天氣"/>
              </a:rPr>
              <a:t>貝倫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( 23℃)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 </a:t>
            </a:r>
            <a:r>
              <a:rPr lang="zh-TW" altLang="en-US" sz="2400" b="0" smtClean="0">
                <a:hlinkClick r:id="rId5" tooltip="貝洛奧里藏特天氣"/>
              </a:rPr>
              <a:t>貝洛奧里藏特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( ( 15℃)</a:t>
            </a:r>
            <a:r>
              <a:rPr lang="zh-TW" altLang="en-US" sz="2400" b="0" smtClean="0"/>
              <a:t> </a:t>
            </a:r>
            <a:r>
              <a:rPr lang="en-US" altLang="zh-TW" sz="2400" b="0" smtClean="0"/>
              <a:t>)</a:t>
            </a:r>
            <a:r>
              <a:rPr lang="zh-TW" altLang="en-US" sz="2400" b="0" smtClean="0"/>
              <a:t>、</a:t>
            </a:r>
            <a:endParaRPr lang="zh-TW" altLang="en-US" sz="2400" dirty="0"/>
          </a:p>
        </p:txBody>
      </p:sp>
      <p:pic>
        <p:nvPicPr>
          <p:cNvPr id="3" name="圖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12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/>
              <a:t>巴西─天氣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4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720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謝謝大家</a:t>
            </a:r>
            <a:endParaRPr lang="zh-TW" altLang="en-US" sz="7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58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7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1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ea typeface="文鼎粗隸" panose="02010609010101010101" pitchFamily="49" charset="-120"/>
              </a:rPr>
              <a:t>美國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 smtClean="0"/>
              <a:t>影響米蘭氣候的因素</a:t>
            </a:r>
            <a:endParaRPr lang="zh-TW" altLang="en-US" sz="300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5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ea typeface="文鼎粗隸" panose="02010609010101010101" pitchFamily="49" charset="-120"/>
              </a:rPr>
              <a:t>韓國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首爾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96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北海道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70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沖繩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40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日本～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東京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8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台灣～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台北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2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台灣～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屏東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2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印度～天氣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0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澳洲～天氣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4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廣州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6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5000" b="1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上海</a:t>
            </a:r>
            <a:r>
              <a:rPr lang="zh-TW" altLang="en-US" sz="5000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sz="5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6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天氣狀況報告</a:t>
            </a:r>
            <a:r>
              <a:rPr kumimoji="1" lang="en-US" altLang="zh-TW" smtClean="0"/>
              <a:t>-</a:t>
            </a:r>
            <a:r>
              <a:rPr kumimoji="1" lang="zh-TW" altLang="en-US" smtClean="0">
                <a:solidFill>
                  <a:srgbClr val="FFFF00"/>
                </a:solidFill>
              </a:rPr>
              <a:t>倫敦</a:t>
            </a:r>
            <a:r>
              <a:rPr kumimoji="1" lang="en-US" altLang="zh-TW" smtClean="0">
                <a:solidFill>
                  <a:srgbClr val="FFFF00"/>
                </a:solidFill>
              </a:rPr>
              <a:t>,</a:t>
            </a:r>
            <a:r>
              <a:rPr kumimoji="1" lang="zh-TW" altLang="en-US" smtClean="0">
                <a:solidFill>
                  <a:srgbClr val="FFFF00"/>
                </a:solidFill>
              </a:rPr>
              <a:t>英國</a:t>
            </a:r>
            <a:endParaRPr kumimoji="1" lang="zh-TW" altLang="en-US" dirty="0">
              <a:solidFill>
                <a:srgbClr val="FFFF0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7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文鼎粗隸" panose="02010609010101010101" pitchFamily="49" charset="-120"/>
              </a:rPr>
              <a:t>台灣</a:t>
            </a:r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台中</a:t>
            </a:r>
            <a:r>
              <a:rPr lang="zh-TW" altLang="en-US" b="1" smtClean="0"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59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solidFill>
                  <a:prstClr val="black"/>
                </a:solidFill>
                <a:ea typeface="文鼎粗隸" panose="02010609010101010101" pitchFamily="49" charset="-120"/>
              </a:rPr>
              <a:t>美國</a:t>
            </a:r>
            <a:r>
              <a:rPr lang="zh-TW" altLang="en-US" sz="5000" b="1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   </a:t>
            </a:r>
            <a:r>
              <a:rPr lang="en-US" altLang="zh-TW" smtClean="0"/>
              <a:t>304-2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6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smtClean="0">
                <a:solidFill>
                  <a:prstClr val="black"/>
                </a:solidFill>
                <a:ea typeface="文鼎粗隸" panose="02010609010101010101" pitchFamily="49" charset="-120"/>
              </a:rPr>
              <a:t>美國</a:t>
            </a:r>
            <a:r>
              <a:rPr lang="zh-TW" altLang="en-US" sz="5000" b="1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紐約</a:t>
            </a:r>
            <a:r>
              <a:rPr lang="zh-TW" altLang="en-US" sz="5000" b="1" smtClean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3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5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65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倫敦天氣特色與四季</a:t>
            </a:r>
            <a:endParaRPr kumimoji="1"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4000" smtClean="0"/>
              <a:t>倫敦平均氣候</a:t>
            </a:r>
            <a:endParaRPr kumimoji="1" lang="zh-TW" altLang="en-US" sz="4000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413</Words>
  <Application>Microsoft Office PowerPoint</Application>
  <PresentationFormat>如螢幕大小 (4:3)</PresentationFormat>
  <Paragraphs>61</Paragraphs>
  <Slides>75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75</vt:i4>
      </vt:variant>
    </vt:vector>
  </HeadingPairs>
  <TitlesOfParts>
    <vt:vector size="77" baseType="lpstr">
      <vt:lpstr>Office 佈景主題</vt:lpstr>
      <vt:lpstr>1_Office 佈景主題</vt:lpstr>
      <vt:lpstr>義大利 ~ 米蘭天氣</vt:lpstr>
      <vt:lpstr>米蘭當地天氣介紹</vt:lpstr>
      <vt:lpstr>PowerPoint 簡報</vt:lpstr>
      <vt:lpstr>米蘭2017年紫外線指數最低和最高的月份</vt:lpstr>
      <vt:lpstr>PowerPoint 簡報</vt:lpstr>
      <vt:lpstr>影響米蘭氣候的因素</vt:lpstr>
      <vt:lpstr>天氣狀況報告-倫敦,英國</vt:lpstr>
      <vt:lpstr>倫敦天氣特色與四季</vt:lpstr>
      <vt:lpstr>倫敦平均氣候</vt:lpstr>
      <vt:lpstr>倫敦平均雨量</vt:lpstr>
      <vt:lpstr>去倫敦最好的月份</vt:lpstr>
      <vt:lpstr>我們的報告到此結束，謝謝大家的聆聽！</vt:lpstr>
      <vt:lpstr>PowerPoint 簡報</vt:lpstr>
      <vt:lpstr>多倫多所在位置</vt:lpstr>
      <vt:lpstr>多倫多氣候深受安大略湖地理環境影響</vt:lpstr>
      <vt:lpstr>多倫多夏季平均溫度及雨量(資料1840-2018)</vt:lpstr>
      <vt:lpstr>2018/5/29 多倫多 天氣快報 source: weather.com</vt:lpstr>
      <vt:lpstr>多倫多的夏季必須注意</vt:lpstr>
      <vt:lpstr>補充說明  1.五大湖與氣候關係</vt:lpstr>
      <vt:lpstr>補充說明 2.熱浪</vt:lpstr>
      <vt:lpstr>PowerPoint 簡報</vt:lpstr>
      <vt:lpstr>大家好我們是第一組今天我們要介紹日本北海道</vt:lpstr>
      <vt:lpstr>日本北海道天氣狀況</vt:lpstr>
      <vt:lpstr>日本北海道溫度和紫外線</vt:lpstr>
      <vt:lpstr>日本北海道濕度</vt:lpstr>
      <vt:lpstr>日本北海道風</vt:lpstr>
      <vt:lpstr>日本北海道地形</vt:lpstr>
      <vt:lpstr>日本北海道海拔</vt:lpstr>
      <vt:lpstr>日本北海道距海遠近</vt:lpstr>
      <vt:lpstr>謝謝大家,我們的報告到此結束!</vt:lpstr>
      <vt:lpstr>大邱天氣報告</vt:lpstr>
      <vt:lpstr>大邱廣域市(大邱) daegu位置 </vt:lpstr>
      <vt:lpstr>PowerPoint 簡報</vt:lpstr>
      <vt:lpstr>  大邱市  溫度變化 </vt:lpstr>
      <vt:lpstr>  大邱市  平均降雨量 相對溼度</vt:lpstr>
      <vt:lpstr>PowerPoint 簡報</vt:lpstr>
      <vt:lpstr>THANK    YOU</vt:lpstr>
      <vt:lpstr>俄羅斯～天氣   302-10</vt:lpstr>
      <vt:lpstr>PowerPoint 簡報</vt:lpstr>
      <vt:lpstr>PowerPoint 簡報</vt:lpstr>
      <vt:lpstr>美國  阿拉斯加州</vt:lpstr>
      <vt:lpstr>阿拉斯加幅員遼闊，在美國各州中擁有最長的海岸線。阿拉斯加也是美國在北美洲地區唯一不與任何州相接的州，阿拉斯加距離華盛頓州有 800公里遠，與加拿大的育空地方為界。</vt:lpstr>
      <vt:lpstr>氣候</vt:lpstr>
      <vt:lpstr>PowerPoint 簡報</vt:lpstr>
      <vt:lpstr>   THANK YOU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巴西天氣</vt:lpstr>
      <vt:lpstr>本組為您提供巴西利亞五月的氣溫查詢。巴西利亞五月冷不冷?巴西利亞五月平均溫度是15℃ ~ 26℃，天氣寒冷，白天平均26℃，建議穿麻麵料的襯衫、薄長裙、薄T恤等清涼透氣的衣服。，夜間平均15℃，建議穿套裝、夾衣、風衣、休閒裝、夾克衫、西裝、薄毛衣等保暖衣服。巴西利亞五月日均氣溫最高的城市是 阿拉卡茹 ( ( 28℃) )、 阿雷格里港 ( ( 22℃) )、 貝倫 ( ( 31℃) )、 貝洛奧里藏特 ( ( 26℃) )、巴西利亞五月日均氣溫最低的城市是 阿拉卡茹 ( ( 23℃) )、 阿雷格里港 ( ( 13℃) )、 貝倫 ( ( 23℃) )、 貝洛奧里藏特 ( ( 15℃) )、</vt:lpstr>
      <vt:lpstr>巴西─天氣</vt:lpstr>
      <vt:lpstr>謝謝大家</vt:lpstr>
      <vt:lpstr>PowerPoint 簡報</vt:lpstr>
      <vt:lpstr>PowerPoint 簡報</vt:lpstr>
      <vt:lpstr>美國～紐約天氣</vt:lpstr>
      <vt:lpstr>韓國～首爾天氣</vt:lpstr>
      <vt:lpstr>日本～北海道天氣</vt:lpstr>
      <vt:lpstr>日本～沖繩天氣</vt:lpstr>
      <vt:lpstr>日本～東京天氣</vt:lpstr>
      <vt:lpstr>台灣～台北天氣</vt:lpstr>
      <vt:lpstr>台灣～屏東天氣</vt:lpstr>
      <vt:lpstr>印度～天氣</vt:lpstr>
      <vt:lpstr>澳洲～天氣</vt:lpstr>
      <vt:lpstr>中國～廣州天氣</vt:lpstr>
      <vt:lpstr>中國～上海天氣</vt:lpstr>
      <vt:lpstr>台灣～台中天氣</vt:lpstr>
      <vt:lpstr>美國～紐約天氣   304-2</vt:lpstr>
      <vt:lpstr>美國～紐約天氣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義大利 ~ 米蘭天氣</dc:title>
  <dc:creator>高溫妮</dc:creator>
  <cp:lastModifiedBy>高溫妮</cp:lastModifiedBy>
  <cp:revision>4</cp:revision>
  <dcterms:created xsi:type="dcterms:W3CDTF">2018-06-13T06:28:49Z</dcterms:created>
  <dcterms:modified xsi:type="dcterms:W3CDTF">2018-06-13T07:15:00Z</dcterms:modified>
</cp:coreProperties>
</file>