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420" r:id="rId3"/>
    <p:sldId id="421" r:id="rId4"/>
    <p:sldId id="423" r:id="rId5"/>
    <p:sldId id="422" r:id="rId6"/>
    <p:sldId id="428" r:id="rId7"/>
    <p:sldId id="424" r:id="rId8"/>
    <p:sldId id="425" r:id="rId9"/>
    <p:sldId id="426" r:id="rId10"/>
    <p:sldId id="427" r:id="rId11"/>
    <p:sldId id="429" r:id="rId12"/>
    <p:sldId id="405" r:id="rId13"/>
    <p:sldId id="430" r:id="rId14"/>
    <p:sldId id="431" r:id="rId15"/>
    <p:sldId id="43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26B71F"/>
    <a:srgbClr val="E36B6B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60"/>
  </p:normalViewPr>
  <p:slideViewPr>
    <p:cSldViewPr>
      <p:cViewPr varScale="1">
        <p:scale>
          <a:sx n="74" d="100"/>
          <a:sy n="74" d="100"/>
        </p:scale>
        <p:origin x="437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2016/9/12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24128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90280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5884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59982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91090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341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2902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9796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2969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5359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6063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15735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0555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407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2-2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公因數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621982" y="2060848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17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27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所有公因數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21982" y="3933056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27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所有公因數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173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005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</a:t>
            </a:r>
            <a:r>
              <a:rPr lang="zh-TW" altLang="en-US" dirty="0">
                <a:ln w="19050">
                  <a:noFill/>
                </a:ln>
              </a:rPr>
              <a:t>動</a:t>
            </a:r>
            <a:r>
              <a:rPr lang="zh-TW" altLang="en-US" dirty="0" smtClean="0">
                <a:ln w="19050">
                  <a:noFill/>
                </a:ln>
              </a:rPr>
              <a:t>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412776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的所有因數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115616" y="2204864"/>
            <a:ext cx="3888432" cy="649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1,3,9)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79512" y="4916709"/>
            <a:ext cx="8598002" cy="656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想一想，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你發現了什麼？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79512" y="3956783"/>
            <a:ext cx="8598002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所以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，</a:t>
            </a:r>
            <a:r>
              <a:rPr lang="en-US" altLang="zh-TW" b="1" dirty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 1, 3, 9</a:t>
            </a:r>
            <a:r>
              <a:rPr lang="zh-TW" altLang="en-US" b="1" dirty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 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公因數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115616" y="2996952"/>
            <a:ext cx="5832648" cy="649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1,3,5,9,15,45)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79512" y="5737371"/>
            <a:ext cx="8856984" cy="10039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 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的因數，所以，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的所有因數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1, 3, 9</a:t>
            </a:r>
            <a:r>
              <a:rPr lang="zh-TW" altLang="en-US" b="1" dirty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 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sym typeface="Wingdings" pitchFamily="2" charset="2"/>
              </a:rPr>
              <a:t>也剛好是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公因數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15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13" grpId="0"/>
      <p:bldP spid="18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33518" y="1271444"/>
            <a:ext cx="8802978" cy="1797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想一想，企鵝班的男生有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人，女生有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人，要分組玩遊戲。如果每一組的男生人數要一樣多，女生人數也要一樣多，則有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哪幾種分法？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1600" y="3284984"/>
            <a:ext cx="403244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(1,2,4,8)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971600" y="4201957"/>
            <a:ext cx="547260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1,2,3,4,6,12)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971600" y="5108004"/>
            <a:ext cx="612068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1,2,4)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290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33518" y="1271444"/>
            <a:ext cx="8802978" cy="1707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想一想，水果店老闆要將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27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顆蘋果和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36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顆水梨一起分裝禮盒，每一盒的蘋果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要一樣多，水梨也要一樣多，則有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哪幾種分法？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1600" y="3284984"/>
            <a:ext cx="403244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27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1,3,9,27)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971600" y="4201957"/>
            <a:ext cx="684076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1,2,3,4,6,9,12,18,36)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971600" y="5108004"/>
            <a:ext cx="6336704" cy="769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27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1,3,9)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575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07504" y="1271444"/>
            <a:ext cx="9036496" cy="19415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想一想，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媽媽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要將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32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顆巧克力和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48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顆果凍一起分裝在袋子裡，每一袋的巧克力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要一樣多，果凍也要一樣多，則有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哪幾種分法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？最多可分成幾袋？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1600" y="3429000"/>
            <a:ext cx="590465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1,2,4,8,16,32)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971600" y="4437112"/>
            <a:ext cx="763284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1,2,3,4,6,8,12,16,24,48)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971600" y="5343159"/>
            <a:ext cx="6336704" cy="769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1,2,4,8,16)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9370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07504" y="1196752"/>
            <a:ext cx="9036496" cy="2157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想一想，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老師把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枝原子筆和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40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本筆記本要平分給幾位表現優良的同學，且要全部分完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，則有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哪幾種分法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？最多可分給幾個人？每個人可分到幾枝原子筆、幾本筆記本？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1600" y="3429000"/>
            <a:ext cx="590465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1,5,25)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971600" y="4221088"/>
            <a:ext cx="763284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1,2,4,5,8,10,20,40)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971600" y="5085184"/>
            <a:ext cx="6336704" cy="769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1,5)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49168" y="5998468"/>
                <a:ext cx="410445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altLang="zh-TW" b="1" dirty="0" smtClean="0">
                    <a:latin typeface="華康隸書體W5" pitchFamily="65" charset="-120"/>
                    <a:ea typeface="華康隸書體W5" pitchFamily="65" charset="-120"/>
                  </a:rPr>
                  <a:t>(</a:t>
                </a:r>
                <a:r>
                  <a:rPr lang="zh-TW" altLang="en-US" b="1" dirty="0" smtClean="0">
                    <a:latin typeface="華康隸書體W5" pitchFamily="65" charset="-120"/>
                    <a:ea typeface="華康隸書體W5" pitchFamily="65" charset="-120"/>
                  </a:rPr>
                  <a:t>原子筆</a:t>
                </a:r>
                <a:r>
                  <a:rPr lang="en-US" altLang="zh-TW" b="1" dirty="0" smtClean="0">
                    <a:latin typeface="華康隸書體W5" pitchFamily="65" charset="-120"/>
                    <a:ea typeface="華康隸書體W5" pitchFamily="65" charset="-120"/>
                  </a:rPr>
                  <a:t>)</a:t>
                </a:r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168" y="5998468"/>
                <a:ext cx="4104456" cy="676704"/>
              </a:xfrm>
              <a:prstGeom prst="rect">
                <a:avLst/>
              </a:prstGeom>
              <a:blipFill rotWithShape="0">
                <a:blip r:embed="rId3"/>
                <a:stretch>
                  <a:fillRect t="-16216" r="-594" b="-108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5004048" y="5992656"/>
                <a:ext cx="410445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US" altLang="zh-TW" b="1" dirty="0" smtClean="0">
                    <a:latin typeface="華康隸書體W5" pitchFamily="65" charset="-120"/>
                    <a:ea typeface="華康隸書體W5" pitchFamily="65" charset="-120"/>
                  </a:rPr>
                  <a:t>(</a:t>
                </a:r>
                <a:r>
                  <a:rPr lang="zh-TW" altLang="en-US" b="1" dirty="0" smtClean="0">
                    <a:latin typeface="華康隸書體W5" pitchFamily="65" charset="-120"/>
                    <a:ea typeface="華康隸書體W5" pitchFamily="65" charset="-120"/>
                  </a:rPr>
                  <a:t>筆記本</a:t>
                </a:r>
                <a:r>
                  <a:rPr lang="en-US" altLang="zh-TW" b="1" dirty="0" smtClean="0">
                    <a:latin typeface="華康隸書體W5" pitchFamily="65" charset="-120"/>
                    <a:ea typeface="華康隸書體W5" pitchFamily="65" charset="-120"/>
                  </a:rPr>
                  <a:t>)</a:t>
                </a:r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5992656"/>
                <a:ext cx="4104456" cy="676704"/>
              </a:xfrm>
              <a:prstGeom prst="rect">
                <a:avLst/>
              </a:prstGeom>
              <a:blipFill rotWithShape="0">
                <a:blip r:embed="rId4"/>
                <a:stretch>
                  <a:fillRect t="-16216" r="-446" b="-108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007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  <p:bldP spid="12" grpId="0"/>
      <p:bldP spid="13" grpId="0"/>
      <p:bldP spid="9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005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找出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公因數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一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)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612057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的所有因數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79512" y="4595778"/>
            <a:ext cx="3888432" cy="649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1,2,3,6)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84382" y="4583795"/>
            <a:ext cx="3876050" cy="717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1,2,4,8)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94478" y="5802543"/>
            <a:ext cx="8598002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所以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, 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共同因數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，也就是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公因數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294478" y="2632826"/>
                <a:ext cx="3384376" cy="61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78" y="2632826"/>
                <a:ext cx="3384376" cy="61011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294478" y="3672331"/>
                <a:ext cx="3384376" cy="61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78" y="3672331"/>
                <a:ext cx="3384376" cy="610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5220072" y="2578794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578794"/>
                <a:ext cx="3384376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5220072" y="3618299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618299"/>
                <a:ext cx="3384376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152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323528" y="1382143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的所有公因數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395536" y="4188545"/>
            <a:ext cx="403244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(1,2,4,8)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44008" y="4178837"/>
            <a:ext cx="3672408" cy="723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(1,3,9)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83568" y="5371517"/>
            <a:ext cx="8280920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所以，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的公因數有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84268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899592" y="2276872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276872"/>
                <a:ext cx="338437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899592" y="3316377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316377"/>
                <a:ext cx="338437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5004048" y="2276872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2276872"/>
                <a:ext cx="3384376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5004048" y="3316377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316377"/>
                <a:ext cx="3384376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351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323528" y="1382143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所有公因數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395536" y="4188545"/>
            <a:ext cx="403244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1,2,3,4)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44008" y="4178837"/>
            <a:ext cx="3672408" cy="723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1,2,3,6)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83568" y="5371517"/>
            <a:ext cx="8280920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所以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1,2)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84268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899592" y="2276872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276872"/>
                <a:ext cx="338437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899592" y="3316377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316377"/>
                <a:ext cx="338437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5004048" y="2276872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2276872"/>
                <a:ext cx="3384376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5004048" y="3316377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316377"/>
                <a:ext cx="3384376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403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77934" y="2060848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18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所有公因數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03474" y="3645024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所有公因數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446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77934" y="2060848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所有公因數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03474" y="3645024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所有公因數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218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005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找出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公因數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二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)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612057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的所有因數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3779912" y="2862563"/>
            <a:ext cx="3888432" cy="649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1,3,9)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72999" y="4577922"/>
            <a:ext cx="8598002" cy="131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想一想，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的所有因數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1, 3, 9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  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有哪些可以整除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，也是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942806" y="2619696"/>
                <a:ext cx="3384376" cy="61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806" y="2619696"/>
                <a:ext cx="3384376" cy="61011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942806" y="3718629"/>
                <a:ext cx="3384376" cy="61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806" y="3718629"/>
                <a:ext cx="3384376" cy="610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ontent Placeholder 2"/>
          <p:cNvSpPr txBox="1">
            <a:spLocks/>
          </p:cNvSpPr>
          <p:nvPr/>
        </p:nvSpPr>
        <p:spPr>
          <a:xfrm>
            <a:off x="274843" y="6171956"/>
            <a:ext cx="8598002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所以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，</a:t>
            </a:r>
            <a:r>
              <a:rPr lang="en-US" altLang="zh-TW" b="1" dirty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 1, 3, 9</a:t>
            </a:r>
            <a:r>
              <a:rPr lang="zh-TW" altLang="en-US" b="1" dirty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 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公因數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283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13" grpId="0"/>
      <p:bldP spid="14" grpId="0"/>
      <p:bldP spid="15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612057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的所有因數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3779912" y="2862563"/>
            <a:ext cx="3888432" cy="6492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1,2,5,10)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72999" y="4577922"/>
            <a:ext cx="8598002" cy="131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想一想，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的所有因數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1, 2, 5, 10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  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有哪些可以整除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，也是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942806" y="2619696"/>
                <a:ext cx="3384376" cy="61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806" y="2619696"/>
                <a:ext cx="3384376" cy="61011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942806" y="3718629"/>
                <a:ext cx="3384376" cy="61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806" y="3718629"/>
                <a:ext cx="3384376" cy="610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ontent Placeholder 2"/>
          <p:cNvSpPr txBox="1">
            <a:spLocks/>
          </p:cNvSpPr>
          <p:nvPr/>
        </p:nvSpPr>
        <p:spPr>
          <a:xfrm>
            <a:off x="274843" y="6171956"/>
            <a:ext cx="8598002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所以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，</a:t>
            </a:r>
            <a:r>
              <a:rPr lang="en-US" altLang="zh-TW" b="1" dirty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 1, 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5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 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公因數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70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13" grpId="0"/>
      <p:bldP spid="14" grpId="0"/>
      <p:bldP spid="15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621982" y="2060848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的所有公因數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21982" y="3933056"/>
            <a:ext cx="7715200" cy="67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的所有公因數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47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</TotalTime>
  <Words>727</Words>
  <Application>Microsoft Office PowerPoint</Application>
  <PresentationFormat>如螢幕大小 (4:3)</PresentationFormat>
  <Paragraphs>98</Paragraphs>
  <Slides>15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3" baseType="lpstr">
      <vt:lpstr>華康隸書體W5</vt:lpstr>
      <vt:lpstr>新細明體</vt:lpstr>
      <vt:lpstr>Arial</vt:lpstr>
      <vt:lpstr>Calibri</vt:lpstr>
      <vt:lpstr>Cambria Math</vt:lpstr>
      <vt:lpstr>Microsoft New Tai Lue</vt:lpstr>
      <vt:lpstr>Wingdings</vt:lpstr>
      <vt:lpstr>Engineering-PowerPoint-Template</vt:lpstr>
      <vt:lpstr>2-2 公因數</vt:lpstr>
      <vt:lpstr>找出公因數(一)</vt:lpstr>
      <vt:lpstr>Try Try See</vt:lpstr>
      <vt:lpstr>Try Try See</vt:lpstr>
      <vt:lpstr>Try Try See</vt:lpstr>
      <vt:lpstr>Try Try See</vt:lpstr>
      <vt:lpstr>找出公因數(二)</vt:lpstr>
      <vt:lpstr>Try Try See</vt:lpstr>
      <vt:lpstr>Try Try See</vt:lpstr>
      <vt:lpstr>Try Try See</vt:lpstr>
      <vt:lpstr>動動腦</vt:lpstr>
      <vt:lpstr>動動腦</vt:lpstr>
      <vt:lpstr>動動腦</vt:lpstr>
      <vt:lpstr>動動腦</vt:lpstr>
      <vt:lpstr>動動腦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219</cp:revision>
  <dcterms:created xsi:type="dcterms:W3CDTF">2015-02-23T02:08:32Z</dcterms:created>
  <dcterms:modified xsi:type="dcterms:W3CDTF">2016-09-12T07:09:42Z</dcterms:modified>
</cp:coreProperties>
</file>