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87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42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166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247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8564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86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440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6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89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5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18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36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84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07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4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75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D0EA6-8469-4572-A6EB-758E3695C173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A27865-33FA-45EC-8E05-F8FFD80BB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4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972"/>
          </a:xfrm>
        </p:spPr>
        <p:txBody>
          <a:bodyPr/>
          <a:lstStyle/>
          <a:p>
            <a:pPr algn="ctr"/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開學防疫注意事項</a:t>
            </a:r>
            <a:endParaRPr lang="zh-TW" altLang="en-US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677333" y="1241570"/>
            <a:ext cx="9263621" cy="5616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每日學生</a:t>
            </a:r>
            <a:r>
              <a:rPr lang="en-US" altLang="zh-TW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7:20-7:40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進入校園時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會有校方進行體溫監測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額溫超過</a:t>
            </a:r>
            <a:r>
              <a:rPr lang="en-US" altLang="zh-TW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37.5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會請學生在旁邊休息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數分鐘後再次監測體溫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體溫超過會請家長帶孩子至醫療院所確認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開學後</a:t>
            </a:r>
            <a:r>
              <a:rPr lang="en-US" altLang="zh-TW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08/28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請家長每日替孩子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上學出門前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每日測量體溫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並請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登記在家庭聯絡簿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上方便老師紀錄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請務必配合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防疫期間謝絕訪客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如有來訪需求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採預約確認制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所有訪客、家長一律先預約，經警衛室聯繫確認後，換證進出校園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並配合入校量體溫、配戴口罩、填寫健康聲明書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54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707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174459"/>
            <a:ext cx="8928061" cy="5293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請叮嚀孩子下課  </a:t>
            </a:r>
            <a:r>
              <a:rPr lang="zh-TW" altLang="en-US" sz="32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肥皂勤洗手  不摸口鼻 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可讓孩子帶</a:t>
            </a:r>
            <a:r>
              <a:rPr lang="zh-TW" altLang="en-US" sz="35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擦手小方巾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洗完手後擦拭用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下課期間</a:t>
            </a:r>
            <a:r>
              <a:rPr lang="en-US" altLang="zh-TW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不定時針對孩子易觸摸之物品進行消毒</a:t>
            </a:r>
            <a:r>
              <a:rPr lang="en-US" altLang="zh-TW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;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放學後</a:t>
            </a:r>
            <a:r>
              <a:rPr lang="en-US" altLang="zh-TW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教室每日進行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漂白水消毒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對於刺激性味道敏感的孩子</a:t>
            </a:r>
            <a:r>
              <a:rPr lang="en-US" altLang="zh-TW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請叮嚀記得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戴口罩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防疫期間必要措施</a:t>
            </a:r>
            <a:r>
              <a:rPr lang="en-US" altLang="zh-TW" sz="3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消毒頻率視疫情增減</a:t>
            </a:r>
            <a:r>
              <a:rPr lang="en-US" altLang="zh-TW" sz="3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目前戴口罩之規定依政府建議施行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孩子有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流鼻水或打噴嚏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之情形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筱薇老師會要求孩子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一定要帶上口罩</a:t>
            </a:r>
            <a:r>
              <a:rPr lang="en-US" altLang="zh-TW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.—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保護別人也保護自己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marL="0" indent="0"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防疫期間因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體溫過高或發燒請假在家休息觀察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不列入病假日數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buNone/>
            </a:pPr>
            <a:endParaRPr lang="zh-TW" altLang="en-US" sz="3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551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7258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16405"/>
            <a:ext cx="8596668" cy="482495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開學後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有相關防疫措施改變或是新增事項以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聯絡簿的書面通知單為主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TW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279006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307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標楷體</vt:lpstr>
      <vt:lpstr>Arial</vt:lpstr>
      <vt:lpstr>Trebuchet MS</vt:lpstr>
      <vt:lpstr>Wingdings 3</vt:lpstr>
      <vt:lpstr>多面向</vt:lpstr>
      <vt:lpstr>開學防疫注意事項</vt:lpstr>
      <vt:lpstr>PowerPoint 簡報</vt:lpstr>
      <vt:lpstr>PowerPoint 簡報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02/25(二)開學防疫事項</dc:title>
  <dc:creator>HP</dc:creator>
  <cp:lastModifiedBy>HP</cp:lastModifiedBy>
  <cp:revision>74</cp:revision>
  <dcterms:created xsi:type="dcterms:W3CDTF">2020-02-20T08:47:25Z</dcterms:created>
  <dcterms:modified xsi:type="dcterms:W3CDTF">2020-08-24T04:05:57Z</dcterms:modified>
</cp:coreProperties>
</file>