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8b87933307d468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8b87933307d468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8b87933307d4681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8b87933307d468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8b87933307d468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8b87933307d468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8b87933307d468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8b87933307d468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8b87933307d4681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8b87933307d468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國語第七課 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https://youtu.be/IAzAjucL9S4</a:t>
            </a:r>
            <a:endParaRPr/>
          </a:p>
        </p:txBody>
      </p:sp>
      <p:sp>
        <p:nvSpPr>
          <p:cNvPr id="74" name="Google Shape;74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我們先來看個影片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讓我們來看看這首詩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 txBox="1"/>
          <p:nvPr/>
        </p:nvSpPr>
        <p:spPr>
          <a:xfrm>
            <a:off x="3278900" y="0"/>
            <a:ext cx="1607100" cy="14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遊廬山有感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題西林壁　宋 蘇軾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橫看成嶺側成峰，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遠近高低各不同。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不識廬山真面目，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只緣身在此山中。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98250" y="16350"/>
            <a:ext cx="8826600" cy="6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讓我們再來看看這首詩</a:t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0" y="643950"/>
            <a:ext cx="3000000" cy="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八月邊風高，胡鷹白錦毛。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孤飛一片雪，百里見秋毫。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0" y="0"/>
            <a:ext cx="88653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讓我們再來看看最後一首詩   牆角數枝梅，凌寒獨自開。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遙知不是雪，爲有暗香來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HK"/>
              <a:t>上完了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