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.jpg" ContentType="image/gif"/>
  <Override PartName="/ppt/media/image10.jpg" ContentType="image/gif"/>
  <Override PartName="/ppt/media/image11.jpg" ContentType="image/gif"/>
  <Override PartName="/ppt/media/image12.jpg" ContentType="image/gif"/>
  <Override PartName="/ppt/media/image13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24.jpg" ContentType="image/gif"/>
  <Override PartName="/ppt/media/image25.jpg" ContentType="image/gif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69" r:id="rId5"/>
    <p:sldId id="258" r:id="rId6"/>
    <p:sldId id="268" r:id="rId7"/>
    <p:sldId id="266" r:id="rId8"/>
    <p:sldId id="260" r:id="rId9"/>
    <p:sldId id="261" r:id="rId10"/>
    <p:sldId id="265" r:id="rId11"/>
    <p:sldId id="263" r:id="rId12"/>
    <p:sldId id="271" r:id="rId13"/>
    <p:sldId id="286" r:id="rId14"/>
    <p:sldId id="287" r:id="rId15"/>
    <p:sldId id="272" r:id="rId16"/>
    <p:sldId id="273" r:id="rId17"/>
    <p:sldId id="274" r:id="rId18"/>
    <p:sldId id="276" r:id="rId19"/>
    <p:sldId id="279" r:id="rId20"/>
    <p:sldId id="275" r:id="rId21"/>
    <p:sldId id="277" r:id="rId22"/>
    <p:sldId id="281" r:id="rId23"/>
    <p:sldId id="282" r:id="rId24"/>
    <p:sldId id="283" r:id="rId25"/>
    <p:sldId id="284" r:id="rId26"/>
    <p:sldId id="280" r:id="rId27"/>
    <p:sldId id="25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51305-89D9-48D6-A768-F234690ABC8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546E058-76DF-46E5-9E91-D74140915E5B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三月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227AD2A-C8BD-46B4-92E8-F11AD0D31E72}" type="parTrans" cxnId="{0931514D-1631-4AEC-92A6-63DD5A7F4A5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12C7E7D-6A4C-4692-9B94-190CF1DD8C82}" type="sibTrans" cxnId="{0931514D-1631-4AEC-92A6-63DD5A7F4A5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9D05C1D-FC94-43A2-B8A6-28B71B6C6F89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身體健康檢查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58225B0-10D4-4BA1-ACEF-5E46A405C2CB}" type="parTrans" cxnId="{17A7FF84-1935-4DED-A874-78D85FF2D17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0EAD4CF-D769-4C74-8E70-7E338F95DB7A}" type="sibTrans" cxnId="{17A7FF84-1935-4DED-A874-78D85FF2D17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C2242F3-64D1-486B-AE01-D7E296594A8A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英數魔法學院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694004-3DF9-4429-8E69-223F25935E65}" type="parTrans" cxnId="{B8A17EA1-96C2-43B1-BF92-5EEB1DB39CE3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B176956-9681-4680-B279-17AE53D76BF9}" type="sibTrans" cxnId="{B8A17EA1-96C2-43B1-BF92-5EEB1DB39CE3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950181A-162E-471E-869E-406296FDAF37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四月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626924E-FF21-405B-8D82-28E963730DA5}" type="parTrans" cxnId="{A8D1DC76-77E3-449D-BFDD-D59498FC6DC3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FBE6BDA-6C75-4A6D-8433-91669F3949F9}" type="sibTrans" cxnId="{A8D1DC76-77E3-449D-BFDD-D59498FC6DC3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A1C9C34-C164-4FB4-9651-CA9EC3872A41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清明連假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630CD0-5E24-40D9-9B39-4EB6E6788A18}" type="parTrans" cxnId="{CBFEB7B5-19F3-47C1-A1E2-A61E5248EE28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04A7E3D-85ED-489C-B926-FE1F4815D05A}" type="sibTrans" cxnId="{CBFEB7B5-19F3-47C1-A1E2-A61E5248EE28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07D49FB-6FFD-49E1-A5DB-43B6A2C08A25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五月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73991DD-281C-4BA3-B860-7764B0F0A3EA}" type="parTrans" cxnId="{CE237D3E-0CD6-422D-976D-6FC1440F18D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8117DFA-6087-4507-BCAF-B16EC745D20D}" type="sibTrans" cxnId="{CE237D3E-0CD6-422D-976D-6FC1440F18D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C67758F-D9AC-45FC-89AE-CDA4679C4E75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六月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3CDC2F-3DF9-443F-9956-E34A7279E73F}" type="parTrans" cxnId="{5630D3F3-B58B-4B39-8794-44C23A9B22A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76592FC-4E04-4BC0-87FB-691A2B732358}" type="sibTrans" cxnId="{5630D3F3-B58B-4B39-8794-44C23A9B22A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14F46C-3CB8-4ABE-A508-DD1DED86E297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新北市語文檢測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8E64F5F-9FF7-4485-85BF-F2C6FD6D6FBB}" type="parTrans" cxnId="{177D2776-F41D-4A15-8246-552A0F85C69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BEF20A1-9557-45EB-A337-AD02F2A619F9}" type="sibTrans" cxnId="{177D2776-F41D-4A15-8246-552A0F85C69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78B1292-65F0-4414-AF57-8CCBD7833444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清明節連假補課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AFCC1A8-9F61-41D8-8CC5-3B1E606B9F41}" type="parTrans" cxnId="{B8933EF4-AA58-445B-A391-BAEC0117615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64D2EF3-11D1-4E84-9CC6-6837F74162D8}" type="sibTrans" cxnId="{B8933EF4-AA58-445B-A391-BAEC0117615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5526839-E4CD-48DA-BC20-24E58A6B55A7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學校評鑑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36E4493-8640-4458-8328-6FDE5BBD0C2A}" type="parTrans" cxnId="{A295D2CC-F507-4F46-A1A8-F3E1CE1A62B4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0EB5ECA-7C20-41B6-9A48-77D8CDD3EF76}" type="sibTrans" cxnId="{A295D2CC-F507-4F46-A1A8-F3E1CE1A62B4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246EE08-3161-412D-8A46-3B5A37817C42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期中考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9980C37-5AD2-4D62-B8A5-06E9E71FE931}" type="parTrans" cxnId="{6C2171BF-9DC8-49E3-83F3-FEA14D822F30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CAC1F63-9DBD-4922-9D55-7AB11DAD83BE}" type="sibTrans" cxnId="{6C2171BF-9DC8-49E3-83F3-FEA14D822F30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7B3B66F-C19F-4A45-BDA4-594CF63CDD31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體適能檢測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313F971-007D-425D-88D5-9E6F2895850C}" type="parTrans" cxnId="{72C12755-4503-4AA1-9D75-04E74BFDDE88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5A49DD6-E033-4959-A718-3DA7848A1613}" type="sibTrans" cxnId="{72C12755-4503-4AA1-9D75-04E74BFDDE88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DB680A9-ADE3-48C9-8192-95EB1FCF01FF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自治市長選拔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9731ABD-4066-4D19-A06A-561544D27F55}" type="parTrans" cxnId="{CF5317FF-80F2-4870-95CA-E9164751C2D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8A1E184-9760-4AED-897D-91D05378E211}" type="sibTrans" cxnId="{CF5317FF-80F2-4870-95CA-E9164751C2D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82DC6C8-978A-4F92-84AF-8B3F010FCA93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畢業典禮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B518063-02EA-4971-BBF4-95C3BBBC4C04}" type="parTrans" cxnId="{9487E002-6D55-4758-907C-16C47C1E52A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477E5D8-7F13-4142-B362-B0797FF7DE4D}" type="sibTrans" cxnId="{9487E002-6D55-4758-907C-16C47C1E52A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71B9A58-3748-415A-8913-B2F5FD113737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期末考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FEB1C94-CD80-4779-BBE6-25060C0CF3B4}" type="parTrans" cxnId="{F7106A89-5CBC-4045-86B5-0DEDADF843E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20B453B-32BB-422C-9F72-169E304FA6D2}" type="sibTrans" cxnId="{F7106A89-5CBC-4045-86B5-0DEDADF843E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EC824E8-8BBC-4879-B4D6-C88C3792C27E}" type="pres">
      <dgm:prSet presAssocID="{1E051305-89D9-48D6-A768-F234690ABC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9D7C9D-0291-4CC2-9722-2599C2EF3C71}" type="pres">
      <dgm:prSet presAssocID="{3546E058-76DF-46E5-9E91-D74140915E5B}" presName="root" presStyleCnt="0"/>
      <dgm:spPr/>
    </dgm:pt>
    <dgm:pt modelId="{52A10704-2F81-4F26-AC22-598BC7D822ED}" type="pres">
      <dgm:prSet presAssocID="{3546E058-76DF-46E5-9E91-D74140915E5B}" presName="rootComposite" presStyleCnt="0"/>
      <dgm:spPr/>
    </dgm:pt>
    <dgm:pt modelId="{10BC9BA1-78DB-4186-8837-1AAB14D2747E}" type="pres">
      <dgm:prSet presAssocID="{3546E058-76DF-46E5-9E91-D74140915E5B}" presName="rootText" presStyleLbl="node1" presStyleIdx="0" presStyleCnt="4"/>
      <dgm:spPr/>
    </dgm:pt>
    <dgm:pt modelId="{8B7BB1DC-19D6-49E5-A882-13F6AC37E26D}" type="pres">
      <dgm:prSet presAssocID="{3546E058-76DF-46E5-9E91-D74140915E5B}" presName="rootConnector" presStyleLbl="node1" presStyleIdx="0" presStyleCnt="4"/>
      <dgm:spPr/>
    </dgm:pt>
    <dgm:pt modelId="{5B4A1BB5-BB9F-44C7-A571-06A21CD9057B}" type="pres">
      <dgm:prSet presAssocID="{3546E058-76DF-46E5-9E91-D74140915E5B}" presName="childShape" presStyleCnt="0"/>
      <dgm:spPr/>
    </dgm:pt>
    <dgm:pt modelId="{54A6DC39-0834-4EA7-BD22-3451E4E3BDE0}" type="pres">
      <dgm:prSet presAssocID="{758225B0-10D4-4BA1-ACEF-5E46A405C2CB}" presName="Name13" presStyleLbl="parChTrans1D2" presStyleIdx="0" presStyleCnt="11"/>
      <dgm:spPr/>
    </dgm:pt>
    <dgm:pt modelId="{B4AAD637-41FC-4CC8-B478-549AF9909EC4}" type="pres">
      <dgm:prSet presAssocID="{F9D05C1D-FC94-43A2-B8A6-28B71B6C6F89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C07053-EE41-4F37-943C-39301024E668}" type="pres">
      <dgm:prSet presAssocID="{CE694004-3DF9-4429-8E69-223F25935E65}" presName="Name13" presStyleLbl="parChTrans1D2" presStyleIdx="1" presStyleCnt="11"/>
      <dgm:spPr/>
    </dgm:pt>
    <dgm:pt modelId="{6EEABC99-5BC8-4D40-A944-2EB9EAD0CFB5}" type="pres">
      <dgm:prSet presAssocID="{5C2242F3-64D1-486B-AE01-D7E296594A8A}" presName="childText" presStyleLbl="bgAcc1" presStyleIdx="1" presStyleCnt="11">
        <dgm:presLayoutVars>
          <dgm:bulletEnabled val="1"/>
        </dgm:presLayoutVars>
      </dgm:prSet>
      <dgm:spPr/>
    </dgm:pt>
    <dgm:pt modelId="{30119086-2E8A-49F7-B01B-75F510C3ECC1}" type="pres">
      <dgm:prSet presAssocID="{A36E4493-8640-4458-8328-6FDE5BBD0C2A}" presName="Name13" presStyleLbl="parChTrans1D2" presStyleIdx="2" presStyleCnt="11"/>
      <dgm:spPr/>
    </dgm:pt>
    <dgm:pt modelId="{CA7F3800-0FC1-4505-8954-9C015A03882A}" type="pres">
      <dgm:prSet presAssocID="{E5526839-E4CD-48DA-BC20-24E58A6B55A7}" presName="childText" presStyleLbl="bgAcc1" presStyleIdx="2" presStyleCnt="11">
        <dgm:presLayoutVars>
          <dgm:bulletEnabled val="1"/>
        </dgm:presLayoutVars>
      </dgm:prSet>
      <dgm:spPr/>
    </dgm:pt>
    <dgm:pt modelId="{CC45965F-113A-4487-B6D9-9F1E10D77683}" type="pres">
      <dgm:prSet presAssocID="{DAFCC1A8-9F61-41D8-8CC5-3B1E606B9F41}" presName="Name13" presStyleLbl="parChTrans1D2" presStyleIdx="3" presStyleCnt="11"/>
      <dgm:spPr/>
    </dgm:pt>
    <dgm:pt modelId="{28991659-57BF-4C13-8CE4-842234F67450}" type="pres">
      <dgm:prSet presAssocID="{F78B1292-65F0-4414-AF57-8CCBD7833444}" presName="childText" presStyleLbl="bgAcc1" presStyleIdx="3" presStyleCnt="11">
        <dgm:presLayoutVars>
          <dgm:bulletEnabled val="1"/>
        </dgm:presLayoutVars>
      </dgm:prSet>
      <dgm:spPr/>
    </dgm:pt>
    <dgm:pt modelId="{6C1A7030-0AA8-4037-A248-8B6F9DD17955}" type="pres">
      <dgm:prSet presAssocID="{8950181A-162E-471E-869E-406296FDAF37}" presName="root" presStyleCnt="0"/>
      <dgm:spPr/>
    </dgm:pt>
    <dgm:pt modelId="{475A5724-4769-4592-B8CC-485517D8583F}" type="pres">
      <dgm:prSet presAssocID="{8950181A-162E-471E-869E-406296FDAF37}" presName="rootComposite" presStyleCnt="0"/>
      <dgm:spPr/>
    </dgm:pt>
    <dgm:pt modelId="{BBAF29DD-0165-4A78-9E2D-AE24BA1571C4}" type="pres">
      <dgm:prSet presAssocID="{8950181A-162E-471E-869E-406296FDAF37}" presName="rootText" presStyleLbl="node1" presStyleIdx="1" presStyleCnt="4"/>
      <dgm:spPr/>
    </dgm:pt>
    <dgm:pt modelId="{A762E575-281A-466E-AFE1-EC156A4B6C75}" type="pres">
      <dgm:prSet presAssocID="{8950181A-162E-471E-869E-406296FDAF37}" presName="rootConnector" presStyleLbl="node1" presStyleIdx="1" presStyleCnt="4"/>
      <dgm:spPr/>
    </dgm:pt>
    <dgm:pt modelId="{5F7D1F10-E9DE-4209-B74D-062350DE51C6}" type="pres">
      <dgm:prSet presAssocID="{8950181A-162E-471E-869E-406296FDAF37}" presName="childShape" presStyleCnt="0"/>
      <dgm:spPr/>
    </dgm:pt>
    <dgm:pt modelId="{0D318C68-DF4C-4619-8C69-AF1EB1D5D65B}" type="pres">
      <dgm:prSet presAssocID="{13630CD0-5E24-40D9-9B39-4EB6E6788A18}" presName="Name13" presStyleLbl="parChTrans1D2" presStyleIdx="4" presStyleCnt="11"/>
      <dgm:spPr/>
    </dgm:pt>
    <dgm:pt modelId="{8C1407CC-22FC-4555-8C7C-871A2DB63E81}" type="pres">
      <dgm:prSet presAssocID="{5A1C9C34-C164-4FB4-9651-CA9EC3872A41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F46F9F-BEBA-4BC0-B029-3B2FF300A616}" type="pres">
      <dgm:prSet presAssocID="{B9980C37-5AD2-4D62-B8A5-06E9E71FE931}" presName="Name13" presStyleLbl="parChTrans1D2" presStyleIdx="5" presStyleCnt="11"/>
      <dgm:spPr/>
    </dgm:pt>
    <dgm:pt modelId="{045224F1-19CC-488A-8E07-A5CD0AB2BE49}" type="pres">
      <dgm:prSet presAssocID="{F246EE08-3161-412D-8A46-3B5A37817C42}" presName="childText" presStyleLbl="bgAcc1" presStyleIdx="5" presStyleCnt="11">
        <dgm:presLayoutVars>
          <dgm:bulletEnabled val="1"/>
        </dgm:presLayoutVars>
      </dgm:prSet>
      <dgm:spPr/>
    </dgm:pt>
    <dgm:pt modelId="{2ABAEF3F-D6BD-4186-9CED-F8AD7D6F53D7}" type="pres">
      <dgm:prSet presAssocID="{B313F971-007D-425D-88D5-9E6F2895850C}" presName="Name13" presStyleLbl="parChTrans1D2" presStyleIdx="6" presStyleCnt="11"/>
      <dgm:spPr/>
    </dgm:pt>
    <dgm:pt modelId="{62AC339D-1066-49FD-80B0-3AC00CD00D06}" type="pres">
      <dgm:prSet presAssocID="{47B3B66F-C19F-4A45-BDA4-594CF63CDD31}" presName="childText" presStyleLbl="bgAcc1" presStyleIdx="6" presStyleCnt="11">
        <dgm:presLayoutVars>
          <dgm:bulletEnabled val="1"/>
        </dgm:presLayoutVars>
      </dgm:prSet>
      <dgm:spPr/>
    </dgm:pt>
    <dgm:pt modelId="{8333D285-88FE-4565-83A6-72743DB612B6}" type="pres">
      <dgm:prSet presAssocID="{407D49FB-6FFD-49E1-A5DB-43B6A2C08A25}" presName="root" presStyleCnt="0"/>
      <dgm:spPr/>
    </dgm:pt>
    <dgm:pt modelId="{EB7AB225-DF22-44C7-9377-93DC1359C3E3}" type="pres">
      <dgm:prSet presAssocID="{407D49FB-6FFD-49E1-A5DB-43B6A2C08A25}" presName="rootComposite" presStyleCnt="0"/>
      <dgm:spPr/>
    </dgm:pt>
    <dgm:pt modelId="{5D21B0BC-7F7A-4DF1-AF27-673B89420E48}" type="pres">
      <dgm:prSet presAssocID="{407D49FB-6FFD-49E1-A5DB-43B6A2C08A25}" presName="rootText" presStyleLbl="node1" presStyleIdx="2" presStyleCnt="4"/>
      <dgm:spPr/>
    </dgm:pt>
    <dgm:pt modelId="{B2AD84A4-7858-4215-929B-75539FB5764D}" type="pres">
      <dgm:prSet presAssocID="{407D49FB-6FFD-49E1-A5DB-43B6A2C08A25}" presName="rootConnector" presStyleLbl="node1" presStyleIdx="2" presStyleCnt="4"/>
      <dgm:spPr/>
    </dgm:pt>
    <dgm:pt modelId="{8B62B8E9-B83D-44F2-91AE-7497F83AFE4C}" type="pres">
      <dgm:prSet presAssocID="{407D49FB-6FFD-49E1-A5DB-43B6A2C08A25}" presName="childShape" presStyleCnt="0"/>
      <dgm:spPr/>
    </dgm:pt>
    <dgm:pt modelId="{00C48A97-8825-4A8C-AE6C-71934DE5D846}" type="pres">
      <dgm:prSet presAssocID="{C8E64F5F-9FF7-4485-85BF-F2C6FD6D6FBB}" presName="Name13" presStyleLbl="parChTrans1D2" presStyleIdx="7" presStyleCnt="11"/>
      <dgm:spPr/>
    </dgm:pt>
    <dgm:pt modelId="{33DE700C-A58D-4A57-B22A-F5BFB306AF02}" type="pres">
      <dgm:prSet presAssocID="{CE14F46C-3CB8-4ABE-A508-DD1DED86E297}" presName="childText" presStyleLbl="bgAcc1" presStyleIdx="7" presStyleCnt="11">
        <dgm:presLayoutVars>
          <dgm:bulletEnabled val="1"/>
        </dgm:presLayoutVars>
      </dgm:prSet>
      <dgm:spPr/>
    </dgm:pt>
    <dgm:pt modelId="{F6A85C47-A81C-4B73-8424-F5CC92479092}" type="pres">
      <dgm:prSet presAssocID="{E9731ABD-4066-4D19-A06A-561544D27F55}" presName="Name13" presStyleLbl="parChTrans1D2" presStyleIdx="8" presStyleCnt="11"/>
      <dgm:spPr/>
    </dgm:pt>
    <dgm:pt modelId="{111B2FAA-B39D-443A-B759-D3816FD9CB5C}" type="pres">
      <dgm:prSet presAssocID="{FDB680A9-ADE3-48C9-8192-95EB1FCF01FF}" presName="childText" presStyleLbl="bgAcc1" presStyleIdx="8" presStyleCnt="11">
        <dgm:presLayoutVars>
          <dgm:bulletEnabled val="1"/>
        </dgm:presLayoutVars>
      </dgm:prSet>
      <dgm:spPr/>
    </dgm:pt>
    <dgm:pt modelId="{9926AE8E-F853-4040-B71F-54C2B52F2486}" type="pres">
      <dgm:prSet presAssocID="{9C67758F-D9AC-45FC-89AE-CDA4679C4E75}" presName="root" presStyleCnt="0"/>
      <dgm:spPr/>
    </dgm:pt>
    <dgm:pt modelId="{50286043-D2BC-433D-AD73-87DD597F217D}" type="pres">
      <dgm:prSet presAssocID="{9C67758F-D9AC-45FC-89AE-CDA4679C4E75}" presName="rootComposite" presStyleCnt="0"/>
      <dgm:spPr/>
    </dgm:pt>
    <dgm:pt modelId="{9E99BDB0-CD11-4948-87FA-D3F4A6A1D8B3}" type="pres">
      <dgm:prSet presAssocID="{9C67758F-D9AC-45FC-89AE-CDA4679C4E75}" presName="rootText" presStyleLbl="node1" presStyleIdx="3" presStyleCnt="4"/>
      <dgm:spPr/>
    </dgm:pt>
    <dgm:pt modelId="{F257182A-2570-4142-8693-0E669F581A52}" type="pres">
      <dgm:prSet presAssocID="{9C67758F-D9AC-45FC-89AE-CDA4679C4E75}" presName="rootConnector" presStyleLbl="node1" presStyleIdx="3" presStyleCnt="4"/>
      <dgm:spPr/>
    </dgm:pt>
    <dgm:pt modelId="{3AA82964-5E0A-469A-A3BE-1059C308E68F}" type="pres">
      <dgm:prSet presAssocID="{9C67758F-D9AC-45FC-89AE-CDA4679C4E75}" presName="childShape" presStyleCnt="0"/>
      <dgm:spPr/>
    </dgm:pt>
    <dgm:pt modelId="{6002096E-D988-4418-8030-0A624247F360}" type="pres">
      <dgm:prSet presAssocID="{5B518063-02EA-4971-BBF4-95C3BBBC4C04}" presName="Name13" presStyleLbl="parChTrans1D2" presStyleIdx="9" presStyleCnt="11"/>
      <dgm:spPr/>
    </dgm:pt>
    <dgm:pt modelId="{C8C62372-04BD-4709-A7F3-20A9E159E24A}" type="pres">
      <dgm:prSet presAssocID="{082DC6C8-978A-4F92-84AF-8B3F010FCA93}" presName="childText" presStyleLbl="bgAcc1" presStyleIdx="9" presStyleCnt="11">
        <dgm:presLayoutVars>
          <dgm:bulletEnabled val="1"/>
        </dgm:presLayoutVars>
      </dgm:prSet>
      <dgm:spPr/>
    </dgm:pt>
    <dgm:pt modelId="{B90FD54F-C778-4154-8FC0-19DA3DE5FF2C}" type="pres">
      <dgm:prSet presAssocID="{4FEB1C94-CD80-4779-BBE6-25060C0CF3B4}" presName="Name13" presStyleLbl="parChTrans1D2" presStyleIdx="10" presStyleCnt="11"/>
      <dgm:spPr/>
    </dgm:pt>
    <dgm:pt modelId="{79422E30-4D86-47E9-BDAA-3244D6043DDC}" type="pres">
      <dgm:prSet presAssocID="{A71B9A58-3748-415A-8913-B2F5FD113737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0931514D-1631-4AEC-92A6-63DD5A7F4A52}" srcId="{1E051305-89D9-48D6-A768-F234690ABC80}" destId="{3546E058-76DF-46E5-9E91-D74140915E5B}" srcOrd="0" destOrd="0" parTransId="{C227AD2A-C8BD-46B4-92E8-F11AD0D31E72}" sibTransId="{112C7E7D-6A4C-4692-9B94-190CF1DD8C82}"/>
    <dgm:cxn modelId="{64889F57-6B7D-4278-B299-56966FEB77D0}" type="presOf" srcId="{3546E058-76DF-46E5-9E91-D74140915E5B}" destId="{8B7BB1DC-19D6-49E5-A882-13F6AC37E26D}" srcOrd="1" destOrd="0" presId="urn:microsoft.com/office/officeart/2005/8/layout/hierarchy3"/>
    <dgm:cxn modelId="{317BC2CB-1121-4E4C-9B2F-CF40082325E7}" type="presOf" srcId="{9C67758F-D9AC-45FC-89AE-CDA4679C4E75}" destId="{F257182A-2570-4142-8693-0E669F581A52}" srcOrd="1" destOrd="0" presId="urn:microsoft.com/office/officeart/2005/8/layout/hierarchy3"/>
    <dgm:cxn modelId="{2DFDC224-8755-439E-98B9-2E93C6B23B8D}" type="presOf" srcId="{F9D05C1D-FC94-43A2-B8A6-28B71B6C6F89}" destId="{B4AAD637-41FC-4CC8-B478-549AF9909EC4}" srcOrd="0" destOrd="0" presId="urn:microsoft.com/office/officeart/2005/8/layout/hierarchy3"/>
    <dgm:cxn modelId="{CBFEB7B5-19F3-47C1-A1E2-A61E5248EE28}" srcId="{8950181A-162E-471E-869E-406296FDAF37}" destId="{5A1C9C34-C164-4FB4-9651-CA9EC3872A41}" srcOrd="0" destOrd="0" parTransId="{13630CD0-5E24-40D9-9B39-4EB6E6788A18}" sibTransId="{904A7E3D-85ED-489C-B926-FE1F4815D05A}"/>
    <dgm:cxn modelId="{A8D1DC76-77E3-449D-BFDD-D59498FC6DC3}" srcId="{1E051305-89D9-48D6-A768-F234690ABC80}" destId="{8950181A-162E-471E-869E-406296FDAF37}" srcOrd="1" destOrd="0" parTransId="{D626924E-FF21-405B-8D82-28E963730DA5}" sibTransId="{CFBE6BDA-6C75-4A6D-8433-91669F3949F9}"/>
    <dgm:cxn modelId="{AEFD8EA6-EE94-4104-B4C8-DDE7F331182B}" type="presOf" srcId="{8950181A-162E-471E-869E-406296FDAF37}" destId="{A762E575-281A-466E-AFE1-EC156A4B6C75}" srcOrd="1" destOrd="0" presId="urn:microsoft.com/office/officeart/2005/8/layout/hierarchy3"/>
    <dgm:cxn modelId="{737648F8-7528-44CC-B816-E694C4B3A504}" type="presOf" srcId="{E5526839-E4CD-48DA-BC20-24E58A6B55A7}" destId="{CA7F3800-0FC1-4505-8954-9C015A03882A}" srcOrd="0" destOrd="0" presId="urn:microsoft.com/office/officeart/2005/8/layout/hierarchy3"/>
    <dgm:cxn modelId="{97D49322-F25D-49DE-A41F-21F95A469D15}" type="presOf" srcId="{B9980C37-5AD2-4D62-B8A5-06E9E71FE931}" destId="{32F46F9F-BEBA-4BC0-B029-3B2FF300A616}" srcOrd="0" destOrd="0" presId="urn:microsoft.com/office/officeart/2005/8/layout/hierarchy3"/>
    <dgm:cxn modelId="{44AF16A3-EDAD-4C55-84B3-1DF77082496E}" type="presOf" srcId="{3546E058-76DF-46E5-9E91-D74140915E5B}" destId="{10BC9BA1-78DB-4186-8837-1AAB14D2747E}" srcOrd="0" destOrd="0" presId="urn:microsoft.com/office/officeart/2005/8/layout/hierarchy3"/>
    <dgm:cxn modelId="{17C06CF8-47DC-4C67-9997-B1FE15AEF893}" type="presOf" srcId="{5C2242F3-64D1-486B-AE01-D7E296594A8A}" destId="{6EEABC99-5BC8-4D40-A944-2EB9EAD0CFB5}" srcOrd="0" destOrd="0" presId="urn:microsoft.com/office/officeart/2005/8/layout/hierarchy3"/>
    <dgm:cxn modelId="{CE237D3E-0CD6-422D-976D-6FC1440F18DC}" srcId="{1E051305-89D9-48D6-A768-F234690ABC80}" destId="{407D49FB-6FFD-49E1-A5DB-43B6A2C08A25}" srcOrd="2" destOrd="0" parTransId="{973991DD-281C-4BA3-B860-7764B0F0A3EA}" sibTransId="{B8117DFA-6087-4507-BCAF-B16EC745D20D}"/>
    <dgm:cxn modelId="{234A0B9A-015B-4D70-A16E-8C7CACF92CC7}" type="presOf" srcId="{5B518063-02EA-4971-BBF4-95C3BBBC4C04}" destId="{6002096E-D988-4418-8030-0A624247F360}" srcOrd="0" destOrd="0" presId="urn:microsoft.com/office/officeart/2005/8/layout/hierarchy3"/>
    <dgm:cxn modelId="{F7106A89-5CBC-4045-86B5-0DEDADF843E2}" srcId="{9C67758F-D9AC-45FC-89AE-CDA4679C4E75}" destId="{A71B9A58-3748-415A-8913-B2F5FD113737}" srcOrd="1" destOrd="0" parTransId="{4FEB1C94-CD80-4779-BBE6-25060C0CF3B4}" sibTransId="{620B453B-32BB-422C-9F72-169E304FA6D2}"/>
    <dgm:cxn modelId="{31089CF5-7D42-49E8-A0E6-293909ED74F1}" type="presOf" srcId="{8950181A-162E-471E-869E-406296FDAF37}" destId="{BBAF29DD-0165-4A78-9E2D-AE24BA1571C4}" srcOrd="0" destOrd="0" presId="urn:microsoft.com/office/officeart/2005/8/layout/hierarchy3"/>
    <dgm:cxn modelId="{D90DDE06-5A49-47D8-BE7D-CCCA774A6C40}" type="presOf" srcId="{758225B0-10D4-4BA1-ACEF-5E46A405C2CB}" destId="{54A6DC39-0834-4EA7-BD22-3451E4E3BDE0}" srcOrd="0" destOrd="0" presId="urn:microsoft.com/office/officeart/2005/8/layout/hierarchy3"/>
    <dgm:cxn modelId="{17A7FF84-1935-4DED-A874-78D85FF2D17B}" srcId="{3546E058-76DF-46E5-9E91-D74140915E5B}" destId="{F9D05C1D-FC94-43A2-B8A6-28B71B6C6F89}" srcOrd="0" destOrd="0" parTransId="{758225B0-10D4-4BA1-ACEF-5E46A405C2CB}" sibTransId="{00EAD4CF-D769-4C74-8E70-7E338F95DB7A}"/>
    <dgm:cxn modelId="{9487E002-6D55-4758-907C-16C47C1E52A6}" srcId="{9C67758F-D9AC-45FC-89AE-CDA4679C4E75}" destId="{082DC6C8-978A-4F92-84AF-8B3F010FCA93}" srcOrd="0" destOrd="0" parTransId="{5B518063-02EA-4971-BBF4-95C3BBBC4C04}" sibTransId="{4477E5D8-7F13-4142-B362-B0797FF7DE4D}"/>
    <dgm:cxn modelId="{2098ACC6-09A1-4F24-8635-76B4CB1D7128}" type="presOf" srcId="{C8E64F5F-9FF7-4485-85BF-F2C6FD6D6FBB}" destId="{00C48A97-8825-4A8C-AE6C-71934DE5D846}" srcOrd="0" destOrd="0" presId="urn:microsoft.com/office/officeart/2005/8/layout/hierarchy3"/>
    <dgm:cxn modelId="{8174B272-5BF1-43D6-8150-4689001A748E}" type="presOf" srcId="{4FEB1C94-CD80-4779-BBE6-25060C0CF3B4}" destId="{B90FD54F-C778-4154-8FC0-19DA3DE5FF2C}" srcOrd="0" destOrd="0" presId="urn:microsoft.com/office/officeart/2005/8/layout/hierarchy3"/>
    <dgm:cxn modelId="{6C2171BF-9DC8-49E3-83F3-FEA14D822F30}" srcId="{8950181A-162E-471E-869E-406296FDAF37}" destId="{F246EE08-3161-412D-8A46-3B5A37817C42}" srcOrd="1" destOrd="0" parTransId="{B9980C37-5AD2-4D62-B8A5-06E9E71FE931}" sibTransId="{3CAC1F63-9DBD-4922-9D55-7AB11DAD83BE}"/>
    <dgm:cxn modelId="{ADB9536E-D42A-4ECB-A40C-2107CE7CE3AC}" type="presOf" srcId="{A71B9A58-3748-415A-8913-B2F5FD113737}" destId="{79422E30-4D86-47E9-BDAA-3244D6043DDC}" srcOrd="0" destOrd="0" presId="urn:microsoft.com/office/officeart/2005/8/layout/hierarchy3"/>
    <dgm:cxn modelId="{110D9805-25EA-4609-8D12-E39FED7BE33F}" type="presOf" srcId="{F78B1292-65F0-4414-AF57-8CCBD7833444}" destId="{28991659-57BF-4C13-8CE4-842234F67450}" srcOrd="0" destOrd="0" presId="urn:microsoft.com/office/officeart/2005/8/layout/hierarchy3"/>
    <dgm:cxn modelId="{177D2776-F41D-4A15-8246-552A0F85C69A}" srcId="{407D49FB-6FFD-49E1-A5DB-43B6A2C08A25}" destId="{CE14F46C-3CB8-4ABE-A508-DD1DED86E297}" srcOrd="0" destOrd="0" parTransId="{C8E64F5F-9FF7-4485-85BF-F2C6FD6D6FBB}" sibTransId="{EBEF20A1-9557-45EB-A337-AD02F2A619F9}"/>
    <dgm:cxn modelId="{03F056D3-C79D-4EC3-8C41-F1A215B55A30}" type="presOf" srcId="{1E051305-89D9-48D6-A768-F234690ABC80}" destId="{2EC824E8-8BBC-4879-B4D6-C88C3792C27E}" srcOrd="0" destOrd="0" presId="urn:microsoft.com/office/officeart/2005/8/layout/hierarchy3"/>
    <dgm:cxn modelId="{44607F3F-2EED-41F1-B7AE-C58100F0136F}" type="presOf" srcId="{47B3B66F-C19F-4A45-BDA4-594CF63CDD31}" destId="{62AC339D-1066-49FD-80B0-3AC00CD00D06}" srcOrd="0" destOrd="0" presId="urn:microsoft.com/office/officeart/2005/8/layout/hierarchy3"/>
    <dgm:cxn modelId="{5630D3F3-B58B-4B39-8794-44C23A9B22A1}" srcId="{1E051305-89D9-48D6-A768-F234690ABC80}" destId="{9C67758F-D9AC-45FC-89AE-CDA4679C4E75}" srcOrd="3" destOrd="0" parTransId="{133CDC2F-3DF9-443F-9956-E34A7279E73F}" sibTransId="{476592FC-4E04-4BC0-87FB-691A2B732358}"/>
    <dgm:cxn modelId="{B8933EF4-AA58-445B-A391-BAEC01176157}" srcId="{3546E058-76DF-46E5-9E91-D74140915E5B}" destId="{F78B1292-65F0-4414-AF57-8CCBD7833444}" srcOrd="3" destOrd="0" parTransId="{DAFCC1A8-9F61-41D8-8CC5-3B1E606B9F41}" sibTransId="{964D2EF3-11D1-4E84-9CC6-6837F74162D8}"/>
    <dgm:cxn modelId="{5F0B31BA-CB65-4DCE-849E-3E17F1DB1839}" type="presOf" srcId="{FDB680A9-ADE3-48C9-8192-95EB1FCF01FF}" destId="{111B2FAA-B39D-443A-B759-D3816FD9CB5C}" srcOrd="0" destOrd="0" presId="urn:microsoft.com/office/officeart/2005/8/layout/hierarchy3"/>
    <dgm:cxn modelId="{41BB736F-5B03-4B44-AEFD-C340CFB0FC69}" type="presOf" srcId="{9C67758F-D9AC-45FC-89AE-CDA4679C4E75}" destId="{9E99BDB0-CD11-4948-87FA-D3F4A6A1D8B3}" srcOrd="0" destOrd="0" presId="urn:microsoft.com/office/officeart/2005/8/layout/hierarchy3"/>
    <dgm:cxn modelId="{4A4405C4-468B-489F-81D9-E8B6B1C9FD37}" type="presOf" srcId="{CE694004-3DF9-4429-8E69-223F25935E65}" destId="{89C07053-EE41-4F37-943C-39301024E668}" srcOrd="0" destOrd="0" presId="urn:microsoft.com/office/officeart/2005/8/layout/hierarchy3"/>
    <dgm:cxn modelId="{15C15739-8488-49DC-87C0-037660B228D1}" type="presOf" srcId="{5A1C9C34-C164-4FB4-9651-CA9EC3872A41}" destId="{8C1407CC-22FC-4555-8C7C-871A2DB63E81}" srcOrd="0" destOrd="0" presId="urn:microsoft.com/office/officeart/2005/8/layout/hierarchy3"/>
    <dgm:cxn modelId="{A295D2CC-F507-4F46-A1A8-F3E1CE1A62B4}" srcId="{3546E058-76DF-46E5-9E91-D74140915E5B}" destId="{E5526839-E4CD-48DA-BC20-24E58A6B55A7}" srcOrd="2" destOrd="0" parTransId="{A36E4493-8640-4458-8328-6FDE5BBD0C2A}" sibTransId="{B0EB5ECA-7C20-41B6-9A48-77D8CDD3EF76}"/>
    <dgm:cxn modelId="{9311F725-E2F0-4268-83FA-81BE713807EC}" type="presOf" srcId="{B313F971-007D-425D-88D5-9E6F2895850C}" destId="{2ABAEF3F-D6BD-4186-9CED-F8AD7D6F53D7}" srcOrd="0" destOrd="0" presId="urn:microsoft.com/office/officeart/2005/8/layout/hierarchy3"/>
    <dgm:cxn modelId="{CF5317FF-80F2-4870-95CA-E9164751C2D1}" srcId="{407D49FB-6FFD-49E1-A5DB-43B6A2C08A25}" destId="{FDB680A9-ADE3-48C9-8192-95EB1FCF01FF}" srcOrd="1" destOrd="0" parTransId="{E9731ABD-4066-4D19-A06A-561544D27F55}" sibTransId="{78A1E184-9760-4AED-897D-91D05378E211}"/>
    <dgm:cxn modelId="{C24B4DCA-E1A1-443D-8BEE-1E980165B76C}" type="presOf" srcId="{A36E4493-8640-4458-8328-6FDE5BBD0C2A}" destId="{30119086-2E8A-49F7-B01B-75F510C3ECC1}" srcOrd="0" destOrd="0" presId="urn:microsoft.com/office/officeart/2005/8/layout/hierarchy3"/>
    <dgm:cxn modelId="{B8A17EA1-96C2-43B1-BF92-5EEB1DB39CE3}" srcId="{3546E058-76DF-46E5-9E91-D74140915E5B}" destId="{5C2242F3-64D1-486B-AE01-D7E296594A8A}" srcOrd="1" destOrd="0" parTransId="{CE694004-3DF9-4429-8E69-223F25935E65}" sibTransId="{5B176956-9681-4680-B279-17AE53D76BF9}"/>
    <dgm:cxn modelId="{A95ADCE4-F878-4DC6-8F4B-3A7CE443C1E9}" type="presOf" srcId="{CE14F46C-3CB8-4ABE-A508-DD1DED86E297}" destId="{33DE700C-A58D-4A57-B22A-F5BFB306AF02}" srcOrd="0" destOrd="0" presId="urn:microsoft.com/office/officeart/2005/8/layout/hierarchy3"/>
    <dgm:cxn modelId="{97356BF4-EDAA-4046-8799-59BBA9E4FCD4}" type="presOf" srcId="{F246EE08-3161-412D-8A46-3B5A37817C42}" destId="{045224F1-19CC-488A-8E07-A5CD0AB2BE49}" srcOrd="0" destOrd="0" presId="urn:microsoft.com/office/officeart/2005/8/layout/hierarchy3"/>
    <dgm:cxn modelId="{72C12755-4503-4AA1-9D75-04E74BFDDE88}" srcId="{8950181A-162E-471E-869E-406296FDAF37}" destId="{47B3B66F-C19F-4A45-BDA4-594CF63CDD31}" srcOrd="2" destOrd="0" parTransId="{B313F971-007D-425D-88D5-9E6F2895850C}" sibTransId="{55A49DD6-E033-4959-A718-3DA7848A1613}"/>
    <dgm:cxn modelId="{89717EB3-1267-4C9C-846B-1214E5D11874}" type="presOf" srcId="{E9731ABD-4066-4D19-A06A-561544D27F55}" destId="{F6A85C47-A81C-4B73-8424-F5CC92479092}" srcOrd="0" destOrd="0" presId="urn:microsoft.com/office/officeart/2005/8/layout/hierarchy3"/>
    <dgm:cxn modelId="{CD5DE236-9B29-40FC-91CB-0030A360BE42}" type="presOf" srcId="{13630CD0-5E24-40D9-9B39-4EB6E6788A18}" destId="{0D318C68-DF4C-4619-8C69-AF1EB1D5D65B}" srcOrd="0" destOrd="0" presId="urn:microsoft.com/office/officeart/2005/8/layout/hierarchy3"/>
    <dgm:cxn modelId="{96FC7D9A-36C5-455A-8214-E3F978827C87}" type="presOf" srcId="{407D49FB-6FFD-49E1-A5DB-43B6A2C08A25}" destId="{5D21B0BC-7F7A-4DF1-AF27-673B89420E48}" srcOrd="0" destOrd="0" presId="urn:microsoft.com/office/officeart/2005/8/layout/hierarchy3"/>
    <dgm:cxn modelId="{72FA503F-B2C3-4520-B189-BE9B907E3182}" type="presOf" srcId="{407D49FB-6FFD-49E1-A5DB-43B6A2C08A25}" destId="{B2AD84A4-7858-4215-929B-75539FB5764D}" srcOrd="1" destOrd="0" presId="urn:microsoft.com/office/officeart/2005/8/layout/hierarchy3"/>
    <dgm:cxn modelId="{81E7B266-4C54-4AFD-ADF9-DC8E291C5CF3}" type="presOf" srcId="{DAFCC1A8-9F61-41D8-8CC5-3B1E606B9F41}" destId="{CC45965F-113A-4487-B6D9-9F1E10D77683}" srcOrd="0" destOrd="0" presId="urn:microsoft.com/office/officeart/2005/8/layout/hierarchy3"/>
    <dgm:cxn modelId="{0A38EB84-5A2A-45BD-AD54-812412C8CA64}" type="presOf" srcId="{082DC6C8-978A-4F92-84AF-8B3F010FCA93}" destId="{C8C62372-04BD-4709-A7F3-20A9E159E24A}" srcOrd="0" destOrd="0" presId="urn:microsoft.com/office/officeart/2005/8/layout/hierarchy3"/>
    <dgm:cxn modelId="{568EC7A0-2E93-4C62-808E-1D117BE17E69}" type="presParOf" srcId="{2EC824E8-8BBC-4879-B4D6-C88C3792C27E}" destId="{F59D7C9D-0291-4CC2-9722-2599C2EF3C71}" srcOrd="0" destOrd="0" presId="urn:microsoft.com/office/officeart/2005/8/layout/hierarchy3"/>
    <dgm:cxn modelId="{FD3A2DF7-F018-48BA-8B9E-EF1FC57ED3E0}" type="presParOf" srcId="{F59D7C9D-0291-4CC2-9722-2599C2EF3C71}" destId="{52A10704-2F81-4F26-AC22-598BC7D822ED}" srcOrd="0" destOrd="0" presId="urn:microsoft.com/office/officeart/2005/8/layout/hierarchy3"/>
    <dgm:cxn modelId="{AE9FE521-EEAE-4B00-8285-0D069677699A}" type="presParOf" srcId="{52A10704-2F81-4F26-AC22-598BC7D822ED}" destId="{10BC9BA1-78DB-4186-8837-1AAB14D2747E}" srcOrd="0" destOrd="0" presId="urn:microsoft.com/office/officeart/2005/8/layout/hierarchy3"/>
    <dgm:cxn modelId="{AE8EF65E-7006-4AAA-9754-C2D43A63A1CE}" type="presParOf" srcId="{52A10704-2F81-4F26-AC22-598BC7D822ED}" destId="{8B7BB1DC-19D6-49E5-A882-13F6AC37E26D}" srcOrd="1" destOrd="0" presId="urn:microsoft.com/office/officeart/2005/8/layout/hierarchy3"/>
    <dgm:cxn modelId="{98C306F4-7600-4E1E-AEA6-D2DB559FD6F5}" type="presParOf" srcId="{F59D7C9D-0291-4CC2-9722-2599C2EF3C71}" destId="{5B4A1BB5-BB9F-44C7-A571-06A21CD9057B}" srcOrd="1" destOrd="0" presId="urn:microsoft.com/office/officeart/2005/8/layout/hierarchy3"/>
    <dgm:cxn modelId="{192D301C-C160-4044-AC7B-33C924B8B8A4}" type="presParOf" srcId="{5B4A1BB5-BB9F-44C7-A571-06A21CD9057B}" destId="{54A6DC39-0834-4EA7-BD22-3451E4E3BDE0}" srcOrd="0" destOrd="0" presId="urn:microsoft.com/office/officeart/2005/8/layout/hierarchy3"/>
    <dgm:cxn modelId="{E989F8C8-B07C-46E8-A8AE-EE4386A1F3FA}" type="presParOf" srcId="{5B4A1BB5-BB9F-44C7-A571-06A21CD9057B}" destId="{B4AAD637-41FC-4CC8-B478-549AF9909EC4}" srcOrd="1" destOrd="0" presId="urn:microsoft.com/office/officeart/2005/8/layout/hierarchy3"/>
    <dgm:cxn modelId="{81D6B43C-B95E-42DD-8B51-4466D8959338}" type="presParOf" srcId="{5B4A1BB5-BB9F-44C7-A571-06A21CD9057B}" destId="{89C07053-EE41-4F37-943C-39301024E668}" srcOrd="2" destOrd="0" presId="urn:microsoft.com/office/officeart/2005/8/layout/hierarchy3"/>
    <dgm:cxn modelId="{0866DA4D-C824-4C8B-91B8-94E11CA05370}" type="presParOf" srcId="{5B4A1BB5-BB9F-44C7-A571-06A21CD9057B}" destId="{6EEABC99-5BC8-4D40-A944-2EB9EAD0CFB5}" srcOrd="3" destOrd="0" presId="urn:microsoft.com/office/officeart/2005/8/layout/hierarchy3"/>
    <dgm:cxn modelId="{F6CBCB5F-B805-44FD-AD80-AB5AD2E29014}" type="presParOf" srcId="{5B4A1BB5-BB9F-44C7-A571-06A21CD9057B}" destId="{30119086-2E8A-49F7-B01B-75F510C3ECC1}" srcOrd="4" destOrd="0" presId="urn:microsoft.com/office/officeart/2005/8/layout/hierarchy3"/>
    <dgm:cxn modelId="{810A9E87-42E8-4550-A22B-8F174B158463}" type="presParOf" srcId="{5B4A1BB5-BB9F-44C7-A571-06A21CD9057B}" destId="{CA7F3800-0FC1-4505-8954-9C015A03882A}" srcOrd="5" destOrd="0" presId="urn:microsoft.com/office/officeart/2005/8/layout/hierarchy3"/>
    <dgm:cxn modelId="{F8D6A074-DD15-454C-B94A-0FE1E8E031A4}" type="presParOf" srcId="{5B4A1BB5-BB9F-44C7-A571-06A21CD9057B}" destId="{CC45965F-113A-4487-B6D9-9F1E10D77683}" srcOrd="6" destOrd="0" presId="urn:microsoft.com/office/officeart/2005/8/layout/hierarchy3"/>
    <dgm:cxn modelId="{9512DECF-D661-474C-ABB0-49AECFEA6EF5}" type="presParOf" srcId="{5B4A1BB5-BB9F-44C7-A571-06A21CD9057B}" destId="{28991659-57BF-4C13-8CE4-842234F67450}" srcOrd="7" destOrd="0" presId="urn:microsoft.com/office/officeart/2005/8/layout/hierarchy3"/>
    <dgm:cxn modelId="{E2E4C2FA-B809-484F-A2D8-9E0E1178B291}" type="presParOf" srcId="{2EC824E8-8BBC-4879-B4D6-C88C3792C27E}" destId="{6C1A7030-0AA8-4037-A248-8B6F9DD17955}" srcOrd="1" destOrd="0" presId="urn:microsoft.com/office/officeart/2005/8/layout/hierarchy3"/>
    <dgm:cxn modelId="{322C1DEB-B9DF-487E-9360-718CFD9EBD7A}" type="presParOf" srcId="{6C1A7030-0AA8-4037-A248-8B6F9DD17955}" destId="{475A5724-4769-4592-B8CC-485517D8583F}" srcOrd="0" destOrd="0" presId="urn:microsoft.com/office/officeart/2005/8/layout/hierarchy3"/>
    <dgm:cxn modelId="{1FC5411B-657C-467C-B95A-58DD78F5C896}" type="presParOf" srcId="{475A5724-4769-4592-B8CC-485517D8583F}" destId="{BBAF29DD-0165-4A78-9E2D-AE24BA1571C4}" srcOrd="0" destOrd="0" presId="urn:microsoft.com/office/officeart/2005/8/layout/hierarchy3"/>
    <dgm:cxn modelId="{7439ECBD-37D8-43D6-AB67-F4B13B010862}" type="presParOf" srcId="{475A5724-4769-4592-B8CC-485517D8583F}" destId="{A762E575-281A-466E-AFE1-EC156A4B6C75}" srcOrd="1" destOrd="0" presId="urn:microsoft.com/office/officeart/2005/8/layout/hierarchy3"/>
    <dgm:cxn modelId="{EA29FCE2-9F34-4D63-BBF4-43CDB4CF933E}" type="presParOf" srcId="{6C1A7030-0AA8-4037-A248-8B6F9DD17955}" destId="{5F7D1F10-E9DE-4209-B74D-062350DE51C6}" srcOrd="1" destOrd="0" presId="urn:microsoft.com/office/officeart/2005/8/layout/hierarchy3"/>
    <dgm:cxn modelId="{72174014-DFDB-464D-8E77-AA71BCD933BD}" type="presParOf" srcId="{5F7D1F10-E9DE-4209-B74D-062350DE51C6}" destId="{0D318C68-DF4C-4619-8C69-AF1EB1D5D65B}" srcOrd="0" destOrd="0" presId="urn:microsoft.com/office/officeart/2005/8/layout/hierarchy3"/>
    <dgm:cxn modelId="{2C92102D-701F-446F-86CC-A378417DAFE9}" type="presParOf" srcId="{5F7D1F10-E9DE-4209-B74D-062350DE51C6}" destId="{8C1407CC-22FC-4555-8C7C-871A2DB63E81}" srcOrd="1" destOrd="0" presId="urn:microsoft.com/office/officeart/2005/8/layout/hierarchy3"/>
    <dgm:cxn modelId="{691E5A70-A55D-4E2A-B258-2D44BC48FF41}" type="presParOf" srcId="{5F7D1F10-E9DE-4209-B74D-062350DE51C6}" destId="{32F46F9F-BEBA-4BC0-B029-3B2FF300A616}" srcOrd="2" destOrd="0" presId="urn:microsoft.com/office/officeart/2005/8/layout/hierarchy3"/>
    <dgm:cxn modelId="{F473C962-72AF-4036-BA49-42BC67F5D6AA}" type="presParOf" srcId="{5F7D1F10-E9DE-4209-B74D-062350DE51C6}" destId="{045224F1-19CC-488A-8E07-A5CD0AB2BE49}" srcOrd="3" destOrd="0" presId="urn:microsoft.com/office/officeart/2005/8/layout/hierarchy3"/>
    <dgm:cxn modelId="{0F99FE86-A73C-4158-9B73-C34CDB1D1947}" type="presParOf" srcId="{5F7D1F10-E9DE-4209-B74D-062350DE51C6}" destId="{2ABAEF3F-D6BD-4186-9CED-F8AD7D6F53D7}" srcOrd="4" destOrd="0" presId="urn:microsoft.com/office/officeart/2005/8/layout/hierarchy3"/>
    <dgm:cxn modelId="{891816EE-4858-4B22-8AE8-20C7E7EB3A9D}" type="presParOf" srcId="{5F7D1F10-E9DE-4209-B74D-062350DE51C6}" destId="{62AC339D-1066-49FD-80B0-3AC00CD00D06}" srcOrd="5" destOrd="0" presId="urn:microsoft.com/office/officeart/2005/8/layout/hierarchy3"/>
    <dgm:cxn modelId="{74226724-AA98-4638-B0AD-E2B554A78B45}" type="presParOf" srcId="{2EC824E8-8BBC-4879-B4D6-C88C3792C27E}" destId="{8333D285-88FE-4565-83A6-72743DB612B6}" srcOrd="2" destOrd="0" presId="urn:microsoft.com/office/officeart/2005/8/layout/hierarchy3"/>
    <dgm:cxn modelId="{E834C998-6DE3-424C-A2F2-3BCCD9CC1621}" type="presParOf" srcId="{8333D285-88FE-4565-83A6-72743DB612B6}" destId="{EB7AB225-DF22-44C7-9377-93DC1359C3E3}" srcOrd="0" destOrd="0" presId="urn:microsoft.com/office/officeart/2005/8/layout/hierarchy3"/>
    <dgm:cxn modelId="{C4A395C6-C236-46BE-B099-7E24093F31B0}" type="presParOf" srcId="{EB7AB225-DF22-44C7-9377-93DC1359C3E3}" destId="{5D21B0BC-7F7A-4DF1-AF27-673B89420E48}" srcOrd="0" destOrd="0" presId="urn:microsoft.com/office/officeart/2005/8/layout/hierarchy3"/>
    <dgm:cxn modelId="{AA795A08-6F8D-434C-B210-1613865FD2FA}" type="presParOf" srcId="{EB7AB225-DF22-44C7-9377-93DC1359C3E3}" destId="{B2AD84A4-7858-4215-929B-75539FB5764D}" srcOrd="1" destOrd="0" presId="urn:microsoft.com/office/officeart/2005/8/layout/hierarchy3"/>
    <dgm:cxn modelId="{5FD177F0-77D0-4DA8-ABCF-E4A078695102}" type="presParOf" srcId="{8333D285-88FE-4565-83A6-72743DB612B6}" destId="{8B62B8E9-B83D-44F2-91AE-7497F83AFE4C}" srcOrd="1" destOrd="0" presId="urn:microsoft.com/office/officeart/2005/8/layout/hierarchy3"/>
    <dgm:cxn modelId="{A2D8996A-3050-4E08-A161-96140D740571}" type="presParOf" srcId="{8B62B8E9-B83D-44F2-91AE-7497F83AFE4C}" destId="{00C48A97-8825-4A8C-AE6C-71934DE5D846}" srcOrd="0" destOrd="0" presId="urn:microsoft.com/office/officeart/2005/8/layout/hierarchy3"/>
    <dgm:cxn modelId="{5519498F-67C7-44D0-A903-227B17F0F5E4}" type="presParOf" srcId="{8B62B8E9-B83D-44F2-91AE-7497F83AFE4C}" destId="{33DE700C-A58D-4A57-B22A-F5BFB306AF02}" srcOrd="1" destOrd="0" presId="urn:microsoft.com/office/officeart/2005/8/layout/hierarchy3"/>
    <dgm:cxn modelId="{A114EB09-5498-4CCA-BB09-488228EDA5DA}" type="presParOf" srcId="{8B62B8E9-B83D-44F2-91AE-7497F83AFE4C}" destId="{F6A85C47-A81C-4B73-8424-F5CC92479092}" srcOrd="2" destOrd="0" presId="urn:microsoft.com/office/officeart/2005/8/layout/hierarchy3"/>
    <dgm:cxn modelId="{07A4BED5-A893-4C5A-8835-C91D585C311F}" type="presParOf" srcId="{8B62B8E9-B83D-44F2-91AE-7497F83AFE4C}" destId="{111B2FAA-B39D-443A-B759-D3816FD9CB5C}" srcOrd="3" destOrd="0" presId="urn:microsoft.com/office/officeart/2005/8/layout/hierarchy3"/>
    <dgm:cxn modelId="{E20C0B0A-43BB-4525-90A3-F952D7419137}" type="presParOf" srcId="{2EC824E8-8BBC-4879-B4D6-C88C3792C27E}" destId="{9926AE8E-F853-4040-B71F-54C2B52F2486}" srcOrd="3" destOrd="0" presId="urn:microsoft.com/office/officeart/2005/8/layout/hierarchy3"/>
    <dgm:cxn modelId="{B43B596A-3E2F-44C6-AF2C-BA0CAE4B3D47}" type="presParOf" srcId="{9926AE8E-F853-4040-B71F-54C2B52F2486}" destId="{50286043-D2BC-433D-AD73-87DD597F217D}" srcOrd="0" destOrd="0" presId="urn:microsoft.com/office/officeart/2005/8/layout/hierarchy3"/>
    <dgm:cxn modelId="{13B200E3-859A-4591-92F1-ED351949C875}" type="presParOf" srcId="{50286043-D2BC-433D-AD73-87DD597F217D}" destId="{9E99BDB0-CD11-4948-87FA-D3F4A6A1D8B3}" srcOrd="0" destOrd="0" presId="urn:microsoft.com/office/officeart/2005/8/layout/hierarchy3"/>
    <dgm:cxn modelId="{7B8F54A9-D03A-4C6D-A501-D78E36F7791A}" type="presParOf" srcId="{50286043-D2BC-433D-AD73-87DD597F217D}" destId="{F257182A-2570-4142-8693-0E669F581A52}" srcOrd="1" destOrd="0" presId="urn:microsoft.com/office/officeart/2005/8/layout/hierarchy3"/>
    <dgm:cxn modelId="{3311E140-C1D1-40A7-BE32-68108B711CAD}" type="presParOf" srcId="{9926AE8E-F853-4040-B71F-54C2B52F2486}" destId="{3AA82964-5E0A-469A-A3BE-1059C308E68F}" srcOrd="1" destOrd="0" presId="urn:microsoft.com/office/officeart/2005/8/layout/hierarchy3"/>
    <dgm:cxn modelId="{FD4AB91A-6E21-402E-AFF2-50E5530B66FA}" type="presParOf" srcId="{3AA82964-5E0A-469A-A3BE-1059C308E68F}" destId="{6002096E-D988-4418-8030-0A624247F360}" srcOrd="0" destOrd="0" presId="urn:microsoft.com/office/officeart/2005/8/layout/hierarchy3"/>
    <dgm:cxn modelId="{0E0521D9-D358-4362-8F88-094592DDA9CD}" type="presParOf" srcId="{3AA82964-5E0A-469A-A3BE-1059C308E68F}" destId="{C8C62372-04BD-4709-A7F3-20A9E159E24A}" srcOrd="1" destOrd="0" presId="urn:microsoft.com/office/officeart/2005/8/layout/hierarchy3"/>
    <dgm:cxn modelId="{3B5EB167-AC3A-4DDC-9361-3B9D8BC6BB81}" type="presParOf" srcId="{3AA82964-5E0A-469A-A3BE-1059C308E68F}" destId="{B90FD54F-C778-4154-8FC0-19DA3DE5FF2C}" srcOrd="2" destOrd="0" presId="urn:microsoft.com/office/officeart/2005/8/layout/hierarchy3"/>
    <dgm:cxn modelId="{5C1E6C06-437B-4276-8703-5821EF45D2D8}" type="presParOf" srcId="{3AA82964-5E0A-469A-A3BE-1059C308E68F}" destId="{79422E30-4D86-47E9-BDAA-3244D6043D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EEB132-7923-46DF-A531-79B270F335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FAE48FE-62EE-4A2E-9433-5F9F35F82396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劉銘傳為台灣第一巡撫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66610B-F8CA-48B2-9B77-A332522445ED}" type="parTrans" cxnId="{01079107-8A92-4648-8BFC-77720D4A1A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B48E0D8-AD83-4A31-82F6-44959E6BA81F}" type="sibTrans" cxnId="{01079107-8A92-4648-8BFC-77720D4A1A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05F6BFC-5370-4082-824E-532D51D3420A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耶！劉軒愷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2861FD-B33D-434F-AECE-507B306C9452}" type="parTrans" cxnId="{1FD5100E-AA9A-453E-B1C7-87B752F75E10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51468DA-B850-43C4-A58F-41099FBCA526}" type="sibTrans" cxnId="{1FD5100E-AA9A-453E-B1C7-87B752F75E10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728E9A1-EFB1-4943-A04C-9855ADDAEEE4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台灣中部地區有臺中、彰化、南投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D258ED-602F-4DC1-B718-36D78759F3AB}" type="parTrans" cxnId="{8CA55600-101B-4A90-8BBB-010DFFC01976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0826C9E-3549-4079-B868-F13C7077C073}" type="sibTrans" cxnId="{8CA55600-101B-4A90-8BBB-010DFFC01976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7C4D23F-C3BB-43FA-96F1-739FBF0E2FAA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髒話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72FD441-CDFA-4168-A90F-78A1ACC025DB}" type="parTrans" cxnId="{115E1EDF-F3B8-408C-8F6F-0E56E3B37E3F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56271CC-D7FA-4009-939B-4A334E5A2DE1}" type="sibTrans" cxnId="{115E1EDF-F3B8-408C-8F6F-0E56E3B37E3F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212C334-6553-4324-ACFF-DA390238A9C4}">
      <dgm:prSet phldrT="[文字]" custT="1"/>
      <dgm:spPr/>
      <dgm:t>
        <a:bodyPr/>
        <a:lstStyle/>
        <a:p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96CC05B-2889-4305-9698-A6B316F796F8}" type="parTrans" cxnId="{E8B2F583-E064-47E9-8F96-7D5D85B2129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F9D4A3D-E62E-4B4F-A8FC-0921FD8B3638}" type="sibTrans" cxnId="{E8B2F583-E064-47E9-8F96-7D5D85B2129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03BE1DF-8C81-44E3-984A-A08D01E61FB1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鴉片戰爭後西方列強開始用船堅炮利攻擊中國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DEA9FED-472A-4736-802A-17C79F5A1B81}" type="parTrans" cxnId="{95800A2E-BEAE-4B07-AB54-E5B4995D2E2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0D77A6-A74C-4085-AC0B-6E7A7ECA606D}" type="sibTrans" cxnId="{95800A2E-BEAE-4B07-AB54-E5B4995D2E2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25AA8B6-4980-4AA8-8F60-1B2275EE59C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加農砲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324FD4F-1C18-4FE9-B4AD-B563527821C8}" type="parTrans" cxnId="{CDB948AB-6837-4895-A1DA-3138B24E66D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F53C94A-550A-470A-B613-2A8B2AD8DBE3}" type="sibTrans" cxnId="{CDB948AB-6837-4895-A1DA-3138B24E66D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17E1178-3569-4240-9C4C-D2FC72E6E635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巴克禮牧師在臺南創辦了學校</a:t>
          </a:r>
          <a:endParaRPr lang="en-US" altLang="zh-TW" sz="16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507F18B-B794-46E6-AFBF-D80C7BD78F3D}" type="parTrans" cxnId="{05ED8EEE-17CB-421C-9ED1-4C50457DBACC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843A509-F995-4622-A79D-D325CE7BF894}" type="sibTrans" cxnId="{05ED8EEE-17CB-421C-9ED1-4C50457DBACC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508F5C2-54EC-4CA7-B698-16C42B70DC8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小貓巴克禮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88A8E00-D324-44FE-BFD8-F3ECC4144892}" type="parTrans" cxnId="{A2F4ADDE-B121-46C9-9B3A-FCB8F9AEEDD6}">
      <dgm:prSet/>
      <dgm:spPr/>
      <dgm:t>
        <a:bodyPr/>
        <a:lstStyle/>
        <a:p>
          <a:endParaRPr lang="zh-TW" altLang="en-US"/>
        </a:p>
      </dgm:t>
    </dgm:pt>
    <dgm:pt modelId="{5595BF79-7EA2-43B4-8A4F-07BE2B345D58}" type="sibTrans" cxnId="{A2F4ADDE-B121-46C9-9B3A-FCB8F9AEEDD6}">
      <dgm:prSet/>
      <dgm:spPr/>
      <dgm:t>
        <a:bodyPr/>
        <a:lstStyle/>
        <a:p>
          <a:endParaRPr lang="zh-TW" altLang="en-US"/>
        </a:p>
      </dgm:t>
    </dgm:pt>
    <dgm:pt modelId="{3D23C591-0E9D-4A0E-8379-2EABF968B7C8}" type="pres">
      <dgm:prSet presAssocID="{75EEB132-7923-46DF-A531-79B270F335EA}" presName="linear" presStyleCnt="0">
        <dgm:presLayoutVars>
          <dgm:animLvl val="lvl"/>
          <dgm:resizeHandles val="exact"/>
        </dgm:presLayoutVars>
      </dgm:prSet>
      <dgm:spPr/>
    </dgm:pt>
    <dgm:pt modelId="{BFADE480-30C3-4585-8CAC-EDA2EF3E2D38}" type="pres">
      <dgm:prSet presAssocID="{7FAE48FE-62EE-4A2E-9433-5F9F35F823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767F6E-1459-42E4-922A-33500C4BEB19}" type="pres">
      <dgm:prSet presAssocID="{7FAE48FE-62EE-4A2E-9433-5F9F35F8239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E8406-0B6C-401D-88A8-06BF7D721CD1}" type="pres">
      <dgm:prSet presAssocID="{7728E9A1-EFB1-4943-A04C-9855ADDAEE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7536B3-6A59-4F0E-9E3F-9AEF3D70F7BB}" type="pres">
      <dgm:prSet presAssocID="{7728E9A1-EFB1-4943-A04C-9855ADDAEEE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EE370-879C-4261-95DD-49064E4D33F9}" type="pres">
      <dgm:prSet presAssocID="{303BE1DF-8C81-44E3-984A-A08D01E61F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AD2A19-629F-41E3-AFEF-B5C5ABA6C55D}" type="pres">
      <dgm:prSet presAssocID="{303BE1DF-8C81-44E3-984A-A08D01E61FB1}" presName="childText" presStyleLbl="revTx" presStyleIdx="2" presStyleCnt="4">
        <dgm:presLayoutVars>
          <dgm:bulletEnabled val="1"/>
        </dgm:presLayoutVars>
      </dgm:prSet>
      <dgm:spPr/>
    </dgm:pt>
    <dgm:pt modelId="{F586F2DF-6AA7-448E-9067-F8FF9F0F9965}" type="pres">
      <dgm:prSet presAssocID="{417E1178-3569-4240-9C4C-D2FC72E6E6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FA79B-1AA4-4BC9-9425-A34456C4E859}" type="pres">
      <dgm:prSet presAssocID="{417E1178-3569-4240-9C4C-D2FC72E6E63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DCE7EB7-6A0B-41FE-B0BA-1128D28D5593}" type="presOf" srcId="{E7C4D23F-C3BB-43FA-96F1-739FBF0E2FAA}" destId="{BA7536B3-6A59-4F0E-9E3F-9AEF3D70F7BB}" srcOrd="0" destOrd="0" presId="urn:microsoft.com/office/officeart/2005/8/layout/vList2"/>
    <dgm:cxn modelId="{CDB948AB-6837-4895-A1DA-3138B24E66D3}" srcId="{303BE1DF-8C81-44E3-984A-A08D01E61FB1}" destId="{925AA8B6-4980-4AA8-8F60-1B2275EE59CB}" srcOrd="0" destOrd="0" parTransId="{C324FD4F-1C18-4FE9-B4AD-B563527821C8}" sibTransId="{8F53C94A-550A-470A-B613-2A8B2AD8DBE3}"/>
    <dgm:cxn modelId="{73DBFA2D-EEB9-40E9-84AD-0B0CAF5F81CF}" type="presOf" srcId="{7728E9A1-EFB1-4943-A04C-9855ADDAEEE4}" destId="{57CE8406-0B6C-401D-88A8-06BF7D721CD1}" srcOrd="0" destOrd="0" presId="urn:microsoft.com/office/officeart/2005/8/layout/vList2"/>
    <dgm:cxn modelId="{95800A2E-BEAE-4B07-AB54-E5B4995D2E23}" srcId="{75EEB132-7923-46DF-A531-79B270F335EA}" destId="{303BE1DF-8C81-44E3-984A-A08D01E61FB1}" srcOrd="2" destOrd="0" parTransId="{5DEA9FED-472A-4736-802A-17C79F5A1B81}" sibTransId="{3A0D77A6-A74C-4085-AC0B-6E7A7ECA606D}"/>
    <dgm:cxn modelId="{D145A97D-4854-4FC1-BD50-D9137F390ADD}" type="presOf" srcId="{417E1178-3569-4240-9C4C-D2FC72E6E635}" destId="{F586F2DF-6AA7-448E-9067-F8FF9F0F9965}" srcOrd="0" destOrd="0" presId="urn:microsoft.com/office/officeart/2005/8/layout/vList2"/>
    <dgm:cxn modelId="{087570C3-7969-4BC9-B432-CBFCFEF9CC7C}" type="presOf" srcId="{C05F6BFC-5370-4082-824E-532D51D3420A}" destId="{C2767F6E-1459-42E4-922A-33500C4BEB19}" srcOrd="0" destOrd="0" presId="urn:microsoft.com/office/officeart/2005/8/layout/vList2"/>
    <dgm:cxn modelId="{A2F4ADDE-B121-46C9-9B3A-FCB8F9AEEDD6}" srcId="{417E1178-3569-4240-9C4C-D2FC72E6E635}" destId="{F508F5C2-54EC-4CA7-B698-16C42B70DC8B}" srcOrd="0" destOrd="0" parTransId="{A88A8E00-D324-44FE-BFD8-F3ECC4144892}" sibTransId="{5595BF79-7EA2-43B4-8A4F-07BE2B345D58}"/>
    <dgm:cxn modelId="{01079107-8A92-4648-8BFC-77720D4A1AAE}" srcId="{75EEB132-7923-46DF-A531-79B270F335EA}" destId="{7FAE48FE-62EE-4A2E-9433-5F9F35F82396}" srcOrd="0" destOrd="0" parTransId="{3566610B-F8CA-48B2-9B77-A332522445ED}" sibTransId="{CB48E0D8-AD83-4A31-82F6-44959E6BA81F}"/>
    <dgm:cxn modelId="{F3DF9B81-3AEF-4DB0-B8FB-9AE7FE549AD6}" type="presOf" srcId="{4212C334-6553-4324-ACFF-DA390238A9C4}" destId="{C36FA79B-1AA4-4BC9-9425-A34456C4E859}" srcOrd="0" destOrd="1" presId="urn:microsoft.com/office/officeart/2005/8/layout/vList2"/>
    <dgm:cxn modelId="{BEB1CCA3-738E-4DA8-9C09-F50EF00A0E48}" type="presOf" srcId="{925AA8B6-4980-4AA8-8F60-1B2275EE59CB}" destId="{B7AD2A19-629F-41E3-AFEF-B5C5ABA6C55D}" srcOrd="0" destOrd="0" presId="urn:microsoft.com/office/officeart/2005/8/layout/vList2"/>
    <dgm:cxn modelId="{1FD5100E-AA9A-453E-B1C7-87B752F75E10}" srcId="{7FAE48FE-62EE-4A2E-9433-5F9F35F82396}" destId="{C05F6BFC-5370-4082-824E-532D51D3420A}" srcOrd="0" destOrd="0" parTransId="{352861FD-B33D-434F-AECE-507B306C9452}" sibTransId="{851468DA-B850-43C4-A58F-41099FBCA526}"/>
    <dgm:cxn modelId="{1DCB3D8F-0540-4EFB-BA98-AFBAC9EAAA13}" type="presOf" srcId="{75EEB132-7923-46DF-A531-79B270F335EA}" destId="{3D23C591-0E9D-4A0E-8379-2EABF968B7C8}" srcOrd="0" destOrd="0" presId="urn:microsoft.com/office/officeart/2005/8/layout/vList2"/>
    <dgm:cxn modelId="{37FB7E02-677E-4B8A-8537-F1438DF24FBB}" type="presOf" srcId="{303BE1DF-8C81-44E3-984A-A08D01E61FB1}" destId="{13DEE370-879C-4261-95DD-49064E4D33F9}" srcOrd="0" destOrd="0" presId="urn:microsoft.com/office/officeart/2005/8/layout/vList2"/>
    <dgm:cxn modelId="{05ED8EEE-17CB-421C-9ED1-4C50457DBACC}" srcId="{75EEB132-7923-46DF-A531-79B270F335EA}" destId="{417E1178-3569-4240-9C4C-D2FC72E6E635}" srcOrd="3" destOrd="0" parTransId="{D507F18B-B794-46E6-AFBF-D80C7BD78F3D}" sibTransId="{0843A509-F995-4622-A79D-D325CE7BF894}"/>
    <dgm:cxn modelId="{E8B2F583-E064-47E9-8F96-7D5D85B21299}" srcId="{417E1178-3569-4240-9C4C-D2FC72E6E635}" destId="{4212C334-6553-4324-ACFF-DA390238A9C4}" srcOrd="1" destOrd="0" parTransId="{C96CC05B-2889-4305-9698-A6B316F796F8}" sibTransId="{BF9D4A3D-E62E-4B4F-A8FC-0921FD8B3638}"/>
    <dgm:cxn modelId="{4A59B866-C980-4A8F-A20F-1BD196FF08A9}" type="presOf" srcId="{F508F5C2-54EC-4CA7-B698-16C42B70DC8B}" destId="{C36FA79B-1AA4-4BC9-9425-A34456C4E859}" srcOrd="0" destOrd="0" presId="urn:microsoft.com/office/officeart/2005/8/layout/vList2"/>
    <dgm:cxn modelId="{8CA55600-101B-4A90-8BBB-010DFFC01976}" srcId="{75EEB132-7923-46DF-A531-79B270F335EA}" destId="{7728E9A1-EFB1-4943-A04C-9855ADDAEEE4}" srcOrd="1" destOrd="0" parTransId="{CED258ED-602F-4DC1-B718-36D78759F3AB}" sibTransId="{90826C9E-3549-4079-B868-F13C7077C073}"/>
    <dgm:cxn modelId="{B2CEF35A-ADD7-41AE-8ADF-5844DEDBBA67}" type="presOf" srcId="{7FAE48FE-62EE-4A2E-9433-5F9F35F82396}" destId="{BFADE480-30C3-4585-8CAC-EDA2EF3E2D38}" srcOrd="0" destOrd="0" presId="urn:microsoft.com/office/officeart/2005/8/layout/vList2"/>
    <dgm:cxn modelId="{115E1EDF-F3B8-408C-8F6F-0E56E3B37E3F}" srcId="{7728E9A1-EFB1-4943-A04C-9855ADDAEEE4}" destId="{E7C4D23F-C3BB-43FA-96F1-739FBF0E2FAA}" srcOrd="0" destOrd="0" parTransId="{472FD441-CDFA-4168-A90F-78A1ACC025DB}" sibTransId="{756271CC-D7FA-4009-939B-4A334E5A2DE1}"/>
    <dgm:cxn modelId="{F495659F-A413-4AD8-9022-3CE616F798DD}" type="presParOf" srcId="{3D23C591-0E9D-4A0E-8379-2EABF968B7C8}" destId="{BFADE480-30C3-4585-8CAC-EDA2EF3E2D38}" srcOrd="0" destOrd="0" presId="urn:microsoft.com/office/officeart/2005/8/layout/vList2"/>
    <dgm:cxn modelId="{360B21A9-3D9B-437A-9D6A-A98E786763DD}" type="presParOf" srcId="{3D23C591-0E9D-4A0E-8379-2EABF968B7C8}" destId="{C2767F6E-1459-42E4-922A-33500C4BEB19}" srcOrd="1" destOrd="0" presId="urn:microsoft.com/office/officeart/2005/8/layout/vList2"/>
    <dgm:cxn modelId="{14D1536B-6F1F-4E99-A5F1-47A89B2D78A7}" type="presParOf" srcId="{3D23C591-0E9D-4A0E-8379-2EABF968B7C8}" destId="{57CE8406-0B6C-401D-88A8-06BF7D721CD1}" srcOrd="2" destOrd="0" presId="urn:microsoft.com/office/officeart/2005/8/layout/vList2"/>
    <dgm:cxn modelId="{3589DB06-5B1E-4EC6-A6CF-D647BFE7CDE4}" type="presParOf" srcId="{3D23C591-0E9D-4A0E-8379-2EABF968B7C8}" destId="{BA7536B3-6A59-4F0E-9E3F-9AEF3D70F7BB}" srcOrd="3" destOrd="0" presId="urn:microsoft.com/office/officeart/2005/8/layout/vList2"/>
    <dgm:cxn modelId="{96EC5B0F-2DEB-4E39-BD68-4495BE93BAFA}" type="presParOf" srcId="{3D23C591-0E9D-4A0E-8379-2EABF968B7C8}" destId="{13DEE370-879C-4261-95DD-49064E4D33F9}" srcOrd="4" destOrd="0" presId="urn:microsoft.com/office/officeart/2005/8/layout/vList2"/>
    <dgm:cxn modelId="{EECE4146-D640-48AA-9A71-7D4A1E670C01}" type="presParOf" srcId="{3D23C591-0E9D-4A0E-8379-2EABF968B7C8}" destId="{B7AD2A19-629F-41E3-AFEF-B5C5ABA6C55D}" srcOrd="5" destOrd="0" presId="urn:microsoft.com/office/officeart/2005/8/layout/vList2"/>
    <dgm:cxn modelId="{BECDDC6A-FD05-4826-BE0C-2E7A401BA4D0}" type="presParOf" srcId="{3D23C591-0E9D-4A0E-8379-2EABF968B7C8}" destId="{F586F2DF-6AA7-448E-9067-F8FF9F0F9965}" srcOrd="6" destOrd="0" presId="urn:microsoft.com/office/officeart/2005/8/layout/vList2"/>
    <dgm:cxn modelId="{B2C96B17-245D-47DA-A1DD-7EF2B698068D}" type="presParOf" srcId="{3D23C591-0E9D-4A0E-8379-2EABF968B7C8}" destId="{C36FA79B-1AA4-4BC9-9425-A34456C4E85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DE7476-8B5D-4955-BDDC-BCCA69651A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F2C51D8-F93D-43C5-95F9-13671D17345D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圖形公式的推演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3CD7E09-D383-47C3-884A-D75212245FF1}" type="parTrans" cxnId="{C40CBE76-32AC-42A3-9F27-D941C74186EB}">
      <dgm:prSet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DB17014-DD6F-451C-BF58-407B21F168F8}" type="sibTrans" cxnId="{C40CBE76-32AC-42A3-9F27-D941C74186EB}">
      <dgm:prSet custT="1"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9D31AF1-D8BE-49B0-81E8-635DAF6DEC5F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面積計算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3DA01E2-8FFB-46A8-A8E3-0F6DD8BC03D2}" type="parTrans" cxnId="{17562375-FC3F-458A-80B1-C547E7A051AB}">
      <dgm:prSet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F866058-8208-469C-AD47-8FF7825C4FA8}" type="sibTrans" cxnId="{17562375-FC3F-458A-80B1-C547E7A051AB}">
      <dgm:prSet custT="1"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BE5A17F-9BA5-412E-ADFD-128F9E8636C9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倍數關係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E23B98C-729F-4CC7-8F21-0AA66C794D46}" type="parTrans" cxnId="{1DAEE7BA-8600-4A4B-8D8B-1CC5CBBC1D30}">
      <dgm:prSet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D0D0AD5-DC22-4A51-A8D9-C5E6E2BC7BB7}" type="sibTrans" cxnId="{1DAEE7BA-8600-4A4B-8D8B-1CC5CBBC1D30}">
      <dgm:prSet/>
      <dgm:spPr/>
      <dgm:t>
        <a:bodyPr/>
        <a:lstStyle/>
        <a:p>
          <a:endParaRPr lang="zh-TW" altLang="en-US" sz="24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3903549-78FF-45CC-9530-B22EC5AE91FA}" type="pres">
      <dgm:prSet presAssocID="{99DE7476-8B5D-4955-BDDC-BCCA69651AAF}" presName="Name0" presStyleCnt="0">
        <dgm:presLayoutVars>
          <dgm:dir/>
          <dgm:resizeHandles val="exact"/>
        </dgm:presLayoutVars>
      </dgm:prSet>
      <dgm:spPr/>
    </dgm:pt>
    <dgm:pt modelId="{55E0FF76-F493-4F5F-BC79-F39A75A1BCC9}" type="pres">
      <dgm:prSet presAssocID="{9F2C51D8-F93D-43C5-95F9-13671D17345D}" presName="node" presStyleLbl="node1" presStyleIdx="0" presStyleCnt="3">
        <dgm:presLayoutVars>
          <dgm:bulletEnabled val="1"/>
        </dgm:presLayoutVars>
      </dgm:prSet>
      <dgm:spPr/>
    </dgm:pt>
    <dgm:pt modelId="{DD1ABD2A-9EC0-468B-8FD3-DF86B9847E19}" type="pres">
      <dgm:prSet presAssocID="{5DB17014-DD6F-451C-BF58-407B21F168F8}" presName="sibTrans" presStyleLbl="sibTrans2D1" presStyleIdx="0" presStyleCnt="2"/>
      <dgm:spPr/>
    </dgm:pt>
    <dgm:pt modelId="{460B0A42-586C-4887-8B57-460D7AB884B1}" type="pres">
      <dgm:prSet presAssocID="{5DB17014-DD6F-451C-BF58-407B21F168F8}" presName="connectorText" presStyleLbl="sibTrans2D1" presStyleIdx="0" presStyleCnt="2"/>
      <dgm:spPr/>
    </dgm:pt>
    <dgm:pt modelId="{C98BD265-D143-47B1-BD13-34084C37E255}" type="pres">
      <dgm:prSet presAssocID="{09D31AF1-D8BE-49B0-81E8-635DAF6DEC5F}" presName="node" presStyleLbl="node1" presStyleIdx="1" presStyleCnt="3">
        <dgm:presLayoutVars>
          <dgm:bulletEnabled val="1"/>
        </dgm:presLayoutVars>
      </dgm:prSet>
      <dgm:spPr/>
    </dgm:pt>
    <dgm:pt modelId="{61EDC619-AE28-4F63-9B0A-C2FFAF24EBEB}" type="pres">
      <dgm:prSet presAssocID="{CF866058-8208-469C-AD47-8FF7825C4FA8}" presName="sibTrans" presStyleLbl="sibTrans2D1" presStyleIdx="1" presStyleCnt="2"/>
      <dgm:spPr/>
    </dgm:pt>
    <dgm:pt modelId="{C142342B-4C10-4495-8F58-3DBF45BFA20D}" type="pres">
      <dgm:prSet presAssocID="{CF866058-8208-469C-AD47-8FF7825C4FA8}" presName="connectorText" presStyleLbl="sibTrans2D1" presStyleIdx="1" presStyleCnt="2"/>
      <dgm:spPr/>
    </dgm:pt>
    <dgm:pt modelId="{7D9BE8C8-5B0F-4900-A9AF-7FEE957A870A}" type="pres">
      <dgm:prSet presAssocID="{CBE5A17F-9BA5-412E-ADFD-128F9E8636C9}" presName="node" presStyleLbl="node1" presStyleIdx="2" presStyleCnt="3">
        <dgm:presLayoutVars>
          <dgm:bulletEnabled val="1"/>
        </dgm:presLayoutVars>
      </dgm:prSet>
      <dgm:spPr/>
    </dgm:pt>
  </dgm:ptLst>
  <dgm:cxnLst>
    <dgm:cxn modelId="{17562375-FC3F-458A-80B1-C547E7A051AB}" srcId="{99DE7476-8B5D-4955-BDDC-BCCA69651AAF}" destId="{09D31AF1-D8BE-49B0-81E8-635DAF6DEC5F}" srcOrd="1" destOrd="0" parTransId="{23DA01E2-8FFB-46A8-A8E3-0F6DD8BC03D2}" sibTransId="{CF866058-8208-469C-AD47-8FF7825C4FA8}"/>
    <dgm:cxn modelId="{B730F4DB-B0DD-4CF4-93C1-41D5E24B7F54}" type="presOf" srcId="{5DB17014-DD6F-451C-BF58-407B21F168F8}" destId="{DD1ABD2A-9EC0-468B-8FD3-DF86B9847E19}" srcOrd="0" destOrd="0" presId="urn:microsoft.com/office/officeart/2005/8/layout/process1"/>
    <dgm:cxn modelId="{D9F7A8A1-357F-4A1A-BA6E-6D679BC6833D}" type="presOf" srcId="{CBE5A17F-9BA5-412E-ADFD-128F9E8636C9}" destId="{7D9BE8C8-5B0F-4900-A9AF-7FEE957A870A}" srcOrd="0" destOrd="0" presId="urn:microsoft.com/office/officeart/2005/8/layout/process1"/>
    <dgm:cxn modelId="{C8960A14-DD27-4278-BBE3-ACFE762BF4DE}" type="presOf" srcId="{99DE7476-8B5D-4955-BDDC-BCCA69651AAF}" destId="{23903549-78FF-45CC-9530-B22EC5AE91FA}" srcOrd="0" destOrd="0" presId="urn:microsoft.com/office/officeart/2005/8/layout/process1"/>
    <dgm:cxn modelId="{ADAB3FC1-7858-4A94-8639-201DE001BC69}" type="presOf" srcId="{9F2C51D8-F93D-43C5-95F9-13671D17345D}" destId="{55E0FF76-F493-4F5F-BC79-F39A75A1BCC9}" srcOrd="0" destOrd="0" presId="urn:microsoft.com/office/officeart/2005/8/layout/process1"/>
    <dgm:cxn modelId="{1DAEE7BA-8600-4A4B-8D8B-1CC5CBBC1D30}" srcId="{99DE7476-8B5D-4955-BDDC-BCCA69651AAF}" destId="{CBE5A17F-9BA5-412E-ADFD-128F9E8636C9}" srcOrd="2" destOrd="0" parTransId="{2E23B98C-729F-4CC7-8F21-0AA66C794D46}" sibTransId="{FD0D0AD5-DC22-4A51-A8D9-C5E6E2BC7BB7}"/>
    <dgm:cxn modelId="{FA4BE36B-6780-4336-B90E-8C4E3C3312DB}" type="presOf" srcId="{CF866058-8208-469C-AD47-8FF7825C4FA8}" destId="{61EDC619-AE28-4F63-9B0A-C2FFAF24EBEB}" srcOrd="0" destOrd="0" presId="urn:microsoft.com/office/officeart/2005/8/layout/process1"/>
    <dgm:cxn modelId="{91816740-A844-48C7-93E8-43C15601F526}" type="presOf" srcId="{5DB17014-DD6F-451C-BF58-407B21F168F8}" destId="{460B0A42-586C-4887-8B57-460D7AB884B1}" srcOrd="1" destOrd="0" presId="urn:microsoft.com/office/officeart/2005/8/layout/process1"/>
    <dgm:cxn modelId="{57D37988-3036-4C14-92C4-F5FF77E91B95}" type="presOf" srcId="{09D31AF1-D8BE-49B0-81E8-635DAF6DEC5F}" destId="{C98BD265-D143-47B1-BD13-34084C37E255}" srcOrd="0" destOrd="0" presId="urn:microsoft.com/office/officeart/2005/8/layout/process1"/>
    <dgm:cxn modelId="{C40CBE76-32AC-42A3-9F27-D941C74186EB}" srcId="{99DE7476-8B5D-4955-BDDC-BCCA69651AAF}" destId="{9F2C51D8-F93D-43C5-95F9-13671D17345D}" srcOrd="0" destOrd="0" parTransId="{A3CD7E09-D383-47C3-884A-D75212245FF1}" sibTransId="{5DB17014-DD6F-451C-BF58-407B21F168F8}"/>
    <dgm:cxn modelId="{7C7AC19F-759C-4F27-96BE-CB598664865D}" type="presOf" srcId="{CF866058-8208-469C-AD47-8FF7825C4FA8}" destId="{C142342B-4C10-4495-8F58-3DBF45BFA20D}" srcOrd="1" destOrd="0" presId="urn:microsoft.com/office/officeart/2005/8/layout/process1"/>
    <dgm:cxn modelId="{A851FD3C-4555-4145-9501-3F861AD74E13}" type="presParOf" srcId="{23903549-78FF-45CC-9530-B22EC5AE91FA}" destId="{55E0FF76-F493-4F5F-BC79-F39A75A1BCC9}" srcOrd="0" destOrd="0" presId="urn:microsoft.com/office/officeart/2005/8/layout/process1"/>
    <dgm:cxn modelId="{5496618D-3C5A-4CA9-8DF8-0E661F68A9B9}" type="presParOf" srcId="{23903549-78FF-45CC-9530-B22EC5AE91FA}" destId="{DD1ABD2A-9EC0-468B-8FD3-DF86B9847E19}" srcOrd="1" destOrd="0" presId="urn:microsoft.com/office/officeart/2005/8/layout/process1"/>
    <dgm:cxn modelId="{D53B15DC-432A-46CF-B3D5-8ED1B47E00C2}" type="presParOf" srcId="{DD1ABD2A-9EC0-468B-8FD3-DF86B9847E19}" destId="{460B0A42-586C-4887-8B57-460D7AB884B1}" srcOrd="0" destOrd="0" presId="urn:microsoft.com/office/officeart/2005/8/layout/process1"/>
    <dgm:cxn modelId="{E118C04A-A857-4E43-A98F-0900ACA4D96B}" type="presParOf" srcId="{23903549-78FF-45CC-9530-B22EC5AE91FA}" destId="{C98BD265-D143-47B1-BD13-34084C37E255}" srcOrd="2" destOrd="0" presId="urn:microsoft.com/office/officeart/2005/8/layout/process1"/>
    <dgm:cxn modelId="{8AB64E85-08EB-419C-B458-B1A03D2522F3}" type="presParOf" srcId="{23903549-78FF-45CC-9530-B22EC5AE91FA}" destId="{61EDC619-AE28-4F63-9B0A-C2FFAF24EBEB}" srcOrd="3" destOrd="0" presId="urn:microsoft.com/office/officeart/2005/8/layout/process1"/>
    <dgm:cxn modelId="{B5619898-8A5A-4A24-A200-2637FA595E54}" type="presParOf" srcId="{61EDC619-AE28-4F63-9B0A-C2FFAF24EBEB}" destId="{C142342B-4C10-4495-8F58-3DBF45BFA20D}" srcOrd="0" destOrd="0" presId="urn:microsoft.com/office/officeart/2005/8/layout/process1"/>
    <dgm:cxn modelId="{8B8E91B6-8170-4C92-A98D-E5B527B58DEA}" type="presParOf" srcId="{23903549-78FF-45CC-9530-B22EC5AE91FA}" destId="{7D9BE8C8-5B0F-4900-A9AF-7FEE957A87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51D97B-306B-4C4C-BE09-6CA6A6C8BF7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02805AA-6CBE-413E-A59D-56160A4B19F5}">
      <dgm:prSet phldrT="[文字]" custT="1"/>
      <dgm:spPr/>
      <dgm:t>
        <a:bodyPr/>
        <a:lstStyle/>
        <a:p>
          <a:r>
            <a:rPr lang="zh-TW" altLang="en-US" sz="18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作業寫完了嗎？</a:t>
          </a:r>
          <a:endParaRPr lang="zh-TW" altLang="en-US" sz="18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F7CB60E-7F53-45AF-BC99-AA6BF69AB9FB}" type="parTrans" cxnId="{BDD7103B-364C-42DA-9F68-253148BED92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4A68AB7-C875-483B-A3A5-2ADF07AF924A}" type="sibTrans" cxnId="{BDD7103B-364C-42DA-9F68-253148BED92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F885BFC-E774-4C24-ACA2-6CF29DDB94B8}">
      <dgm:prSet phldrT="[文字]" custT="1"/>
      <dgm:spPr/>
      <dgm:t>
        <a:bodyPr/>
        <a:lstStyle/>
        <a:p>
          <a:r>
            <a:rPr lang="zh-TW" altLang="en-US" sz="18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作業讓媽媽幫你看一下！</a:t>
          </a:r>
          <a:endParaRPr lang="zh-TW" altLang="en-US" sz="18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2CE05BC-AC97-4E2F-9CCA-15C00C919B77}" type="parTrans" cxnId="{379F40FA-97D2-429E-B42C-07D4FC85B81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BE8E049-39C7-4516-8AD6-897DAC9E9856}" type="sibTrans" cxnId="{379F40FA-97D2-429E-B42C-07D4FC85B81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CC211E9-1291-4C91-BCEF-2D3949080EBB}">
      <dgm:prSet phldrT="[文字]" custT="1"/>
      <dgm:spPr/>
      <dgm:t>
        <a:bodyPr/>
        <a:lstStyle/>
        <a:p>
          <a:r>
            <a:rPr lang="zh-TW" altLang="en-US" sz="18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要不要媽媽教你？</a:t>
          </a:r>
          <a:endParaRPr lang="zh-TW" altLang="en-US" sz="18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783E799-2947-473F-B5CC-A7D27421683F}" type="parTrans" cxnId="{2CBC919F-F657-4FFA-B321-4CC739D07CB7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B8E2FCA-3012-4AA6-8795-611CBCF3B226}" type="sibTrans" cxnId="{2CBC919F-F657-4FFA-B321-4CC739D07CB7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20FCE6E-EDB7-4FFA-89F4-47A7E896A7F3}">
      <dgm:prSet phldrT="[文字]" custT="1"/>
      <dgm:spPr/>
      <dgm:t>
        <a:bodyPr/>
        <a:lstStyle/>
        <a:p>
          <a:r>
            <a:rPr lang="zh-TW" altLang="en-US" sz="18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最近哪一個科目覺得很困難</a:t>
          </a:r>
          <a:endParaRPr lang="zh-TW" altLang="en-US" sz="18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FB6576C-2A1D-461F-8F35-966B46683C35}" type="parTrans" cxnId="{D8DC4674-686A-4376-BABE-0EB407ACE9B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2428E54-9DF0-4154-8BD9-77212F72521D}" type="sibTrans" cxnId="{D8DC4674-686A-4376-BABE-0EB407ACE9BC}">
      <dgm:prSet/>
      <dgm:spPr/>
      <dgm:t>
        <a:bodyPr/>
        <a:lstStyle/>
        <a:p>
          <a:endParaRPr lang="zh-TW" altLang="en-US" sz="1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F558BA4-FD09-4D7B-846B-485FEEF8E673}" type="pres">
      <dgm:prSet presAssocID="{DB51D97B-306B-4C4C-BE09-6CA6A6C8BF79}" presName="rootnode" presStyleCnt="0">
        <dgm:presLayoutVars>
          <dgm:chMax/>
          <dgm:chPref/>
          <dgm:dir/>
          <dgm:animLvl val="lvl"/>
        </dgm:presLayoutVars>
      </dgm:prSet>
      <dgm:spPr/>
    </dgm:pt>
    <dgm:pt modelId="{FB2BD2EA-C18B-4983-A25C-0E2ABA5CB935}" type="pres">
      <dgm:prSet presAssocID="{D02805AA-6CBE-413E-A59D-56160A4B19F5}" presName="composite" presStyleCnt="0"/>
      <dgm:spPr/>
    </dgm:pt>
    <dgm:pt modelId="{D838C2B6-63F3-4FFC-BB85-4392BE7D3767}" type="pres">
      <dgm:prSet presAssocID="{D02805AA-6CBE-413E-A59D-56160A4B19F5}" presName="LShape" presStyleLbl="alignNode1" presStyleIdx="0" presStyleCnt="7"/>
      <dgm:spPr/>
    </dgm:pt>
    <dgm:pt modelId="{6D26FD58-69A0-4A91-BFB9-9E38E4419449}" type="pres">
      <dgm:prSet presAssocID="{D02805AA-6CBE-413E-A59D-56160A4B19F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169FB12-606F-4466-91CD-1C18D9B30227}" type="pres">
      <dgm:prSet presAssocID="{D02805AA-6CBE-413E-A59D-56160A4B19F5}" presName="Triangle" presStyleLbl="alignNode1" presStyleIdx="1" presStyleCnt="7"/>
      <dgm:spPr/>
    </dgm:pt>
    <dgm:pt modelId="{8D4137B2-EBCD-438B-8245-9C184A9CF96D}" type="pres">
      <dgm:prSet presAssocID="{F4A68AB7-C875-483B-A3A5-2ADF07AF924A}" presName="sibTrans" presStyleCnt="0"/>
      <dgm:spPr/>
    </dgm:pt>
    <dgm:pt modelId="{29C56337-D5DF-41AC-9C85-80875EC8F43A}" type="pres">
      <dgm:prSet presAssocID="{F4A68AB7-C875-483B-A3A5-2ADF07AF924A}" presName="space" presStyleCnt="0"/>
      <dgm:spPr/>
    </dgm:pt>
    <dgm:pt modelId="{64A50B8B-595E-4A44-BD8D-2CC6600C543D}" type="pres">
      <dgm:prSet presAssocID="{AF885BFC-E774-4C24-ACA2-6CF29DDB94B8}" presName="composite" presStyleCnt="0"/>
      <dgm:spPr/>
    </dgm:pt>
    <dgm:pt modelId="{AB67B4CF-8937-4A8B-BF01-D897612A1A50}" type="pres">
      <dgm:prSet presAssocID="{AF885BFC-E774-4C24-ACA2-6CF29DDB94B8}" presName="LShape" presStyleLbl="alignNode1" presStyleIdx="2" presStyleCnt="7"/>
      <dgm:spPr/>
    </dgm:pt>
    <dgm:pt modelId="{E94C468D-2050-48A1-83D3-DF7B3C8A8604}" type="pres">
      <dgm:prSet presAssocID="{AF885BFC-E774-4C24-ACA2-6CF29DDB94B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AB21503-2E83-4FAE-B21E-6908B2D1BCB5}" type="pres">
      <dgm:prSet presAssocID="{AF885BFC-E774-4C24-ACA2-6CF29DDB94B8}" presName="Triangle" presStyleLbl="alignNode1" presStyleIdx="3" presStyleCnt="7"/>
      <dgm:spPr/>
    </dgm:pt>
    <dgm:pt modelId="{367C43B8-BD7C-4888-879E-55C9650068B6}" type="pres">
      <dgm:prSet presAssocID="{EBE8E049-39C7-4516-8AD6-897DAC9E9856}" presName="sibTrans" presStyleCnt="0"/>
      <dgm:spPr/>
    </dgm:pt>
    <dgm:pt modelId="{1617255D-DED3-4C2B-A6E3-53731160E84F}" type="pres">
      <dgm:prSet presAssocID="{EBE8E049-39C7-4516-8AD6-897DAC9E9856}" presName="space" presStyleCnt="0"/>
      <dgm:spPr/>
    </dgm:pt>
    <dgm:pt modelId="{469256A6-7ADD-4C59-A7B0-EBDDFFF61287}" type="pres">
      <dgm:prSet presAssocID="{8CC211E9-1291-4C91-BCEF-2D3949080EBB}" presName="composite" presStyleCnt="0"/>
      <dgm:spPr/>
    </dgm:pt>
    <dgm:pt modelId="{2794F6E6-8A44-491A-9429-1AD80CA390DC}" type="pres">
      <dgm:prSet presAssocID="{8CC211E9-1291-4C91-BCEF-2D3949080EBB}" presName="LShape" presStyleLbl="alignNode1" presStyleIdx="4" presStyleCnt="7"/>
      <dgm:spPr/>
    </dgm:pt>
    <dgm:pt modelId="{48CBAA81-6038-489D-960E-5A62862B0A7E}" type="pres">
      <dgm:prSet presAssocID="{8CC211E9-1291-4C91-BCEF-2D3949080EB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7E17C4F-A13C-4281-97A8-6635B03F842B}" type="pres">
      <dgm:prSet presAssocID="{8CC211E9-1291-4C91-BCEF-2D3949080EBB}" presName="Triangle" presStyleLbl="alignNode1" presStyleIdx="5" presStyleCnt="7"/>
      <dgm:spPr/>
    </dgm:pt>
    <dgm:pt modelId="{2CF62024-0B31-4E08-B156-7D87A7179543}" type="pres">
      <dgm:prSet presAssocID="{7B8E2FCA-3012-4AA6-8795-611CBCF3B226}" presName="sibTrans" presStyleCnt="0"/>
      <dgm:spPr/>
    </dgm:pt>
    <dgm:pt modelId="{D74BA09D-49CB-404A-851D-9832D4C23213}" type="pres">
      <dgm:prSet presAssocID="{7B8E2FCA-3012-4AA6-8795-611CBCF3B226}" presName="space" presStyleCnt="0"/>
      <dgm:spPr/>
    </dgm:pt>
    <dgm:pt modelId="{2E487F59-5567-41C7-BBCE-A56239029C2F}" type="pres">
      <dgm:prSet presAssocID="{120FCE6E-EDB7-4FFA-89F4-47A7E896A7F3}" presName="composite" presStyleCnt="0"/>
      <dgm:spPr/>
    </dgm:pt>
    <dgm:pt modelId="{3AEAD0AD-161F-4D0D-B8CC-F825D8091FA3}" type="pres">
      <dgm:prSet presAssocID="{120FCE6E-EDB7-4FFA-89F4-47A7E896A7F3}" presName="LShape" presStyleLbl="alignNode1" presStyleIdx="6" presStyleCnt="7"/>
      <dgm:spPr/>
    </dgm:pt>
    <dgm:pt modelId="{9FFB991C-AFC8-466F-BB14-363893C1C501}" type="pres">
      <dgm:prSet presAssocID="{120FCE6E-EDB7-4FFA-89F4-47A7E896A7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659422-C1B4-4402-BCFC-876223220520}" type="presOf" srcId="{DB51D97B-306B-4C4C-BE09-6CA6A6C8BF79}" destId="{FF558BA4-FD09-4D7B-846B-485FEEF8E673}" srcOrd="0" destOrd="0" presId="urn:microsoft.com/office/officeart/2009/3/layout/StepUpProcess"/>
    <dgm:cxn modelId="{2CBC919F-F657-4FFA-B321-4CC739D07CB7}" srcId="{DB51D97B-306B-4C4C-BE09-6CA6A6C8BF79}" destId="{8CC211E9-1291-4C91-BCEF-2D3949080EBB}" srcOrd="2" destOrd="0" parTransId="{8783E799-2947-473F-B5CC-A7D27421683F}" sibTransId="{7B8E2FCA-3012-4AA6-8795-611CBCF3B226}"/>
    <dgm:cxn modelId="{379F40FA-97D2-429E-B42C-07D4FC85B81C}" srcId="{DB51D97B-306B-4C4C-BE09-6CA6A6C8BF79}" destId="{AF885BFC-E774-4C24-ACA2-6CF29DDB94B8}" srcOrd="1" destOrd="0" parTransId="{52CE05BC-AC97-4E2F-9CCA-15C00C919B77}" sibTransId="{EBE8E049-39C7-4516-8AD6-897DAC9E9856}"/>
    <dgm:cxn modelId="{06F823DB-49D8-4324-B2EC-08519E1FCB1D}" type="presOf" srcId="{D02805AA-6CBE-413E-A59D-56160A4B19F5}" destId="{6D26FD58-69A0-4A91-BFB9-9E38E4419449}" srcOrd="0" destOrd="0" presId="urn:microsoft.com/office/officeart/2009/3/layout/StepUpProcess"/>
    <dgm:cxn modelId="{BDD7103B-364C-42DA-9F68-253148BED92C}" srcId="{DB51D97B-306B-4C4C-BE09-6CA6A6C8BF79}" destId="{D02805AA-6CBE-413E-A59D-56160A4B19F5}" srcOrd="0" destOrd="0" parTransId="{7F7CB60E-7F53-45AF-BC99-AA6BF69AB9FB}" sibTransId="{F4A68AB7-C875-483B-A3A5-2ADF07AF924A}"/>
    <dgm:cxn modelId="{D914D5A9-244B-4CC6-9540-0052FC055AD8}" type="presOf" srcId="{8CC211E9-1291-4C91-BCEF-2D3949080EBB}" destId="{48CBAA81-6038-489D-960E-5A62862B0A7E}" srcOrd="0" destOrd="0" presId="urn:microsoft.com/office/officeart/2009/3/layout/StepUpProcess"/>
    <dgm:cxn modelId="{7F3FB9AB-8FEE-4257-A152-0C7BBE42EC92}" type="presOf" srcId="{120FCE6E-EDB7-4FFA-89F4-47A7E896A7F3}" destId="{9FFB991C-AFC8-466F-BB14-363893C1C501}" srcOrd="0" destOrd="0" presId="urn:microsoft.com/office/officeart/2009/3/layout/StepUpProcess"/>
    <dgm:cxn modelId="{BBC0FCE4-F417-4F02-B073-B7DB8A967E5F}" type="presOf" srcId="{AF885BFC-E774-4C24-ACA2-6CF29DDB94B8}" destId="{E94C468D-2050-48A1-83D3-DF7B3C8A8604}" srcOrd="0" destOrd="0" presId="urn:microsoft.com/office/officeart/2009/3/layout/StepUpProcess"/>
    <dgm:cxn modelId="{D8DC4674-686A-4376-BABE-0EB407ACE9BC}" srcId="{DB51D97B-306B-4C4C-BE09-6CA6A6C8BF79}" destId="{120FCE6E-EDB7-4FFA-89F4-47A7E896A7F3}" srcOrd="3" destOrd="0" parTransId="{8FB6576C-2A1D-461F-8F35-966B46683C35}" sibTransId="{A2428E54-9DF0-4154-8BD9-77212F72521D}"/>
    <dgm:cxn modelId="{1ABB6235-4032-43B6-949B-645965184177}" type="presParOf" srcId="{FF558BA4-FD09-4D7B-846B-485FEEF8E673}" destId="{FB2BD2EA-C18B-4983-A25C-0E2ABA5CB935}" srcOrd="0" destOrd="0" presId="urn:microsoft.com/office/officeart/2009/3/layout/StepUpProcess"/>
    <dgm:cxn modelId="{1D5E8D44-442D-49FD-8908-9F695BA96356}" type="presParOf" srcId="{FB2BD2EA-C18B-4983-A25C-0E2ABA5CB935}" destId="{D838C2B6-63F3-4FFC-BB85-4392BE7D3767}" srcOrd="0" destOrd="0" presId="urn:microsoft.com/office/officeart/2009/3/layout/StepUpProcess"/>
    <dgm:cxn modelId="{BB55548E-D872-4E02-AD8E-D75C209FE0A1}" type="presParOf" srcId="{FB2BD2EA-C18B-4983-A25C-0E2ABA5CB935}" destId="{6D26FD58-69A0-4A91-BFB9-9E38E4419449}" srcOrd="1" destOrd="0" presId="urn:microsoft.com/office/officeart/2009/3/layout/StepUpProcess"/>
    <dgm:cxn modelId="{B1C64B46-D6A4-4727-8FAE-5C6D9A48885A}" type="presParOf" srcId="{FB2BD2EA-C18B-4983-A25C-0E2ABA5CB935}" destId="{2169FB12-606F-4466-91CD-1C18D9B30227}" srcOrd="2" destOrd="0" presId="urn:microsoft.com/office/officeart/2009/3/layout/StepUpProcess"/>
    <dgm:cxn modelId="{F7147AE7-EB7A-4FEB-B2E5-657F039F21AE}" type="presParOf" srcId="{FF558BA4-FD09-4D7B-846B-485FEEF8E673}" destId="{8D4137B2-EBCD-438B-8245-9C184A9CF96D}" srcOrd="1" destOrd="0" presId="urn:microsoft.com/office/officeart/2009/3/layout/StepUpProcess"/>
    <dgm:cxn modelId="{2F9D059A-8F0F-48B8-B301-80BC1DAB7542}" type="presParOf" srcId="{8D4137B2-EBCD-438B-8245-9C184A9CF96D}" destId="{29C56337-D5DF-41AC-9C85-80875EC8F43A}" srcOrd="0" destOrd="0" presId="urn:microsoft.com/office/officeart/2009/3/layout/StepUpProcess"/>
    <dgm:cxn modelId="{ED3BAA6E-7780-4D93-BD2D-FA9AFBE22D54}" type="presParOf" srcId="{FF558BA4-FD09-4D7B-846B-485FEEF8E673}" destId="{64A50B8B-595E-4A44-BD8D-2CC6600C543D}" srcOrd="2" destOrd="0" presId="urn:microsoft.com/office/officeart/2009/3/layout/StepUpProcess"/>
    <dgm:cxn modelId="{D4DBFF6F-3042-487A-8248-183D385ADF97}" type="presParOf" srcId="{64A50B8B-595E-4A44-BD8D-2CC6600C543D}" destId="{AB67B4CF-8937-4A8B-BF01-D897612A1A50}" srcOrd="0" destOrd="0" presId="urn:microsoft.com/office/officeart/2009/3/layout/StepUpProcess"/>
    <dgm:cxn modelId="{774E0778-8C0C-4977-9ED8-B0C522F71538}" type="presParOf" srcId="{64A50B8B-595E-4A44-BD8D-2CC6600C543D}" destId="{E94C468D-2050-48A1-83D3-DF7B3C8A8604}" srcOrd="1" destOrd="0" presId="urn:microsoft.com/office/officeart/2009/3/layout/StepUpProcess"/>
    <dgm:cxn modelId="{516D94CE-3F68-423D-95FD-C644005A64FD}" type="presParOf" srcId="{64A50B8B-595E-4A44-BD8D-2CC6600C543D}" destId="{AAB21503-2E83-4FAE-B21E-6908B2D1BCB5}" srcOrd="2" destOrd="0" presId="urn:microsoft.com/office/officeart/2009/3/layout/StepUpProcess"/>
    <dgm:cxn modelId="{2269BE48-5653-43A7-A781-1ABDB7163118}" type="presParOf" srcId="{FF558BA4-FD09-4D7B-846B-485FEEF8E673}" destId="{367C43B8-BD7C-4888-879E-55C9650068B6}" srcOrd="3" destOrd="0" presId="urn:microsoft.com/office/officeart/2009/3/layout/StepUpProcess"/>
    <dgm:cxn modelId="{A4686BC2-E58C-4244-82D9-836795964C0B}" type="presParOf" srcId="{367C43B8-BD7C-4888-879E-55C9650068B6}" destId="{1617255D-DED3-4C2B-A6E3-53731160E84F}" srcOrd="0" destOrd="0" presId="urn:microsoft.com/office/officeart/2009/3/layout/StepUpProcess"/>
    <dgm:cxn modelId="{D074558D-3B21-45A9-97C2-0BBA73161863}" type="presParOf" srcId="{FF558BA4-FD09-4D7B-846B-485FEEF8E673}" destId="{469256A6-7ADD-4C59-A7B0-EBDDFFF61287}" srcOrd="4" destOrd="0" presId="urn:microsoft.com/office/officeart/2009/3/layout/StepUpProcess"/>
    <dgm:cxn modelId="{B133428C-09E6-4D19-B6B7-4C63C804A09F}" type="presParOf" srcId="{469256A6-7ADD-4C59-A7B0-EBDDFFF61287}" destId="{2794F6E6-8A44-491A-9429-1AD80CA390DC}" srcOrd="0" destOrd="0" presId="urn:microsoft.com/office/officeart/2009/3/layout/StepUpProcess"/>
    <dgm:cxn modelId="{B08E88A4-CB5B-4FFF-B01A-09720E30BF98}" type="presParOf" srcId="{469256A6-7ADD-4C59-A7B0-EBDDFFF61287}" destId="{48CBAA81-6038-489D-960E-5A62862B0A7E}" srcOrd="1" destOrd="0" presId="urn:microsoft.com/office/officeart/2009/3/layout/StepUpProcess"/>
    <dgm:cxn modelId="{AC3D04A9-3BC8-463B-A8EB-5DE7C7B9AE30}" type="presParOf" srcId="{469256A6-7ADD-4C59-A7B0-EBDDFFF61287}" destId="{27E17C4F-A13C-4281-97A8-6635B03F842B}" srcOrd="2" destOrd="0" presId="urn:microsoft.com/office/officeart/2009/3/layout/StepUpProcess"/>
    <dgm:cxn modelId="{338A4083-F0C2-4380-8C4A-C8B939CB984B}" type="presParOf" srcId="{FF558BA4-FD09-4D7B-846B-485FEEF8E673}" destId="{2CF62024-0B31-4E08-B156-7D87A7179543}" srcOrd="5" destOrd="0" presId="urn:microsoft.com/office/officeart/2009/3/layout/StepUpProcess"/>
    <dgm:cxn modelId="{74EAF55A-F297-4EDA-980B-F55FD7ABD575}" type="presParOf" srcId="{2CF62024-0B31-4E08-B156-7D87A7179543}" destId="{D74BA09D-49CB-404A-851D-9832D4C23213}" srcOrd="0" destOrd="0" presId="urn:microsoft.com/office/officeart/2009/3/layout/StepUpProcess"/>
    <dgm:cxn modelId="{A16843FB-0FC1-4C33-8434-92B799896A10}" type="presParOf" srcId="{FF558BA4-FD09-4D7B-846B-485FEEF8E673}" destId="{2E487F59-5567-41C7-BBCE-A56239029C2F}" srcOrd="6" destOrd="0" presId="urn:microsoft.com/office/officeart/2009/3/layout/StepUpProcess"/>
    <dgm:cxn modelId="{E379C9AC-4AC7-4697-A99E-3256B6D0643F}" type="presParOf" srcId="{2E487F59-5567-41C7-BBCE-A56239029C2F}" destId="{3AEAD0AD-161F-4D0D-B8CC-F825D8091FA3}" srcOrd="0" destOrd="0" presId="urn:microsoft.com/office/officeart/2009/3/layout/StepUpProcess"/>
    <dgm:cxn modelId="{336F780A-9CD9-49EB-A2C7-68847955DF84}" type="presParOf" srcId="{2E487F59-5567-41C7-BBCE-A56239029C2F}" destId="{9FFB991C-AFC8-466F-BB14-363893C1C5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C2FFFD-C123-4548-8E35-269A7E23E981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70790505-7FAE-4A15-9583-7D3CA1977E5C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檢查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580C449-9AE8-49A8-90F7-4650F76246DB}" type="parTrans" cxnId="{A6492C10-5D11-49D8-AC83-FF7DAB024179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2612A23-5F92-447B-87B2-FD4FF3442004}" type="sibTrans" cxnId="{A6492C10-5D11-49D8-AC83-FF7DAB024179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7ABC7B-4FEF-4882-A7FF-81DFEEDBDC0E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關心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8F1473A-F93F-41D9-B475-3681F6A234D8}" type="parTrans" cxnId="{7331FE97-2BD4-4257-857B-7000345F5F20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2715623-80EF-4ABF-95F3-C724BD370532}" type="sibTrans" cxnId="{7331FE97-2BD4-4257-857B-7000345F5F20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283908-AA43-49DB-BD57-BCF7F079C4A8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指導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BAB9043-6723-47FD-BC04-EC5FB427C786}" type="parTrans" cxnId="{068B88A1-1347-4CF6-99FE-8D3ABEB8ABAD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D6BF7ED-E578-42CA-B407-06401FDA48D2}" type="sibTrans" cxnId="{068B88A1-1347-4CF6-99FE-8D3ABEB8ABAD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BCF8207-33F8-4465-B9DF-C45DC988B021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建議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7BE4EAA-089F-4D10-A29D-77819C89CEBA}" type="parTrans" cxnId="{955A892F-A310-4A33-B56E-DF9D179DE023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4DEB18B-7696-4F7C-B87D-CAD081CE8982}" type="sibTrans" cxnId="{955A892F-A310-4A33-B56E-DF9D179DE023}">
      <dgm:prSet/>
      <dgm:spPr/>
      <dgm:t>
        <a:bodyPr/>
        <a:lstStyle/>
        <a:p>
          <a:endParaRPr lang="zh-TW" altLang="en-US" sz="28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BB3C138-CDCF-4B20-B065-F2B4E8A8C4C0}" type="pres">
      <dgm:prSet presAssocID="{76C2FFFD-C123-4548-8E35-269A7E23E981}" presName="arrowDiagram" presStyleCnt="0">
        <dgm:presLayoutVars>
          <dgm:chMax val="5"/>
          <dgm:dir/>
          <dgm:resizeHandles val="exact"/>
        </dgm:presLayoutVars>
      </dgm:prSet>
      <dgm:spPr/>
    </dgm:pt>
    <dgm:pt modelId="{7E09A01D-2217-4F65-8477-4AC11256558F}" type="pres">
      <dgm:prSet presAssocID="{76C2FFFD-C123-4548-8E35-269A7E23E981}" presName="arrow" presStyleLbl="bgShp" presStyleIdx="0" presStyleCnt="1"/>
      <dgm:spPr/>
    </dgm:pt>
    <dgm:pt modelId="{983E773B-5C52-4498-B656-FA83939515BB}" type="pres">
      <dgm:prSet presAssocID="{76C2FFFD-C123-4548-8E35-269A7E23E981}" presName="arrowDiagram4" presStyleCnt="0"/>
      <dgm:spPr/>
    </dgm:pt>
    <dgm:pt modelId="{3503E1EF-1B5A-4B0A-A40E-984DAFE9B042}" type="pres">
      <dgm:prSet presAssocID="{70790505-7FAE-4A15-9583-7D3CA1977E5C}" presName="bullet4a" presStyleLbl="node1" presStyleIdx="0" presStyleCnt="4"/>
      <dgm:spPr/>
    </dgm:pt>
    <dgm:pt modelId="{A6765EB2-628C-4FE5-93A4-F5E43EA1A9B5}" type="pres">
      <dgm:prSet presAssocID="{70790505-7FAE-4A15-9583-7D3CA1977E5C}" presName="textBox4a" presStyleLbl="revTx" presStyleIdx="0" presStyleCnt="4">
        <dgm:presLayoutVars>
          <dgm:bulletEnabled val="1"/>
        </dgm:presLayoutVars>
      </dgm:prSet>
      <dgm:spPr/>
    </dgm:pt>
    <dgm:pt modelId="{1E4C842F-DB24-4E2D-938E-C934CE0C1AFA}" type="pres">
      <dgm:prSet presAssocID="{137ABC7B-4FEF-4882-A7FF-81DFEEDBDC0E}" presName="bullet4b" presStyleLbl="node1" presStyleIdx="1" presStyleCnt="4" custLinFactNeighborX="29589" custLinFactNeighborY="64368"/>
      <dgm:spPr/>
    </dgm:pt>
    <dgm:pt modelId="{589B52C9-5C9A-460A-988A-16A60215EB1E}" type="pres">
      <dgm:prSet presAssocID="{137ABC7B-4FEF-4882-A7FF-81DFEEDBDC0E}" presName="textBox4b" presStyleLbl="revTx" presStyleIdx="1" presStyleCnt="4">
        <dgm:presLayoutVars>
          <dgm:bulletEnabled val="1"/>
        </dgm:presLayoutVars>
      </dgm:prSet>
      <dgm:spPr/>
    </dgm:pt>
    <dgm:pt modelId="{A04F0503-0FF2-4133-8554-A22604880D21}" type="pres">
      <dgm:prSet presAssocID="{35283908-AA43-49DB-BD57-BCF7F079C4A8}" presName="bullet4c" presStyleLbl="node1" presStyleIdx="2" presStyleCnt="4"/>
      <dgm:spPr/>
    </dgm:pt>
    <dgm:pt modelId="{BE55C054-8AAE-494A-A73C-D95A329794F2}" type="pres">
      <dgm:prSet presAssocID="{35283908-AA43-49DB-BD57-BCF7F079C4A8}" presName="textBox4c" presStyleLbl="revTx" presStyleIdx="2" presStyleCnt="4">
        <dgm:presLayoutVars>
          <dgm:bulletEnabled val="1"/>
        </dgm:presLayoutVars>
      </dgm:prSet>
      <dgm:spPr/>
    </dgm:pt>
    <dgm:pt modelId="{362DF16B-B647-4BF6-972F-663F2015C468}" type="pres">
      <dgm:prSet presAssocID="{ABCF8207-33F8-4465-B9DF-C45DC988B021}" presName="bullet4d" presStyleLbl="node1" presStyleIdx="3" presStyleCnt="4"/>
      <dgm:spPr/>
    </dgm:pt>
    <dgm:pt modelId="{8033DC31-6E6F-4379-8945-B507AF23A937}" type="pres">
      <dgm:prSet presAssocID="{ABCF8207-33F8-4465-B9DF-C45DC988B02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955A892F-A310-4A33-B56E-DF9D179DE023}" srcId="{76C2FFFD-C123-4548-8E35-269A7E23E981}" destId="{ABCF8207-33F8-4465-B9DF-C45DC988B021}" srcOrd="3" destOrd="0" parTransId="{17BE4EAA-089F-4D10-A29D-77819C89CEBA}" sibTransId="{C4DEB18B-7696-4F7C-B87D-CAD081CE8982}"/>
    <dgm:cxn modelId="{068B88A1-1347-4CF6-99FE-8D3ABEB8ABAD}" srcId="{76C2FFFD-C123-4548-8E35-269A7E23E981}" destId="{35283908-AA43-49DB-BD57-BCF7F079C4A8}" srcOrd="2" destOrd="0" parTransId="{7BAB9043-6723-47FD-BC04-EC5FB427C786}" sibTransId="{DD6BF7ED-E578-42CA-B407-06401FDA48D2}"/>
    <dgm:cxn modelId="{2ED6D657-DEA5-4A99-BAA0-7946A6035819}" type="presOf" srcId="{76C2FFFD-C123-4548-8E35-269A7E23E981}" destId="{2BB3C138-CDCF-4B20-B065-F2B4E8A8C4C0}" srcOrd="0" destOrd="0" presId="urn:microsoft.com/office/officeart/2005/8/layout/arrow2"/>
    <dgm:cxn modelId="{141157BA-D291-431C-9C21-44D8A0D0E2EB}" type="presOf" srcId="{137ABC7B-4FEF-4882-A7FF-81DFEEDBDC0E}" destId="{589B52C9-5C9A-460A-988A-16A60215EB1E}" srcOrd="0" destOrd="0" presId="urn:microsoft.com/office/officeart/2005/8/layout/arrow2"/>
    <dgm:cxn modelId="{EF131108-7E68-42BC-AFF0-7CBBD447E325}" type="presOf" srcId="{ABCF8207-33F8-4465-B9DF-C45DC988B021}" destId="{8033DC31-6E6F-4379-8945-B507AF23A937}" srcOrd="0" destOrd="0" presId="urn:microsoft.com/office/officeart/2005/8/layout/arrow2"/>
    <dgm:cxn modelId="{94C2CE8E-F7D3-469C-930C-776C82C2D339}" type="presOf" srcId="{70790505-7FAE-4A15-9583-7D3CA1977E5C}" destId="{A6765EB2-628C-4FE5-93A4-F5E43EA1A9B5}" srcOrd="0" destOrd="0" presId="urn:microsoft.com/office/officeart/2005/8/layout/arrow2"/>
    <dgm:cxn modelId="{7331FE97-2BD4-4257-857B-7000345F5F20}" srcId="{76C2FFFD-C123-4548-8E35-269A7E23E981}" destId="{137ABC7B-4FEF-4882-A7FF-81DFEEDBDC0E}" srcOrd="1" destOrd="0" parTransId="{98F1473A-F93F-41D9-B475-3681F6A234D8}" sibTransId="{82715623-80EF-4ABF-95F3-C724BD370532}"/>
    <dgm:cxn modelId="{A6492C10-5D11-49D8-AC83-FF7DAB024179}" srcId="{76C2FFFD-C123-4548-8E35-269A7E23E981}" destId="{70790505-7FAE-4A15-9583-7D3CA1977E5C}" srcOrd="0" destOrd="0" parTransId="{5580C449-9AE8-49A8-90F7-4650F76246DB}" sibTransId="{42612A23-5F92-447B-87B2-FD4FF3442004}"/>
    <dgm:cxn modelId="{F13C4F4A-FE5B-4D65-9BB1-5D3F5963F63B}" type="presOf" srcId="{35283908-AA43-49DB-BD57-BCF7F079C4A8}" destId="{BE55C054-8AAE-494A-A73C-D95A329794F2}" srcOrd="0" destOrd="0" presId="urn:microsoft.com/office/officeart/2005/8/layout/arrow2"/>
    <dgm:cxn modelId="{B3EC632F-8AF0-4FC9-9FE3-A018BE736E43}" type="presParOf" srcId="{2BB3C138-CDCF-4B20-B065-F2B4E8A8C4C0}" destId="{7E09A01D-2217-4F65-8477-4AC11256558F}" srcOrd="0" destOrd="0" presId="urn:microsoft.com/office/officeart/2005/8/layout/arrow2"/>
    <dgm:cxn modelId="{4CC6A3CD-781F-42A7-9208-55E8D0183D70}" type="presParOf" srcId="{2BB3C138-CDCF-4B20-B065-F2B4E8A8C4C0}" destId="{983E773B-5C52-4498-B656-FA83939515BB}" srcOrd="1" destOrd="0" presId="urn:microsoft.com/office/officeart/2005/8/layout/arrow2"/>
    <dgm:cxn modelId="{DCE0D1F0-BC82-4108-BFFC-855E337B4C89}" type="presParOf" srcId="{983E773B-5C52-4498-B656-FA83939515BB}" destId="{3503E1EF-1B5A-4B0A-A40E-984DAFE9B042}" srcOrd="0" destOrd="0" presId="urn:microsoft.com/office/officeart/2005/8/layout/arrow2"/>
    <dgm:cxn modelId="{B8284794-F992-42E6-A97A-A5A1038B761A}" type="presParOf" srcId="{983E773B-5C52-4498-B656-FA83939515BB}" destId="{A6765EB2-628C-4FE5-93A4-F5E43EA1A9B5}" srcOrd="1" destOrd="0" presId="urn:microsoft.com/office/officeart/2005/8/layout/arrow2"/>
    <dgm:cxn modelId="{CD92AFEC-D94F-407F-AC4A-8EA40DFE48D0}" type="presParOf" srcId="{983E773B-5C52-4498-B656-FA83939515BB}" destId="{1E4C842F-DB24-4E2D-938E-C934CE0C1AFA}" srcOrd="2" destOrd="0" presId="urn:microsoft.com/office/officeart/2005/8/layout/arrow2"/>
    <dgm:cxn modelId="{E94500D5-7D3E-41B9-A042-B1225F2854CE}" type="presParOf" srcId="{983E773B-5C52-4498-B656-FA83939515BB}" destId="{589B52C9-5C9A-460A-988A-16A60215EB1E}" srcOrd="3" destOrd="0" presId="urn:microsoft.com/office/officeart/2005/8/layout/arrow2"/>
    <dgm:cxn modelId="{4F63BA94-C6B3-4558-BA18-5C738AFC734F}" type="presParOf" srcId="{983E773B-5C52-4498-B656-FA83939515BB}" destId="{A04F0503-0FF2-4133-8554-A22604880D21}" srcOrd="4" destOrd="0" presId="urn:microsoft.com/office/officeart/2005/8/layout/arrow2"/>
    <dgm:cxn modelId="{5BF73813-C5EE-4B62-BA11-76142454F6C1}" type="presParOf" srcId="{983E773B-5C52-4498-B656-FA83939515BB}" destId="{BE55C054-8AAE-494A-A73C-D95A329794F2}" srcOrd="5" destOrd="0" presId="urn:microsoft.com/office/officeart/2005/8/layout/arrow2"/>
    <dgm:cxn modelId="{6D3A4E00-AFCD-4DC3-B77E-7E5F9673390F}" type="presParOf" srcId="{983E773B-5C52-4498-B656-FA83939515BB}" destId="{362DF16B-B647-4BF6-972F-663F2015C468}" srcOrd="6" destOrd="0" presId="urn:microsoft.com/office/officeart/2005/8/layout/arrow2"/>
    <dgm:cxn modelId="{82F3136C-5F75-4B65-BC7F-F833CDA01633}" type="presParOf" srcId="{983E773B-5C52-4498-B656-FA83939515BB}" destId="{8033DC31-6E6F-4379-8945-B507AF23A93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3DAEE-529A-43EE-B089-930C722A4E8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6524DD5-8A42-4B7F-A052-60D8CCE8B3F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敏感度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3F556D5-EB2F-4F22-A1D5-3E7D4826A207}" type="parTrans" cxnId="{63EF400E-FAE9-4CCF-9E09-089E8BD692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1F75381-7E54-495F-A036-646616A59A5E}" type="sibTrans" cxnId="{63EF400E-FAE9-4CCF-9E09-089E8BD692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07ADB5F-D256-498D-9F0A-6C54CE830DCB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天冷要加外套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E0E32D5-0B84-4A48-A7E9-60D7523208D1}" type="parTrans" cxnId="{8DBD93BC-D0C3-44EC-8E02-FE50546674EB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1A531DE-349D-4FBC-AA04-D0CC32256DE1}" type="sibTrans" cxnId="{8DBD93BC-D0C3-44EC-8E02-FE50546674EB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7EF9822-6278-4357-8345-1AE1B0780B8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衛生問題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246EBE0-42D1-46B1-A8ED-8B7E1E5FE3B4}" type="parTrans" cxnId="{76025D40-B3BA-4FFF-A5EC-9CC5058DB5DD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327AAE0-81DE-4FD3-93BA-7FF8660A273A}" type="sibTrans" cxnId="{76025D40-B3BA-4FFF-A5EC-9CC5058DB5DD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D170620-4DCE-4F11-8A86-D419A8B47B3E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垃圾堆積抽屜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8B5C60D-3822-40A5-96B2-723B3DBD1C65}" type="parTrans" cxnId="{227D4277-3026-487F-B769-2B770D585CCC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736FB74-8305-49FD-A3FE-DBED90152979}" type="sibTrans" cxnId="{227D4277-3026-487F-B769-2B770D585CCC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F7B8FA0-24C5-46A0-93B9-C2D60DFA655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衛生習慣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4D871EF-1EB2-48A8-B682-956FEB998B9C}" type="parTrans" cxnId="{F787BCC7-6E8C-4061-BBAF-5594E2F84800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5969803-3D97-456F-947D-D7A85014DA5C}" type="sibTrans" cxnId="{F787BCC7-6E8C-4061-BBAF-5594E2F84800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C972B42-68AB-4E42-8222-E9A6C18D2697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食品暫放區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5EA26A8-0B1E-4953-955E-615887498820}" type="parTrans" cxnId="{6E0C2D47-B4BD-435D-8E56-F205D861711F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07E2EB1-4B2E-49C8-8B33-726833DE74D8}" type="sibTrans" cxnId="{6E0C2D47-B4BD-435D-8E56-F205D861711F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D277AA1-0DA9-4D8B-A19B-D89703FF99C2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勤洗手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426C9D5-DF0F-44A7-8EE2-D29F802369EE}" type="parTrans" cxnId="{EDA9A68A-5127-4742-9D32-79D1D1C2E761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DEA2EB6-06B5-46BA-9B84-BEC38F3637C5}" type="sibTrans" cxnId="{EDA9A68A-5127-4742-9D32-79D1D1C2E761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1C8A888-D080-4330-ACBF-C599D3D8259D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勤勞整理桌面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0B2DAE-A728-4B74-8AC8-0A950BBE573B}" type="parTrans" cxnId="{9BD8C964-D1F0-4F10-8490-2B4BF5F1BABF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BAB49A6-3DF6-4EC5-93AE-60DB1B2BC08C}" type="sibTrans" cxnId="{9BD8C964-D1F0-4F10-8490-2B4BF5F1BABF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E6E6F21-58B1-49E6-8CE2-E4AAE1E3DE8D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衛生紙未隨用即丟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4EF491E-A345-469F-A982-AD683BA64179}" type="parTrans" cxnId="{C1D41691-6666-4C8A-97E4-7B4CD697D72D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1F22CD2-4542-47FA-9260-553E6835B0F7}" type="sibTrans" cxnId="{C1D41691-6666-4C8A-97E4-7B4CD697D72D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605764D-78C5-4478-9568-6DBBFF6F3007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早餐吃過中午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D0A494F-B7DC-47CA-ADF0-201F52DF5718}" type="parTrans" cxnId="{2DE089EB-2B23-4AF1-BD7E-1A3F350C9192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CE12834-AF6C-4AA6-864E-8D7E97FA0727}" type="sibTrans" cxnId="{2DE089EB-2B23-4AF1-BD7E-1A3F350C9192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030DA21-8A29-4B5C-9F66-1CF39F2F89D6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流汗要擦乾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0848CD-0D20-47C3-AEEC-384D925D2DC4}" type="parTrans" cxnId="{2F7F12D7-A131-4270-9032-57044D9251AD}">
      <dgm:prSet/>
      <dgm:spPr/>
      <dgm:t>
        <a:bodyPr/>
        <a:lstStyle/>
        <a:p>
          <a:endParaRPr lang="zh-TW" altLang="en-US"/>
        </a:p>
      </dgm:t>
    </dgm:pt>
    <dgm:pt modelId="{80E916A2-5904-4B10-97C8-F099E6D6B400}" type="sibTrans" cxnId="{2F7F12D7-A131-4270-9032-57044D9251AD}">
      <dgm:prSet/>
      <dgm:spPr/>
      <dgm:t>
        <a:bodyPr/>
        <a:lstStyle/>
        <a:p>
          <a:endParaRPr lang="zh-TW" altLang="en-US"/>
        </a:p>
      </dgm:t>
    </dgm:pt>
    <dgm:pt modelId="{F3E09C19-D398-437D-843B-C85A18FF129F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天氣熱把頭發紮起來</a:t>
          </a:r>
          <a:endParaRPr lang="zh-TW" altLang="en-US" b="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ECA2080-D262-4BEA-9A90-4E4296140C0B}" type="parTrans" cxnId="{81AA1256-F2E3-4974-94FE-9E5AEC533D90}">
      <dgm:prSet/>
      <dgm:spPr/>
      <dgm:t>
        <a:bodyPr/>
        <a:lstStyle/>
        <a:p>
          <a:endParaRPr lang="zh-TW" altLang="en-US"/>
        </a:p>
      </dgm:t>
    </dgm:pt>
    <dgm:pt modelId="{75A5B11E-154E-4AEC-B461-D4F5F7CAD3F1}" type="sibTrans" cxnId="{81AA1256-F2E3-4974-94FE-9E5AEC533D90}">
      <dgm:prSet/>
      <dgm:spPr/>
      <dgm:t>
        <a:bodyPr/>
        <a:lstStyle/>
        <a:p>
          <a:endParaRPr lang="zh-TW" altLang="en-US"/>
        </a:p>
      </dgm:t>
    </dgm:pt>
    <dgm:pt modelId="{457FB433-0CA4-46E8-957F-67B5C0A4202B}" type="pres">
      <dgm:prSet presAssocID="{3813DAEE-529A-43EE-B089-930C722A4E8D}" presName="Name0" presStyleCnt="0">
        <dgm:presLayoutVars>
          <dgm:chMax/>
          <dgm:chPref/>
          <dgm:dir/>
          <dgm:animLvl val="lvl"/>
        </dgm:presLayoutVars>
      </dgm:prSet>
      <dgm:spPr/>
    </dgm:pt>
    <dgm:pt modelId="{B3E3D54E-2B28-40C6-B134-BA609BE36911}" type="pres">
      <dgm:prSet presAssocID="{D6524DD5-8A42-4B7F-A052-60D8CCE8B3F8}" presName="composite" presStyleCnt="0"/>
      <dgm:spPr/>
    </dgm:pt>
    <dgm:pt modelId="{85D75F03-28F2-466E-8FC1-394D36E4FF3E}" type="pres">
      <dgm:prSet presAssocID="{D6524DD5-8A42-4B7F-A052-60D8CCE8B3F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06ECB2E-2E95-49DE-8705-4CE3D7B0F791}" type="pres">
      <dgm:prSet presAssocID="{D6524DD5-8A42-4B7F-A052-60D8CCE8B3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D0127C-38DC-47AC-A7A1-92C3650AD58C}" type="pres">
      <dgm:prSet presAssocID="{D6524DD5-8A42-4B7F-A052-60D8CCE8B3F8}" presName="BalanceSpacing" presStyleCnt="0"/>
      <dgm:spPr/>
    </dgm:pt>
    <dgm:pt modelId="{956CF8CC-12FF-4032-8534-A5ED835B9FC4}" type="pres">
      <dgm:prSet presAssocID="{D6524DD5-8A42-4B7F-A052-60D8CCE8B3F8}" presName="BalanceSpacing1" presStyleCnt="0"/>
      <dgm:spPr/>
    </dgm:pt>
    <dgm:pt modelId="{4481C233-662D-4B68-BAD1-760001D466B2}" type="pres">
      <dgm:prSet presAssocID="{91F75381-7E54-495F-A036-646616A59A5E}" presName="Accent1Text" presStyleLbl="node1" presStyleIdx="1" presStyleCnt="6"/>
      <dgm:spPr/>
    </dgm:pt>
    <dgm:pt modelId="{E4D0A372-8265-4969-9181-E449FB7BC745}" type="pres">
      <dgm:prSet presAssocID="{91F75381-7E54-495F-A036-646616A59A5E}" presName="spaceBetweenRectangles" presStyleCnt="0"/>
      <dgm:spPr/>
    </dgm:pt>
    <dgm:pt modelId="{9D3D6E7D-CDC6-4CB3-B7EE-B37161696A71}" type="pres">
      <dgm:prSet presAssocID="{27EF9822-6278-4357-8345-1AE1B0780B80}" presName="composite" presStyleCnt="0"/>
      <dgm:spPr/>
    </dgm:pt>
    <dgm:pt modelId="{D2858902-A1E3-43DE-BE47-E53E9BFD8E65}" type="pres">
      <dgm:prSet presAssocID="{27EF9822-6278-4357-8345-1AE1B0780B8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DFEFE2-2DFC-4E4F-A19A-0D7EFB62AC31}" type="pres">
      <dgm:prSet presAssocID="{27EF9822-6278-4357-8345-1AE1B0780B8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55DEC06-04AE-49BF-BD63-CBB5F5493AE9}" type="pres">
      <dgm:prSet presAssocID="{27EF9822-6278-4357-8345-1AE1B0780B80}" presName="BalanceSpacing" presStyleCnt="0"/>
      <dgm:spPr/>
    </dgm:pt>
    <dgm:pt modelId="{B6D436F2-BFB1-475E-98C4-66519C78BD01}" type="pres">
      <dgm:prSet presAssocID="{27EF9822-6278-4357-8345-1AE1B0780B80}" presName="BalanceSpacing1" presStyleCnt="0"/>
      <dgm:spPr/>
    </dgm:pt>
    <dgm:pt modelId="{B72C9B5E-7FFF-4B00-B508-871D4C2C0B19}" type="pres">
      <dgm:prSet presAssocID="{0327AAE0-81DE-4FD3-93BA-7FF8660A273A}" presName="Accent1Text" presStyleLbl="node1" presStyleIdx="3" presStyleCnt="6"/>
      <dgm:spPr/>
    </dgm:pt>
    <dgm:pt modelId="{B848B41B-1EA5-457F-B6F2-02EF684FD93D}" type="pres">
      <dgm:prSet presAssocID="{0327AAE0-81DE-4FD3-93BA-7FF8660A273A}" presName="spaceBetweenRectangles" presStyleCnt="0"/>
      <dgm:spPr/>
    </dgm:pt>
    <dgm:pt modelId="{D7728473-D17C-4A8E-8CBC-2AF96EE7363E}" type="pres">
      <dgm:prSet presAssocID="{FF7B8FA0-24C5-46A0-93B9-C2D60DFA6554}" presName="composite" presStyleCnt="0"/>
      <dgm:spPr/>
    </dgm:pt>
    <dgm:pt modelId="{1A90DB73-92EE-49DF-9D7B-C0763678341B}" type="pres">
      <dgm:prSet presAssocID="{FF7B8FA0-24C5-46A0-93B9-C2D60DFA655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F351F07-4ED4-47B0-B94A-63264DDE362F}" type="pres">
      <dgm:prSet presAssocID="{FF7B8FA0-24C5-46A0-93B9-C2D60DFA655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9A0BCB-9A67-44B6-B1E4-B83F0B28C14A}" type="pres">
      <dgm:prSet presAssocID="{FF7B8FA0-24C5-46A0-93B9-C2D60DFA6554}" presName="BalanceSpacing" presStyleCnt="0"/>
      <dgm:spPr/>
    </dgm:pt>
    <dgm:pt modelId="{916B850E-A225-40B6-8A40-3951AB80C50A}" type="pres">
      <dgm:prSet presAssocID="{FF7B8FA0-24C5-46A0-93B9-C2D60DFA6554}" presName="BalanceSpacing1" presStyleCnt="0"/>
      <dgm:spPr/>
    </dgm:pt>
    <dgm:pt modelId="{6F68CF6D-CE40-45EB-BB72-A34F646D501E}" type="pres">
      <dgm:prSet presAssocID="{05969803-3D97-456F-947D-D7A85014DA5C}" presName="Accent1Text" presStyleLbl="node1" presStyleIdx="5" presStyleCnt="6"/>
      <dgm:spPr/>
    </dgm:pt>
  </dgm:ptLst>
  <dgm:cxnLst>
    <dgm:cxn modelId="{D02D576A-4210-43C8-9E00-367886B7D172}" type="presOf" srcId="{B605764D-78C5-4478-9568-6DBBFF6F3007}" destId="{72DFEFE2-2DFC-4E4F-A19A-0D7EFB62AC31}" srcOrd="0" destOrd="2" presId="urn:microsoft.com/office/officeart/2008/layout/AlternatingHexagons"/>
    <dgm:cxn modelId="{207C3644-D58E-4D4C-8517-648C9512060F}" type="presOf" srcId="{FF7B8FA0-24C5-46A0-93B9-C2D60DFA6554}" destId="{1A90DB73-92EE-49DF-9D7B-C0763678341B}" srcOrd="0" destOrd="0" presId="urn:microsoft.com/office/officeart/2008/layout/AlternatingHexagons"/>
    <dgm:cxn modelId="{115A0A1B-695A-470C-8A1D-97B70B49516A}" type="presOf" srcId="{6D277AA1-0DA9-4D8B-A19B-D89703FF99C2}" destId="{7F351F07-4ED4-47B0-B94A-63264DDE362F}" srcOrd="0" destOrd="1" presId="urn:microsoft.com/office/officeart/2008/layout/AlternatingHexagons"/>
    <dgm:cxn modelId="{F787BCC7-6E8C-4061-BBAF-5594E2F84800}" srcId="{3813DAEE-529A-43EE-B089-930C722A4E8D}" destId="{FF7B8FA0-24C5-46A0-93B9-C2D60DFA6554}" srcOrd="2" destOrd="0" parTransId="{D4D871EF-1EB2-48A8-B682-956FEB998B9C}" sibTransId="{05969803-3D97-456F-947D-D7A85014DA5C}"/>
    <dgm:cxn modelId="{09368237-739F-4116-9D11-A7D0D0200CF2}" type="presOf" srcId="{F3E09C19-D398-437D-843B-C85A18FF129F}" destId="{D06ECB2E-2E95-49DE-8705-4CE3D7B0F791}" srcOrd="0" destOrd="2" presId="urn:microsoft.com/office/officeart/2008/layout/AlternatingHexagons"/>
    <dgm:cxn modelId="{EDA9A68A-5127-4742-9D32-79D1D1C2E761}" srcId="{FF7B8FA0-24C5-46A0-93B9-C2D60DFA6554}" destId="{6D277AA1-0DA9-4D8B-A19B-D89703FF99C2}" srcOrd="1" destOrd="0" parTransId="{D426C9D5-DF0F-44A7-8EE2-D29F802369EE}" sibTransId="{CDEA2EB6-06B5-46BA-9B84-BEC38F3637C5}"/>
    <dgm:cxn modelId="{DBEB4E0E-04A7-4309-AE51-86D13C9CDB19}" type="presOf" srcId="{0C972B42-68AB-4E42-8222-E9A6C18D2697}" destId="{7F351F07-4ED4-47B0-B94A-63264DDE362F}" srcOrd="0" destOrd="2" presId="urn:microsoft.com/office/officeart/2008/layout/AlternatingHexagons"/>
    <dgm:cxn modelId="{BD29736C-603B-4EFC-ABDA-74EECB11CB90}" type="presOf" srcId="{D6524DD5-8A42-4B7F-A052-60D8CCE8B3F8}" destId="{85D75F03-28F2-466E-8FC1-394D36E4FF3E}" srcOrd="0" destOrd="0" presId="urn:microsoft.com/office/officeart/2008/layout/AlternatingHexagons"/>
    <dgm:cxn modelId="{1A205A56-5A57-4D1F-B178-F569B9940793}" type="presOf" srcId="{81C8A888-D080-4330-ACBF-C599D3D8259D}" destId="{7F351F07-4ED4-47B0-B94A-63264DDE362F}" srcOrd="0" destOrd="0" presId="urn:microsoft.com/office/officeart/2008/layout/AlternatingHexagons"/>
    <dgm:cxn modelId="{D774C761-A78C-4763-9815-6D73AEF2A493}" type="presOf" srcId="{05969803-3D97-456F-947D-D7A85014DA5C}" destId="{6F68CF6D-CE40-45EB-BB72-A34F646D501E}" srcOrd="0" destOrd="0" presId="urn:microsoft.com/office/officeart/2008/layout/AlternatingHexagons"/>
    <dgm:cxn modelId="{C8DBBA55-775D-44B6-98B0-349211E01050}" type="presOf" srcId="{ED170620-4DCE-4F11-8A86-D419A8B47B3E}" destId="{72DFEFE2-2DFC-4E4F-A19A-0D7EFB62AC31}" srcOrd="0" destOrd="0" presId="urn:microsoft.com/office/officeart/2008/layout/AlternatingHexagons"/>
    <dgm:cxn modelId="{C79CA067-33F0-4C78-9C22-D3CAF845FA3B}" type="presOf" srcId="{91F75381-7E54-495F-A036-646616A59A5E}" destId="{4481C233-662D-4B68-BAD1-760001D466B2}" srcOrd="0" destOrd="0" presId="urn:microsoft.com/office/officeart/2008/layout/AlternatingHexagons"/>
    <dgm:cxn modelId="{2DE089EB-2B23-4AF1-BD7E-1A3F350C9192}" srcId="{27EF9822-6278-4357-8345-1AE1B0780B80}" destId="{B605764D-78C5-4478-9568-6DBBFF6F3007}" srcOrd="2" destOrd="0" parTransId="{4D0A494F-B7DC-47CA-ADF0-201F52DF5718}" sibTransId="{ACE12834-AF6C-4AA6-864E-8D7E97FA0727}"/>
    <dgm:cxn modelId="{EDC8F00D-4273-405B-B752-B3F970482496}" type="presOf" srcId="{0327AAE0-81DE-4FD3-93BA-7FF8660A273A}" destId="{B72C9B5E-7FFF-4B00-B508-871D4C2C0B19}" srcOrd="0" destOrd="0" presId="urn:microsoft.com/office/officeart/2008/layout/AlternatingHexagons"/>
    <dgm:cxn modelId="{6E0C2D47-B4BD-435D-8E56-F205D861711F}" srcId="{FF7B8FA0-24C5-46A0-93B9-C2D60DFA6554}" destId="{0C972B42-68AB-4E42-8222-E9A6C18D2697}" srcOrd="2" destOrd="0" parTransId="{75EA26A8-0B1E-4953-955E-615887498820}" sibTransId="{E07E2EB1-4B2E-49C8-8B33-726833DE74D8}"/>
    <dgm:cxn modelId="{81AA1256-F2E3-4974-94FE-9E5AEC533D90}" srcId="{D6524DD5-8A42-4B7F-A052-60D8CCE8B3F8}" destId="{F3E09C19-D398-437D-843B-C85A18FF129F}" srcOrd="2" destOrd="0" parTransId="{4ECA2080-D262-4BEA-9A90-4E4296140C0B}" sibTransId="{75A5B11E-154E-4AEC-B461-D4F5F7CAD3F1}"/>
    <dgm:cxn modelId="{2F7F12D7-A131-4270-9032-57044D9251AD}" srcId="{D6524DD5-8A42-4B7F-A052-60D8CCE8B3F8}" destId="{4030DA21-8A29-4B5C-9F66-1CF39F2F89D6}" srcOrd="1" destOrd="0" parTransId="{3A0848CD-0D20-47C3-AEEC-384D925D2DC4}" sibTransId="{80E916A2-5904-4B10-97C8-F099E6D6B400}"/>
    <dgm:cxn modelId="{227D4277-3026-487F-B769-2B770D585CCC}" srcId="{27EF9822-6278-4357-8345-1AE1B0780B80}" destId="{ED170620-4DCE-4F11-8A86-D419A8B47B3E}" srcOrd="0" destOrd="0" parTransId="{B8B5C60D-3822-40A5-96B2-723B3DBD1C65}" sibTransId="{6736FB74-8305-49FD-A3FE-DBED90152979}"/>
    <dgm:cxn modelId="{76025D40-B3BA-4FFF-A5EC-9CC5058DB5DD}" srcId="{3813DAEE-529A-43EE-B089-930C722A4E8D}" destId="{27EF9822-6278-4357-8345-1AE1B0780B80}" srcOrd="1" destOrd="0" parTransId="{E246EBE0-42D1-46B1-A8ED-8B7E1E5FE3B4}" sibTransId="{0327AAE0-81DE-4FD3-93BA-7FF8660A273A}"/>
    <dgm:cxn modelId="{8E40BC9A-940F-4A42-B4D2-7FAFE2CB9564}" type="presOf" srcId="{3813DAEE-529A-43EE-B089-930C722A4E8D}" destId="{457FB433-0CA4-46E8-957F-67B5C0A4202B}" srcOrd="0" destOrd="0" presId="urn:microsoft.com/office/officeart/2008/layout/AlternatingHexagons"/>
    <dgm:cxn modelId="{409CBFE8-4FB6-4C1F-8422-4E1B214D5339}" type="presOf" srcId="{27EF9822-6278-4357-8345-1AE1B0780B80}" destId="{D2858902-A1E3-43DE-BE47-E53E9BFD8E65}" srcOrd="0" destOrd="0" presId="urn:microsoft.com/office/officeart/2008/layout/AlternatingHexagons"/>
    <dgm:cxn modelId="{11B64185-7AB5-4881-8A8C-246A60D98C17}" type="presOf" srcId="{4E6E6F21-58B1-49E6-8CE2-E4AAE1E3DE8D}" destId="{72DFEFE2-2DFC-4E4F-A19A-0D7EFB62AC31}" srcOrd="0" destOrd="1" presId="urn:microsoft.com/office/officeart/2008/layout/AlternatingHexagons"/>
    <dgm:cxn modelId="{8DBD93BC-D0C3-44EC-8E02-FE50546674EB}" srcId="{D6524DD5-8A42-4B7F-A052-60D8CCE8B3F8}" destId="{B07ADB5F-D256-498D-9F0A-6C54CE830DCB}" srcOrd="0" destOrd="0" parTransId="{AE0E32D5-0B84-4A48-A7E9-60D7523208D1}" sibTransId="{01A531DE-349D-4FBC-AA04-D0CC32256DE1}"/>
    <dgm:cxn modelId="{38407337-2AC8-4856-B1EF-B084A146FD41}" type="presOf" srcId="{B07ADB5F-D256-498D-9F0A-6C54CE830DCB}" destId="{D06ECB2E-2E95-49DE-8705-4CE3D7B0F791}" srcOrd="0" destOrd="0" presId="urn:microsoft.com/office/officeart/2008/layout/AlternatingHexagons"/>
    <dgm:cxn modelId="{9BD8C964-D1F0-4F10-8490-2B4BF5F1BABF}" srcId="{FF7B8FA0-24C5-46A0-93B9-C2D60DFA6554}" destId="{81C8A888-D080-4330-ACBF-C599D3D8259D}" srcOrd="0" destOrd="0" parTransId="{350B2DAE-A728-4B74-8AC8-0A950BBE573B}" sibTransId="{EBAB49A6-3DF6-4EC5-93AE-60DB1B2BC08C}"/>
    <dgm:cxn modelId="{04099B1C-49A7-45E7-BF33-E0A0EBECB929}" type="presOf" srcId="{4030DA21-8A29-4B5C-9F66-1CF39F2F89D6}" destId="{D06ECB2E-2E95-49DE-8705-4CE3D7B0F791}" srcOrd="0" destOrd="1" presId="urn:microsoft.com/office/officeart/2008/layout/AlternatingHexagons"/>
    <dgm:cxn modelId="{63EF400E-FAE9-4CCF-9E09-089E8BD69285}" srcId="{3813DAEE-529A-43EE-B089-930C722A4E8D}" destId="{D6524DD5-8A42-4B7F-A052-60D8CCE8B3F8}" srcOrd="0" destOrd="0" parTransId="{63F556D5-EB2F-4F22-A1D5-3E7D4826A207}" sibTransId="{91F75381-7E54-495F-A036-646616A59A5E}"/>
    <dgm:cxn modelId="{C1D41691-6666-4C8A-97E4-7B4CD697D72D}" srcId="{27EF9822-6278-4357-8345-1AE1B0780B80}" destId="{4E6E6F21-58B1-49E6-8CE2-E4AAE1E3DE8D}" srcOrd="1" destOrd="0" parTransId="{44EF491E-A345-469F-A982-AD683BA64179}" sibTransId="{71F22CD2-4542-47FA-9260-553E6835B0F7}"/>
    <dgm:cxn modelId="{B2FE25CA-9546-4598-8312-ADFE8BABB584}" type="presParOf" srcId="{457FB433-0CA4-46E8-957F-67B5C0A4202B}" destId="{B3E3D54E-2B28-40C6-B134-BA609BE36911}" srcOrd="0" destOrd="0" presId="urn:microsoft.com/office/officeart/2008/layout/AlternatingHexagons"/>
    <dgm:cxn modelId="{020A4434-6FB7-4E19-9A7A-603D82EFE863}" type="presParOf" srcId="{B3E3D54E-2B28-40C6-B134-BA609BE36911}" destId="{85D75F03-28F2-466E-8FC1-394D36E4FF3E}" srcOrd="0" destOrd="0" presId="urn:microsoft.com/office/officeart/2008/layout/AlternatingHexagons"/>
    <dgm:cxn modelId="{2527CED8-40D3-4A04-92D6-2BA0A21C0035}" type="presParOf" srcId="{B3E3D54E-2B28-40C6-B134-BA609BE36911}" destId="{D06ECB2E-2E95-49DE-8705-4CE3D7B0F791}" srcOrd="1" destOrd="0" presId="urn:microsoft.com/office/officeart/2008/layout/AlternatingHexagons"/>
    <dgm:cxn modelId="{FD4F7BE5-7422-4DA3-9B22-42D2F097E2F2}" type="presParOf" srcId="{B3E3D54E-2B28-40C6-B134-BA609BE36911}" destId="{B0D0127C-38DC-47AC-A7A1-92C3650AD58C}" srcOrd="2" destOrd="0" presId="urn:microsoft.com/office/officeart/2008/layout/AlternatingHexagons"/>
    <dgm:cxn modelId="{36931BB8-4074-4B36-9B26-97EB3A71CB21}" type="presParOf" srcId="{B3E3D54E-2B28-40C6-B134-BA609BE36911}" destId="{956CF8CC-12FF-4032-8534-A5ED835B9FC4}" srcOrd="3" destOrd="0" presId="urn:microsoft.com/office/officeart/2008/layout/AlternatingHexagons"/>
    <dgm:cxn modelId="{CC13920F-D389-4B30-A38D-BC50D583D3D4}" type="presParOf" srcId="{B3E3D54E-2B28-40C6-B134-BA609BE36911}" destId="{4481C233-662D-4B68-BAD1-760001D466B2}" srcOrd="4" destOrd="0" presId="urn:microsoft.com/office/officeart/2008/layout/AlternatingHexagons"/>
    <dgm:cxn modelId="{40D6A4A9-F187-43AE-B1DA-23E53B534C9E}" type="presParOf" srcId="{457FB433-0CA4-46E8-957F-67B5C0A4202B}" destId="{E4D0A372-8265-4969-9181-E449FB7BC745}" srcOrd="1" destOrd="0" presId="urn:microsoft.com/office/officeart/2008/layout/AlternatingHexagons"/>
    <dgm:cxn modelId="{BD9BCD76-AEA8-4AB0-BDC0-E6B7BB1EFAEC}" type="presParOf" srcId="{457FB433-0CA4-46E8-957F-67B5C0A4202B}" destId="{9D3D6E7D-CDC6-4CB3-B7EE-B37161696A71}" srcOrd="2" destOrd="0" presId="urn:microsoft.com/office/officeart/2008/layout/AlternatingHexagons"/>
    <dgm:cxn modelId="{2ED1CD7B-BEE1-4DCA-A1C8-198DA8B62847}" type="presParOf" srcId="{9D3D6E7D-CDC6-4CB3-B7EE-B37161696A71}" destId="{D2858902-A1E3-43DE-BE47-E53E9BFD8E65}" srcOrd="0" destOrd="0" presId="urn:microsoft.com/office/officeart/2008/layout/AlternatingHexagons"/>
    <dgm:cxn modelId="{F326437A-76FB-4301-8693-6FA2A03E03CB}" type="presParOf" srcId="{9D3D6E7D-CDC6-4CB3-B7EE-B37161696A71}" destId="{72DFEFE2-2DFC-4E4F-A19A-0D7EFB62AC31}" srcOrd="1" destOrd="0" presId="urn:microsoft.com/office/officeart/2008/layout/AlternatingHexagons"/>
    <dgm:cxn modelId="{616A0C13-51F6-4466-834B-21D2F831D4DD}" type="presParOf" srcId="{9D3D6E7D-CDC6-4CB3-B7EE-B37161696A71}" destId="{855DEC06-04AE-49BF-BD63-CBB5F5493AE9}" srcOrd="2" destOrd="0" presId="urn:microsoft.com/office/officeart/2008/layout/AlternatingHexagons"/>
    <dgm:cxn modelId="{0556A9BF-4BB2-498B-9084-EC9E060CE666}" type="presParOf" srcId="{9D3D6E7D-CDC6-4CB3-B7EE-B37161696A71}" destId="{B6D436F2-BFB1-475E-98C4-66519C78BD01}" srcOrd="3" destOrd="0" presId="urn:microsoft.com/office/officeart/2008/layout/AlternatingHexagons"/>
    <dgm:cxn modelId="{5342D900-D15E-4320-BF7E-5CD7919E422F}" type="presParOf" srcId="{9D3D6E7D-CDC6-4CB3-B7EE-B37161696A71}" destId="{B72C9B5E-7FFF-4B00-B508-871D4C2C0B19}" srcOrd="4" destOrd="0" presId="urn:microsoft.com/office/officeart/2008/layout/AlternatingHexagons"/>
    <dgm:cxn modelId="{C437DC95-DB47-4193-8C17-F4679BCBD743}" type="presParOf" srcId="{457FB433-0CA4-46E8-957F-67B5C0A4202B}" destId="{B848B41B-1EA5-457F-B6F2-02EF684FD93D}" srcOrd="3" destOrd="0" presId="urn:microsoft.com/office/officeart/2008/layout/AlternatingHexagons"/>
    <dgm:cxn modelId="{4B57D8E9-4D62-4D39-8820-4E0FDD338837}" type="presParOf" srcId="{457FB433-0CA4-46E8-957F-67B5C0A4202B}" destId="{D7728473-D17C-4A8E-8CBC-2AF96EE7363E}" srcOrd="4" destOrd="0" presId="urn:microsoft.com/office/officeart/2008/layout/AlternatingHexagons"/>
    <dgm:cxn modelId="{BB6C8835-F449-4BC4-9C8B-0D388037A25E}" type="presParOf" srcId="{D7728473-D17C-4A8E-8CBC-2AF96EE7363E}" destId="{1A90DB73-92EE-49DF-9D7B-C0763678341B}" srcOrd="0" destOrd="0" presId="urn:microsoft.com/office/officeart/2008/layout/AlternatingHexagons"/>
    <dgm:cxn modelId="{B0BB8720-2ED7-4A24-9BF8-91537155FEEB}" type="presParOf" srcId="{D7728473-D17C-4A8E-8CBC-2AF96EE7363E}" destId="{7F351F07-4ED4-47B0-B94A-63264DDE362F}" srcOrd="1" destOrd="0" presId="urn:microsoft.com/office/officeart/2008/layout/AlternatingHexagons"/>
    <dgm:cxn modelId="{B4FDC563-494E-48DB-9CF5-F3A3392A688B}" type="presParOf" srcId="{D7728473-D17C-4A8E-8CBC-2AF96EE7363E}" destId="{D29A0BCB-9A67-44B6-B1E4-B83F0B28C14A}" srcOrd="2" destOrd="0" presId="urn:microsoft.com/office/officeart/2008/layout/AlternatingHexagons"/>
    <dgm:cxn modelId="{D549E22D-4B5C-4DE2-8B35-9955B1B3BC59}" type="presParOf" srcId="{D7728473-D17C-4A8E-8CBC-2AF96EE7363E}" destId="{916B850E-A225-40B6-8A40-3951AB80C50A}" srcOrd="3" destOrd="0" presId="urn:microsoft.com/office/officeart/2008/layout/AlternatingHexagons"/>
    <dgm:cxn modelId="{769EA984-61B3-40A2-BA2E-B632F52CEE65}" type="presParOf" srcId="{D7728473-D17C-4A8E-8CBC-2AF96EE7363E}" destId="{6F68CF6D-CE40-45EB-BB72-A34F646D501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0DAC3-DB5A-4DF6-ADE0-56A984C0884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D09771-F710-4609-808E-41132D90915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免死金牌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506E222-CAF7-42A1-BC98-E2DF50DB6E87}" type="parTrans" cxnId="{56EEC635-FE62-4EEC-8859-A7A68449C115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0485748-3D1E-4FB0-84FD-68EFB1862736}" type="sibTrans" cxnId="{56EEC635-FE62-4EEC-8859-A7A68449C115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74842FE-4E5D-4874-A1C8-8059243A323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優先選座位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9E9F104-1F4A-4CF1-8EB1-915EDB0CA7CD}" type="parTrans" cxnId="{0FDB781A-3054-44AE-A8E8-0AEA2B354C0C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C83B3A4-8CB9-4CB1-8572-CE9A6E765983}" type="sibTrans" cxnId="{0FDB781A-3054-44AE-A8E8-0AEA2B354C0C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AED5492-7314-4479-86AF-1D753B3A729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學用品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A55CB27-96A2-4BE8-8769-62A4D4CCF6F6}" type="parTrans" cxnId="{67AD9557-5F98-4B69-A285-899E938B1FA4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8BD985C-19F2-4042-9897-3DE8A5CA1CA7}" type="sibTrans" cxnId="{67AD9557-5F98-4B69-A285-899E938B1FA4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9EE8BF3-2386-4059-BB0D-A5AE9367752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優先選打掃工作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96214DD-2ED7-4C2A-863D-3FFBF2E929C6}" type="parTrans" cxnId="{2D591619-DA7B-4512-8F57-ADE59294C348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44E035D-D92F-4B47-AF9F-674876BB020E}" type="sibTrans" cxnId="{2D591619-DA7B-4512-8F57-ADE59294C348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891EAD1-AB14-4F99-B68B-0F265AA826B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作業部分減免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4FF0837-B885-4DA4-A997-F39B7839B9B2}" type="parTrans" cxnId="{E9BF00B8-325B-4ABE-BE4F-2078A546E46A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6F5063F-8D46-4D88-B97F-E00179F5C6A5}" type="sibTrans" cxnId="{E9BF00B8-325B-4ABE-BE4F-2078A546E46A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14BEF78-C5CE-472B-B94E-8D54CE0B9AC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老師贈禮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9D04E82-E231-4CEE-AB8C-8DDF17784C90}" type="parTrans" cxnId="{7E8ADA0C-344C-4521-9EB8-9A098DC87A1F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C54D4EF-2E88-49D3-BF0E-EBFBDBB753CF}" type="sibTrans" cxnId="{7E8ADA0C-344C-4521-9EB8-9A098DC87A1F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3316BCD-2582-434C-81C9-70187061370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值日生免職一次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285599F-F377-4352-BBAD-A416BF651507}" type="parTrans" cxnId="{0859A175-9EE7-4E14-98FE-EF48389B203E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0FB6979-BC69-4E9D-B9ED-52088A59EFBA}" type="sibTrans" cxnId="{0859A175-9EE7-4E14-98FE-EF48389B203E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FEE4D89-E922-47EC-9F60-79C618213AD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拍立得一張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18D69EB-A797-4C0F-B626-990D51388EF3}" type="parTrans" cxnId="{1A339661-8BAE-4C01-A75D-C1D111E33CF1}">
      <dgm:prSet/>
      <dgm:spPr/>
      <dgm:t>
        <a:bodyPr/>
        <a:lstStyle/>
        <a:p>
          <a:endParaRPr lang="zh-TW" altLang="en-US"/>
        </a:p>
      </dgm:t>
    </dgm:pt>
    <dgm:pt modelId="{0733CD4F-02EA-4DC1-99CC-20D33F50E5E5}" type="sibTrans" cxnId="{1A339661-8BAE-4C01-A75D-C1D111E33CF1}">
      <dgm:prSet/>
      <dgm:spPr/>
      <dgm:t>
        <a:bodyPr/>
        <a:lstStyle/>
        <a:p>
          <a:endParaRPr lang="zh-TW" altLang="en-US"/>
        </a:p>
      </dgm:t>
    </dgm:pt>
    <dgm:pt modelId="{50EA71B5-8850-446E-8998-EFE188936780}" type="pres">
      <dgm:prSet presAssocID="{FF30DAC3-DB5A-4DF6-ADE0-56A984C088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D953BE-3D5F-4337-8E23-E3996B4A267A}" type="pres">
      <dgm:prSet presAssocID="{09D09771-F710-4609-808E-41132D90915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BE84DD-F9F8-43F0-A22A-7102313379B3}" type="pres">
      <dgm:prSet presAssocID="{C0485748-3D1E-4FB0-84FD-68EFB1862736}" presName="sibTrans" presStyleCnt="0"/>
      <dgm:spPr/>
    </dgm:pt>
    <dgm:pt modelId="{11F185C0-7ADC-4624-B71B-3ADC7ADD4166}" type="pres">
      <dgm:prSet presAssocID="{174842FE-4E5D-4874-A1C8-8059243A323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25CF3-C9EC-4A9E-B89B-0EDDE26D75D5}" type="pres">
      <dgm:prSet presAssocID="{3C83B3A4-8CB9-4CB1-8572-CE9A6E765983}" presName="sibTrans" presStyleCnt="0"/>
      <dgm:spPr/>
    </dgm:pt>
    <dgm:pt modelId="{79BF65E3-0F0B-493A-A083-51C664602706}" type="pres">
      <dgm:prSet presAssocID="{BAED5492-7314-4479-86AF-1D753B3A729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D5EFEA-BD66-4066-A3BF-DFFCE8684204}" type="pres">
      <dgm:prSet presAssocID="{B8BD985C-19F2-4042-9897-3DE8A5CA1CA7}" presName="sibTrans" presStyleCnt="0"/>
      <dgm:spPr/>
    </dgm:pt>
    <dgm:pt modelId="{6762E5F0-7DF0-4E5B-A640-57C546E25DE5}" type="pres">
      <dgm:prSet presAssocID="{19EE8BF3-2386-4059-BB0D-A5AE9367752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938AE9-1DA4-48C8-B002-054E65A37511}" type="pres">
      <dgm:prSet presAssocID="{544E035D-D92F-4B47-AF9F-674876BB020E}" presName="sibTrans" presStyleCnt="0"/>
      <dgm:spPr/>
    </dgm:pt>
    <dgm:pt modelId="{270798C0-EF65-4775-AB19-60A6088D856E}" type="pres">
      <dgm:prSet presAssocID="{C891EAD1-AB14-4F99-B68B-0F265AA826B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0B5359-6DEE-44D0-8B5E-124F766C3038}" type="pres">
      <dgm:prSet presAssocID="{56F5063F-8D46-4D88-B97F-E00179F5C6A5}" presName="sibTrans" presStyleCnt="0"/>
      <dgm:spPr/>
    </dgm:pt>
    <dgm:pt modelId="{1B33017C-43B7-47C5-BD7C-5E7FF80E95E3}" type="pres">
      <dgm:prSet presAssocID="{A14BEF78-C5CE-472B-B94E-8D54CE0B9AC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D0998B-F3EF-4C6F-8255-805056754168}" type="pres">
      <dgm:prSet presAssocID="{EC54D4EF-2E88-49D3-BF0E-EBFBDBB753CF}" presName="sibTrans" presStyleCnt="0"/>
      <dgm:spPr/>
    </dgm:pt>
    <dgm:pt modelId="{D00B413B-E02F-4005-A41A-19AADC076648}" type="pres">
      <dgm:prSet presAssocID="{D3316BCD-2582-434C-81C9-7018706137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10F5A-DEDB-42AA-9C85-256165B34869}" type="pres">
      <dgm:prSet presAssocID="{D0FB6979-BC69-4E9D-B9ED-52088A59EFBA}" presName="sibTrans" presStyleCnt="0"/>
      <dgm:spPr/>
    </dgm:pt>
    <dgm:pt modelId="{B9023238-C916-4953-9443-3FBBA2C674D8}" type="pres">
      <dgm:prSet presAssocID="{6FEE4D89-E922-47EC-9F60-79C618213AD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938F4A-C4C1-4440-A940-918DCC5F10B5}" type="presOf" srcId="{D3316BCD-2582-434C-81C9-701870613703}" destId="{D00B413B-E02F-4005-A41A-19AADC076648}" srcOrd="0" destOrd="0" presId="urn:microsoft.com/office/officeart/2005/8/layout/default"/>
    <dgm:cxn modelId="{B2F28273-D985-4A23-B39B-0502FAE26F24}" type="presOf" srcId="{BAED5492-7314-4479-86AF-1D753B3A729C}" destId="{79BF65E3-0F0B-493A-A083-51C664602706}" srcOrd="0" destOrd="0" presId="urn:microsoft.com/office/officeart/2005/8/layout/default"/>
    <dgm:cxn modelId="{0859A175-9EE7-4E14-98FE-EF48389B203E}" srcId="{FF30DAC3-DB5A-4DF6-ADE0-56A984C08846}" destId="{D3316BCD-2582-434C-81C9-701870613703}" srcOrd="6" destOrd="0" parTransId="{3285599F-F377-4352-BBAD-A416BF651507}" sibTransId="{D0FB6979-BC69-4E9D-B9ED-52088A59EFBA}"/>
    <dgm:cxn modelId="{67AD9557-5F98-4B69-A285-899E938B1FA4}" srcId="{FF30DAC3-DB5A-4DF6-ADE0-56A984C08846}" destId="{BAED5492-7314-4479-86AF-1D753B3A729C}" srcOrd="2" destOrd="0" parTransId="{8A55CB27-96A2-4BE8-8769-62A4D4CCF6F6}" sibTransId="{B8BD985C-19F2-4042-9897-3DE8A5CA1CA7}"/>
    <dgm:cxn modelId="{56EEC635-FE62-4EEC-8859-A7A68449C115}" srcId="{FF30DAC3-DB5A-4DF6-ADE0-56A984C08846}" destId="{09D09771-F710-4609-808E-41132D90915B}" srcOrd="0" destOrd="0" parTransId="{D506E222-CAF7-42A1-BC98-E2DF50DB6E87}" sibTransId="{C0485748-3D1E-4FB0-84FD-68EFB1862736}"/>
    <dgm:cxn modelId="{1A339661-8BAE-4C01-A75D-C1D111E33CF1}" srcId="{FF30DAC3-DB5A-4DF6-ADE0-56A984C08846}" destId="{6FEE4D89-E922-47EC-9F60-79C618213AD0}" srcOrd="7" destOrd="0" parTransId="{018D69EB-A797-4C0F-B626-990D51388EF3}" sibTransId="{0733CD4F-02EA-4DC1-99CC-20D33F50E5E5}"/>
    <dgm:cxn modelId="{0CA72F34-6E31-4350-8087-A547693C76A0}" type="presOf" srcId="{09D09771-F710-4609-808E-41132D90915B}" destId="{13D953BE-3D5F-4337-8E23-E3996B4A267A}" srcOrd="0" destOrd="0" presId="urn:microsoft.com/office/officeart/2005/8/layout/default"/>
    <dgm:cxn modelId="{586286D1-002E-4602-82B9-9A025BD17D1E}" type="presOf" srcId="{C891EAD1-AB14-4F99-B68B-0F265AA826BB}" destId="{270798C0-EF65-4775-AB19-60A6088D856E}" srcOrd="0" destOrd="0" presId="urn:microsoft.com/office/officeart/2005/8/layout/default"/>
    <dgm:cxn modelId="{2D591619-DA7B-4512-8F57-ADE59294C348}" srcId="{FF30DAC3-DB5A-4DF6-ADE0-56A984C08846}" destId="{19EE8BF3-2386-4059-BB0D-A5AE93677522}" srcOrd="3" destOrd="0" parTransId="{C96214DD-2ED7-4C2A-863D-3FFBF2E929C6}" sibTransId="{544E035D-D92F-4B47-AF9F-674876BB020E}"/>
    <dgm:cxn modelId="{7E8ADA0C-344C-4521-9EB8-9A098DC87A1F}" srcId="{FF30DAC3-DB5A-4DF6-ADE0-56A984C08846}" destId="{A14BEF78-C5CE-472B-B94E-8D54CE0B9AC3}" srcOrd="5" destOrd="0" parTransId="{C9D04E82-E231-4CEE-AB8C-8DDF17784C90}" sibTransId="{EC54D4EF-2E88-49D3-BF0E-EBFBDBB753CF}"/>
    <dgm:cxn modelId="{FC447AA2-50AA-41A3-AF54-14A313176C06}" type="presOf" srcId="{19EE8BF3-2386-4059-BB0D-A5AE93677522}" destId="{6762E5F0-7DF0-4E5B-A640-57C546E25DE5}" srcOrd="0" destOrd="0" presId="urn:microsoft.com/office/officeart/2005/8/layout/default"/>
    <dgm:cxn modelId="{2ABE86AA-9083-4E2F-8B96-9177AB2A1EC3}" type="presOf" srcId="{FF30DAC3-DB5A-4DF6-ADE0-56A984C08846}" destId="{50EA71B5-8850-446E-8998-EFE188936780}" srcOrd="0" destOrd="0" presId="urn:microsoft.com/office/officeart/2005/8/layout/default"/>
    <dgm:cxn modelId="{0FDB781A-3054-44AE-A8E8-0AEA2B354C0C}" srcId="{FF30DAC3-DB5A-4DF6-ADE0-56A984C08846}" destId="{174842FE-4E5D-4874-A1C8-8059243A3233}" srcOrd="1" destOrd="0" parTransId="{B9E9F104-1F4A-4CF1-8EB1-915EDB0CA7CD}" sibTransId="{3C83B3A4-8CB9-4CB1-8572-CE9A6E765983}"/>
    <dgm:cxn modelId="{28E2B265-F488-4598-B5C4-26D5B8B787A8}" type="presOf" srcId="{A14BEF78-C5CE-472B-B94E-8D54CE0B9AC3}" destId="{1B33017C-43B7-47C5-BD7C-5E7FF80E95E3}" srcOrd="0" destOrd="0" presId="urn:microsoft.com/office/officeart/2005/8/layout/default"/>
    <dgm:cxn modelId="{E9BF00B8-325B-4ABE-BE4F-2078A546E46A}" srcId="{FF30DAC3-DB5A-4DF6-ADE0-56A984C08846}" destId="{C891EAD1-AB14-4F99-B68B-0F265AA826BB}" srcOrd="4" destOrd="0" parTransId="{E4FF0837-B885-4DA4-A997-F39B7839B9B2}" sibTransId="{56F5063F-8D46-4D88-B97F-E00179F5C6A5}"/>
    <dgm:cxn modelId="{EE485B19-C2F5-4625-BC32-509156702672}" type="presOf" srcId="{174842FE-4E5D-4874-A1C8-8059243A3233}" destId="{11F185C0-7ADC-4624-B71B-3ADC7ADD4166}" srcOrd="0" destOrd="0" presId="urn:microsoft.com/office/officeart/2005/8/layout/default"/>
    <dgm:cxn modelId="{237BF338-3A0F-45C4-BA9D-054C078AEA88}" type="presOf" srcId="{6FEE4D89-E922-47EC-9F60-79C618213AD0}" destId="{B9023238-C916-4953-9443-3FBBA2C674D8}" srcOrd="0" destOrd="0" presId="urn:microsoft.com/office/officeart/2005/8/layout/default"/>
    <dgm:cxn modelId="{51A9260A-B122-457B-9932-9FDF6B57D379}" type="presParOf" srcId="{50EA71B5-8850-446E-8998-EFE188936780}" destId="{13D953BE-3D5F-4337-8E23-E3996B4A267A}" srcOrd="0" destOrd="0" presId="urn:microsoft.com/office/officeart/2005/8/layout/default"/>
    <dgm:cxn modelId="{560B27F0-59F8-4FE5-A82A-02AEF9DEAFD7}" type="presParOf" srcId="{50EA71B5-8850-446E-8998-EFE188936780}" destId="{8DBE84DD-F9F8-43F0-A22A-7102313379B3}" srcOrd="1" destOrd="0" presId="urn:microsoft.com/office/officeart/2005/8/layout/default"/>
    <dgm:cxn modelId="{22C451FC-0FFC-47BF-BE1B-F6D6013C3764}" type="presParOf" srcId="{50EA71B5-8850-446E-8998-EFE188936780}" destId="{11F185C0-7ADC-4624-B71B-3ADC7ADD4166}" srcOrd="2" destOrd="0" presId="urn:microsoft.com/office/officeart/2005/8/layout/default"/>
    <dgm:cxn modelId="{FCE861BC-C5DA-4B78-8EF8-3487D7F3CAE7}" type="presParOf" srcId="{50EA71B5-8850-446E-8998-EFE188936780}" destId="{A1025CF3-C9EC-4A9E-B89B-0EDDE26D75D5}" srcOrd="3" destOrd="0" presId="urn:microsoft.com/office/officeart/2005/8/layout/default"/>
    <dgm:cxn modelId="{1B82D91A-7BB3-4B31-B857-5A17BB1D5C90}" type="presParOf" srcId="{50EA71B5-8850-446E-8998-EFE188936780}" destId="{79BF65E3-0F0B-493A-A083-51C664602706}" srcOrd="4" destOrd="0" presId="urn:microsoft.com/office/officeart/2005/8/layout/default"/>
    <dgm:cxn modelId="{6D8D27FF-4AC5-4167-83B8-96C359703F99}" type="presParOf" srcId="{50EA71B5-8850-446E-8998-EFE188936780}" destId="{AFD5EFEA-BD66-4066-A3BF-DFFCE8684204}" srcOrd="5" destOrd="0" presId="urn:microsoft.com/office/officeart/2005/8/layout/default"/>
    <dgm:cxn modelId="{F8810DAD-5E20-45CD-94EA-C70A24DE187D}" type="presParOf" srcId="{50EA71B5-8850-446E-8998-EFE188936780}" destId="{6762E5F0-7DF0-4E5B-A640-57C546E25DE5}" srcOrd="6" destOrd="0" presId="urn:microsoft.com/office/officeart/2005/8/layout/default"/>
    <dgm:cxn modelId="{7E827BEC-3EA1-45B3-A4AF-AEB47C12FAD4}" type="presParOf" srcId="{50EA71B5-8850-446E-8998-EFE188936780}" destId="{1D938AE9-1DA4-48C8-B002-054E65A37511}" srcOrd="7" destOrd="0" presId="urn:microsoft.com/office/officeart/2005/8/layout/default"/>
    <dgm:cxn modelId="{2BCF57B2-FB9B-4FD8-94F8-B5BB79203188}" type="presParOf" srcId="{50EA71B5-8850-446E-8998-EFE188936780}" destId="{270798C0-EF65-4775-AB19-60A6088D856E}" srcOrd="8" destOrd="0" presId="urn:microsoft.com/office/officeart/2005/8/layout/default"/>
    <dgm:cxn modelId="{5C0B6581-F99E-49FE-9FA6-F5D87F7816B6}" type="presParOf" srcId="{50EA71B5-8850-446E-8998-EFE188936780}" destId="{D60B5359-6DEE-44D0-8B5E-124F766C3038}" srcOrd="9" destOrd="0" presId="urn:microsoft.com/office/officeart/2005/8/layout/default"/>
    <dgm:cxn modelId="{DCAD7B6A-0D40-4717-8C57-15195D25A96E}" type="presParOf" srcId="{50EA71B5-8850-446E-8998-EFE188936780}" destId="{1B33017C-43B7-47C5-BD7C-5E7FF80E95E3}" srcOrd="10" destOrd="0" presId="urn:microsoft.com/office/officeart/2005/8/layout/default"/>
    <dgm:cxn modelId="{FCF11933-B367-4C76-93EE-375A0D676CE4}" type="presParOf" srcId="{50EA71B5-8850-446E-8998-EFE188936780}" destId="{C3D0998B-F3EF-4C6F-8255-805056754168}" srcOrd="11" destOrd="0" presId="urn:microsoft.com/office/officeart/2005/8/layout/default"/>
    <dgm:cxn modelId="{66FAD3AD-F08A-4B8D-BC2A-E10661C895CD}" type="presParOf" srcId="{50EA71B5-8850-446E-8998-EFE188936780}" destId="{D00B413B-E02F-4005-A41A-19AADC076648}" srcOrd="12" destOrd="0" presId="urn:microsoft.com/office/officeart/2005/8/layout/default"/>
    <dgm:cxn modelId="{08285454-1D60-4528-B9BF-5745A12936F1}" type="presParOf" srcId="{50EA71B5-8850-446E-8998-EFE188936780}" destId="{13810F5A-DEDB-42AA-9C85-256165B34869}" srcOrd="13" destOrd="0" presId="urn:microsoft.com/office/officeart/2005/8/layout/default"/>
    <dgm:cxn modelId="{36233408-27E5-4AFC-8BDB-7BA011720970}" type="presParOf" srcId="{50EA71B5-8850-446E-8998-EFE188936780}" destId="{B9023238-C916-4953-9443-3FBBA2C674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162D1-8612-4B5F-9441-428973689B2E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E194DF1A-C051-4062-B3EE-99BF9AA9C231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影印費用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36B8891-6812-47B1-957F-6B66C9A26646}" type="parTrans" cxnId="{687A4AD7-026E-4943-B541-F4839647CC0C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D4B578E-EC9E-4684-B8DA-2808072DD6A4}" type="sibTrans" cxnId="{687A4AD7-026E-4943-B541-F4839647CC0C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C4FCCDA-0C95-4F91-AA6F-C4E6C2CB9325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講義購買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EBD0620-1630-46A7-BC79-8FDA1E5CF3FB}" type="parTrans" cxnId="{08E62635-F8B6-40E4-B7C3-EE7BE233A330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C7F9F2E-9748-4770-8A4D-CBB27A92D068}" type="sibTrans" cxnId="{08E62635-F8B6-40E4-B7C3-EE7BE233A330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4368FEB-FD8E-4D86-8B16-269E81D208B0}">
      <dgm:prSet phldrT="[文字]" custT="1"/>
      <dgm:spPr/>
      <dgm:t>
        <a:bodyPr/>
        <a:lstStyle/>
        <a:p>
          <a:r>
            <a:rPr lang="zh-TW" altLang="en-US" sz="2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必要學用品</a:t>
          </a:r>
          <a:endParaRPr lang="zh-TW" altLang="en-US" sz="2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399368B-3EC2-47D3-99FC-8C1B3F0AA409}" type="parTrans" cxnId="{795455DE-E0E0-4DB9-AE1C-D4EEE833B312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B2B7877-CA6C-4605-85B2-5433E9B6A580}" type="sibTrans" cxnId="{795455DE-E0E0-4DB9-AE1C-D4EEE833B312}">
      <dgm:prSet/>
      <dgm:spPr/>
      <dgm:t>
        <a:bodyPr/>
        <a:lstStyle/>
        <a:p>
          <a:endParaRPr lang="zh-TW" altLang="en-US" sz="20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89CCAEC-2BE0-4EDD-A1FA-6FA6BA218B0B}" type="pres">
      <dgm:prSet presAssocID="{A15162D1-8612-4B5F-9441-428973689B2E}" presName="compositeShape" presStyleCnt="0">
        <dgm:presLayoutVars>
          <dgm:chMax val="7"/>
          <dgm:dir/>
          <dgm:resizeHandles val="exact"/>
        </dgm:presLayoutVars>
      </dgm:prSet>
      <dgm:spPr/>
    </dgm:pt>
    <dgm:pt modelId="{B346BE52-EEB0-4CDF-AB5B-26B77FF4A30A}" type="pres">
      <dgm:prSet presAssocID="{A15162D1-8612-4B5F-9441-428973689B2E}" presName="wedge1" presStyleLbl="node1" presStyleIdx="0" presStyleCnt="3"/>
      <dgm:spPr/>
    </dgm:pt>
    <dgm:pt modelId="{66DC480B-0B5C-4204-A551-3D1B28E38332}" type="pres">
      <dgm:prSet presAssocID="{A15162D1-8612-4B5F-9441-428973689B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663E5A-42E6-4CF8-8FC3-5ABD3205B3B0}" type="pres">
      <dgm:prSet presAssocID="{A15162D1-8612-4B5F-9441-428973689B2E}" presName="wedge2" presStyleLbl="node1" presStyleIdx="1" presStyleCnt="3"/>
      <dgm:spPr/>
    </dgm:pt>
    <dgm:pt modelId="{D0D38ADA-97E7-4C7E-A7F6-68EAD9B06E15}" type="pres">
      <dgm:prSet presAssocID="{A15162D1-8612-4B5F-9441-428973689B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36BA4C-1FD7-4634-ABF3-7678B48945E2}" type="pres">
      <dgm:prSet presAssocID="{A15162D1-8612-4B5F-9441-428973689B2E}" presName="wedge3" presStyleLbl="node1" presStyleIdx="2" presStyleCnt="3"/>
      <dgm:spPr/>
    </dgm:pt>
    <dgm:pt modelId="{9B155C6C-DDD8-4F84-B960-E61EAAD59917}" type="pres">
      <dgm:prSet presAssocID="{A15162D1-8612-4B5F-9441-428973689B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3984A0A-43AB-43BE-BAC2-BD2E6EBDF784}" type="presOf" srcId="{54368FEB-FD8E-4D86-8B16-269E81D208B0}" destId="{2736BA4C-1FD7-4634-ABF3-7678B48945E2}" srcOrd="0" destOrd="0" presId="urn:microsoft.com/office/officeart/2005/8/layout/chart3"/>
    <dgm:cxn modelId="{69235163-5CCF-4945-950A-A6768220EFDA}" type="presOf" srcId="{54368FEB-FD8E-4D86-8B16-269E81D208B0}" destId="{9B155C6C-DDD8-4F84-B960-E61EAAD59917}" srcOrd="1" destOrd="0" presId="urn:microsoft.com/office/officeart/2005/8/layout/chart3"/>
    <dgm:cxn modelId="{08E62635-F8B6-40E4-B7C3-EE7BE233A330}" srcId="{A15162D1-8612-4B5F-9441-428973689B2E}" destId="{EC4FCCDA-0C95-4F91-AA6F-C4E6C2CB9325}" srcOrd="1" destOrd="0" parTransId="{3EBD0620-1630-46A7-BC79-8FDA1E5CF3FB}" sibTransId="{4C7F9F2E-9748-4770-8A4D-CBB27A92D068}"/>
    <dgm:cxn modelId="{AB158648-6B0C-4564-BB74-EA9EA9522F31}" type="presOf" srcId="{E194DF1A-C051-4062-B3EE-99BF9AA9C231}" destId="{66DC480B-0B5C-4204-A551-3D1B28E38332}" srcOrd="1" destOrd="0" presId="urn:microsoft.com/office/officeart/2005/8/layout/chart3"/>
    <dgm:cxn modelId="{687A4AD7-026E-4943-B541-F4839647CC0C}" srcId="{A15162D1-8612-4B5F-9441-428973689B2E}" destId="{E194DF1A-C051-4062-B3EE-99BF9AA9C231}" srcOrd="0" destOrd="0" parTransId="{B36B8891-6812-47B1-957F-6B66C9A26646}" sibTransId="{3D4B578E-EC9E-4684-B8DA-2808072DD6A4}"/>
    <dgm:cxn modelId="{FA856603-4811-4216-93B3-4DC2C5D5786E}" type="presOf" srcId="{EC4FCCDA-0C95-4F91-AA6F-C4E6C2CB9325}" destId="{18663E5A-42E6-4CF8-8FC3-5ABD3205B3B0}" srcOrd="0" destOrd="0" presId="urn:microsoft.com/office/officeart/2005/8/layout/chart3"/>
    <dgm:cxn modelId="{7D64E949-BE78-4521-A104-1F749106043C}" type="presOf" srcId="{A15162D1-8612-4B5F-9441-428973689B2E}" destId="{489CCAEC-2BE0-4EDD-A1FA-6FA6BA218B0B}" srcOrd="0" destOrd="0" presId="urn:microsoft.com/office/officeart/2005/8/layout/chart3"/>
    <dgm:cxn modelId="{795455DE-E0E0-4DB9-AE1C-D4EEE833B312}" srcId="{A15162D1-8612-4B5F-9441-428973689B2E}" destId="{54368FEB-FD8E-4D86-8B16-269E81D208B0}" srcOrd="2" destOrd="0" parTransId="{7399368B-3EC2-47D3-99FC-8C1B3F0AA409}" sibTransId="{2B2B7877-CA6C-4605-85B2-5433E9B6A580}"/>
    <dgm:cxn modelId="{9D07E19D-6A37-46B9-ABAA-EBC5A194F64E}" type="presOf" srcId="{EC4FCCDA-0C95-4F91-AA6F-C4E6C2CB9325}" destId="{D0D38ADA-97E7-4C7E-A7F6-68EAD9B06E15}" srcOrd="1" destOrd="0" presId="urn:microsoft.com/office/officeart/2005/8/layout/chart3"/>
    <dgm:cxn modelId="{8C0BC20B-2BFA-445A-AE4D-7943B0ECE29A}" type="presOf" srcId="{E194DF1A-C051-4062-B3EE-99BF9AA9C231}" destId="{B346BE52-EEB0-4CDF-AB5B-26B77FF4A30A}" srcOrd="0" destOrd="0" presId="urn:microsoft.com/office/officeart/2005/8/layout/chart3"/>
    <dgm:cxn modelId="{24CDE7D6-0232-4C3B-9741-C1F6E42A12A9}" type="presParOf" srcId="{489CCAEC-2BE0-4EDD-A1FA-6FA6BA218B0B}" destId="{B346BE52-EEB0-4CDF-AB5B-26B77FF4A30A}" srcOrd="0" destOrd="0" presId="urn:microsoft.com/office/officeart/2005/8/layout/chart3"/>
    <dgm:cxn modelId="{99830267-EA76-4823-9D87-6773DE6B2214}" type="presParOf" srcId="{489CCAEC-2BE0-4EDD-A1FA-6FA6BA218B0B}" destId="{66DC480B-0B5C-4204-A551-3D1B28E38332}" srcOrd="1" destOrd="0" presId="urn:microsoft.com/office/officeart/2005/8/layout/chart3"/>
    <dgm:cxn modelId="{86B3BD69-2B19-4739-88A5-052A3B7EC320}" type="presParOf" srcId="{489CCAEC-2BE0-4EDD-A1FA-6FA6BA218B0B}" destId="{18663E5A-42E6-4CF8-8FC3-5ABD3205B3B0}" srcOrd="2" destOrd="0" presId="urn:microsoft.com/office/officeart/2005/8/layout/chart3"/>
    <dgm:cxn modelId="{B02A550C-3CD4-424B-B7DC-87CD9CDC6051}" type="presParOf" srcId="{489CCAEC-2BE0-4EDD-A1FA-6FA6BA218B0B}" destId="{D0D38ADA-97E7-4C7E-A7F6-68EAD9B06E15}" srcOrd="3" destOrd="0" presId="urn:microsoft.com/office/officeart/2005/8/layout/chart3"/>
    <dgm:cxn modelId="{C7765486-52A5-48E0-8F4A-ABBC4DD01392}" type="presParOf" srcId="{489CCAEC-2BE0-4EDD-A1FA-6FA6BA218B0B}" destId="{2736BA4C-1FD7-4634-ABF3-7678B48945E2}" srcOrd="4" destOrd="0" presId="urn:microsoft.com/office/officeart/2005/8/layout/chart3"/>
    <dgm:cxn modelId="{AE9D28F2-76E5-46BB-9CFE-C5D8EB174E7C}" type="presParOf" srcId="{489CCAEC-2BE0-4EDD-A1FA-6FA6BA218B0B}" destId="{9B155C6C-DDD8-4F84-B960-E61EAAD5991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0ECBBD-8EC2-4D9E-B442-5DDD7C3F05B0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0D4DE77-6657-45E3-AC58-52B16E676ECD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他好奇怪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D1139B5-6776-474E-B9EF-B110D8D66CB6}" type="parTrans" cxnId="{A1633362-5E06-4D6E-95D5-9DD58679A74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6675995-635C-4F70-AA60-2D3E8FA60F2A}" type="sibTrans" cxnId="{A1633362-5E06-4D6E-95D5-9DD58679A74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EE58BCA-A6E8-42F4-859D-A026562EA895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他的身體臭臭的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21C3671-EA5B-4F90-B669-81834FE12433}" type="parTrans" cxnId="{E340D2E4-6457-4B36-90F5-79192006DA1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0CCA6EE-5A78-4435-8630-FE47E2792C99}" type="sibTrans" cxnId="{E340D2E4-6457-4B36-90F5-79192006DA1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72019AA-C37B-4043-931B-FA99CDF30D16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聽說他偷過東西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592AC76-0216-4414-A96D-86AB420345FD}" type="parTrans" cxnId="{420B7625-12EC-4620-A9BB-4FA73FBF3E9D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7E0D006-B580-4A71-8C2D-9D4F1FC188AD}" type="sibTrans" cxnId="{420B7625-12EC-4620-A9BB-4FA73FBF3E9D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9B6E7E1-0980-4269-9B2B-244052B7A3EE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我不喜歡他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85059CA-6889-4542-83A1-4C6DCDFB0816}" type="parTrans" cxnId="{1318A83C-19B2-4BF1-956A-E144214FBDA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E907719-492F-4E23-810D-C5EF49D7F829}" type="sibTrans" cxnId="{1318A83C-19B2-4BF1-956A-E144214FBDA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075FC58-9F69-48B2-98EB-49FEC5CC91F1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我不想要跟他坐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D946503-A007-480A-920C-CEFA80FAB453}" type="parTrans" cxnId="{E292C5C2-7FA8-45E2-8932-AEE8B02364E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864BBCC-A3D4-4CF0-BC55-5E5C54151E13}" type="sibTrans" cxnId="{E292C5C2-7FA8-45E2-8932-AEE8B02364E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6D75173-A0A7-424C-8266-0A79A04EE60A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跟他同一組好倒楣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70D258C-7954-40E4-8D19-764529AE102A}" type="parTrans" cxnId="{0F660AE8-A9E4-45F7-A8F6-159FC4026E59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8C180AB-42FE-43E6-A187-2D37DE982242}" type="sibTrans" cxnId="{0F660AE8-A9E4-45F7-A8F6-159FC4026E59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A1F10F-403B-4022-8F99-4F776CFF2D75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我們，</a:t>
          </a:r>
          <a:r>
            <a: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6C5BCC-792B-46BE-A841-BF337C1778FD}" type="parTrans" cxnId="{00E1DA4A-4466-4AAF-9909-1D5447757DC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326BB78-E247-4D1E-8644-F06EFBBC122B}" type="sibTrans" cxnId="{00E1DA4A-4466-4AAF-9909-1D5447757DC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8A12625-7424-40DD-8E6A-6F8C1AFF3D61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他每次都愛管別人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011529B-BF54-4014-84E2-D31C67688D0F}" type="parTrans" cxnId="{3C78FE42-749A-4A12-9258-EA1C957541B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9AC2E70-049D-4CEA-B7AE-BE932ECD4850}" type="sibTrans" cxnId="{3C78FE42-749A-4A12-9258-EA1C957541B2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B78E76C-4279-4E0E-A2E2-46060AD62177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他講話都很大聲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14BD3E5-4B4A-4C2F-B222-45926267B641}" type="parTrans" cxnId="{264C7BD6-5CBF-4062-B678-CC483A3C3E8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6B27F17-902D-403A-BEDF-2DB31E836521}" type="sibTrans" cxnId="{264C7BD6-5CBF-4062-B678-CC483A3C3E8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D0AFFAB-A84A-4FD4-9BA5-A88CA0342733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都是他害我們沒加到分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031BE71-E2CA-4873-AE3A-A666642585D3}" type="parTrans" cxnId="{01A82C4D-8A79-4DAC-9564-1F3D8015DB79}">
      <dgm:prSet/>
      <dgm:spPr/>
      <dgm:t>
        <a:bodyPr/>
        <a:lstStyle/>
        <a:p>
          <a:endParaRPr lang="zh-TW" altLang="en-US"/>
        </a:p>
      </dgm:t>
    </dgm:pt>
    <dgm:pt modelId="{D435343D-53A1-4568-AD35-352D77DAC0A9}" type="sibTrans" cxnId="{01A82C4D-8A79-4DAC-9564-1F3D8015DB79}">
      <dgm:prSet/>
      <dgm:spPr/>
      <dgm:t>
        <a:bodyPr/>
        <a:lstStyle/>
        <a:p>
          <a:endParaRPr lang="zh-TW" altLang="en-US"/>
        </a:p>
      </dgm:t>
    </dgm:pt>
    <dgm:pt modelId="{CA64D2BF-ECCB-4D83-8670-063EBF2DDC1C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他每次都被登記不能下課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44489B9-9E93-4FF5-B5AC-E1ED5F1662A9}" type="parTrans" cxnId="{62DEF285-B05F-4B36-8E56-0186D9A0DBB2}">
      <dgm:prSet/>
      <dgm:spPr/>
      <dgm:t>
        <a:bodyPr/>
        <a:lstStyle/>
        <a:p>
          <a:endParaRPr lang="zh-TW" altLang="en-US"/>
        </a:p>
      </dgm:t>
    </dgm:pt>
    <dgm:pt modelId="{131CE607-B1FE-4A51-8850-A10635CF3EC4}" type="sibTrans" cxnId="{62DEF285-B05F-4B36-8E56-0186D9A0DBB2}">
      <dgm:prSet/>
      <dgm:spPr/>
      <dgm:t>
        <a:bodyPr/>
        <a:lstStyle/>
        <a:p>
          <a:endParaRPr lang="zh-TW" altLang="en-US"/>
        </a:p>
      </dgm:t>
    </dgm:pt>
    <dgm:pt modelId="{A2689A08-AFF8-4C83-A292-6DBE6719F2C3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我們不要理他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9C009F1-71EF-4F37-BF9C-9140062A2F08}" type="parTrans" cxnId="{51B9F4D1-7EAC-4407-88A3-F51E1F3A4576}">
      <dgm:prSet/>
      <dgm:spPr/>
      <dgm:t>
        <a:bodyPr/>
        <a:lstStyle/>
        <a:p>
          <a:endParaRPr lang="zh-TW" altLang="en-US"/>
        </a:p>
      </dgm:t>
    </dgm:pt>
    <dgm:pt modelId="{B15B4E37-D1C6-451A-92CC-81678678F247}" type="sibTrans" cxnId="{51B9F4D1-7EAC-4407-88A3-F51E1F3A4576}">
      <dgm:prSet/>
      <dgm:spPr/>
      <dgm:t>
        <a:bodyPr/>
        <a:lstStyle/>
        <a:p>
          <a:endParaRPr lang="zh-TW" altLang="en-US"/>
        </a:p>
      </dgm:t>
    </dgm:pt>
    <dgm:pt modelId="{14F723AE-8B29-4CB9-A4C9-2299470132F3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我們來惡作劇一下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5F82C28-3245-4ECC-9B91-AEA3F95EBBDF}" type="parTrans" cxnId="{2DFE574A-3339-4EAC-A180-E07C8A3FBA34}">
      <dgm:prSet/>
      <dgm:spPr/>
      <dgm:t>
        <a:bodyPr/>
        <a:lstStyle/>
        <a:p>
          <a:endParaRPr lang="zh-TW" altLang="en-US"/>
        </a:p>
      </dgm:t>
    </dgm:pt>
    <dgm:pt modelId="{354BE02C-6CA0-4187-BC01-475DD878CC90}" type="sibTrans" cxnId="{2DFE574A-3339-4EAC-A180-E07C8A3FBA34}">
      <dgm:prSet/>
      <dgm:spPr/>
      <dgm:t>
        <a:bodyPr/>
        <a:lstStyle/>
        <a:p>
          <a:endParaRPr lang="zh-TW" altLang="en-US"/>
        </a:p>
      </dgm:t>
    </dgm:pt>
    <dgm:pt modelId="{AF9487AD-F587-4C3F-AF9B-6A924B162E9B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我們來誣賴他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A46A13-1E7A-438E-ADAD-1B8B1552DEA6}" type="parTrans" cxnId="{D9BE6CC4-6D69-4F8A-A749-C02E0D937BB3}">
      <dgm:prSet/>
      <dgm:spPr/>
      <dgm:t>
        <a:bodyPr/>
        <a:lstStyle/>
        <a:p>
          <a:endParaRPr lang="zh-TW" altLang="en-US"/>
        </a:p>
      </dgm:t>
    </dgm:pt>
    <dgm:pt modelId="{7DA442E0-1A4A-4B6E-A477-CE21D863287E}" type="sibTrans" cxnId="{D9BE6CC4-6D69-4F8A-A749-C02E0D937BB3}">
      <dgm:prSet/>
      <dgm:spPr/>
      <dgm:t>
        <a:bodyPr/>
        <a:lstStyle/>
        <a:p>
          <a:endParaRPr lang="zh-TW" altLang="en-US"/>
        </a:p>
      </dgm:t>
    </dgm:pt>
    <dgm:pt modelId="{BC115EC7-4F2C-4BEC-9AED-6121877B3D66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我們不要跟他玩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7981E76-EF7F-42E1-A649-A4735FFF26E5}" type="parTrans" cxnId="{DA3C0175-863D-479D-9DA2-560AD3E5CED0}">
      <dgm:prSet/>
      <dgm:spPr/>
      <dgm:t>
        <a:bodyPr/>
        <a:lstStyle/>
        <a:p>
          <a:endParaRPr lang="zh-TW" altLang="en-US"/>
        </a:p>
      </dgm:t>
    </dgm:pt>
    <dgm:pt modelId="{A752DED2-11B4-47F5-B01B-0FDCFFC01596}" type="sibTrans" cxnId="{DA3C0175-863D-479D-9DA2-560AD3E5CED0}">
      <dgm:prSet/>
      <dgm:spPr/>
      <dgm:t>
        <a:bodyPr/>
        <a:lstStyle/>
        <a:p>
          <a:endParaRPr lang="zh-TW" altLang="en-US"/>
        </a:p>
      </dgm:t>
    </dgm:pt>
    <dgm:pt modelId="{FC9850C0-3770-4C84-B4E8-9400697515B3}">
      <dgm:prSet phldrT="[文字]"/>
      <dgm:spPr/>
      <dgm:t>
        <a:bodyPr/>
        <a:lstStyle/>
        <a:p>
          <a:r>
            <a:rPr lang="zh-TW" altLang="en-US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叫他不要跟著我們</a:t>
          </a:r>
          <a:endParaRPr lang="zh-TW" altLang="en-US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A90D2E4-534B-4969-BFA2-BAD33FD84604}" type="parTrans" cxnId="{053A4629-9682-4865-A324-6B0A6631627C}">
      <dgm:prSet/>
      <dgm:spPr/>
      <dgm:t>
        <a:bodyPr/>
        <a:lstStyle/>
        <a:p>
          <a:endParaRPr lang="zh-TW" altLang="en-US"/>
        </a:p>
      </dgm:t>
    </dgm:pt>
    <dgm:pt modelId="{3DD0ED47-3C9C-47C9-AD5B-0A9102863783}" type="sibTrans" cxnId="{053A4629-9682-4865-A324-6B0A6631627C}">
      <dgm:prSet/>
      <dgm:spPr/>
      <dgm:t>
        <a:bodyPr/>
        <a:lstStyle/>
        <a:p>
          <a:endParaRPr lang="zh-TW" altLang="en-US"/>
        </a:p>
      </dgm:t>
    </dgm:pt>
    <dgm:pt modelId="{1480BA39-977D-47BE-8085-9A878B02C686}" type="pres">
      <dgm:prSet presAssocID="{F80ECBBD-8EC2-4D9E-B442-5DDD7C3F05B0}" presName="Name0" presStyleCnt="0">
        <dgm:presLayoutVars>
          <dgm:dir/>
          <dgm:animLvl val="lvl"/>
          <dgm:resizeHandles val="exact"/>
        </dgm:presLayoutVars>
      </dgm:prSet>
      <dgm:spPr/>
    </dgm:pt>
    <dgm:pt modelId="{A7A95D9D-C8A2-4C5E-A5D1-629604F2D854}" type="pres">
      <dgm:prSet presAssocID="{F80ECBBD-8EC2-4D9E-B442-5DDD7C3F05B0}" presName="tSp" presStyleCnt="0"/>
      <dgm:spPr/>
    </dgm:pt>
    <dgm:pt modelId="{79D46113-1B96-4F58-B781-F0AEB7411187}" type="pres">
      <dgm:prSet presAssocID="{F80ECBBD-8EC2-4D9E-B442-5DDD7C3F05B0}" presName="bSp" presStyleCnt="0"/>
      <dgm:spPr/>
    </dgm:pt>
    <dgm:pt modelId="{D6F7E8ED-C499-4DA9-9944-138BDEC712C4}" type="pres">
      <dgm:prSet presAssocID="{F80ECBBD-8EC2-4D9E-B442-5DDD7C3F05B0}" presName="process" presStyleCnt="0"/>
      <dgm:spPr/>
    </dgm:pt>
    <dgm:pt modelId="{FA591B88-4328-4245-BDC4-6E0600EA8B4B}" type="pres">
      <dgm:prSet presAssocID="{30D4DE77-6657-45E3-AC58-52B16E676ECD}" presName="composite1" presStyleCnt="0"/>
      <dgm:spPr/>
    </dgm:pt>
    <dgm:pt modelId="{45C36D0D-5B04-49AB-8528-56A35FB7BB86}" type="pres">
      <dgm:prSet presAssocID="{30D4DE77-6657-45E3-AC58-52B16E676ECD}" presName="dummyNode1" presStyleLbl="node1" presStyleIdx="0" presStyleCnt="3"/>
      <dgm:spPr/>
    </dgm:pt>
    <dgm:pt modelId="{35F47EB7-F248-41FF-89C1-CA28B70C8AC6}" type="pres">
      <dgm:prSet presAssocID="{30D4DE77-6657-45E3-AC58-52B16E676ECD}" presName="childNode1" presStyleLbl="bgAcc1" presStyleIdx="0" presStyleCnt="3">
        <dgm:presLayoutVars>
          <dgm:bulletEnabled val="1"/>
        </dgm:presLayoutVars>
      </dgm:prSet>
      <dgm:spPr/>
    </dgm:pt>
    <dgm:pt modelId="{4EB5D40C-53BD-4338-9D3E-55AE6746896D}" type="pres">
      <dgm:prSet presAssocID="{30D4DE77-6657-45E3-AC58-52B16E676ECD}" presName="childNode1tx" presStyleLbl="bgAcc1" presStyleIdx="0" presStyleCnt="3">
        <dgm:presLayoutVars>
          <dgm:bulletEnabled val="1"/>
        </dgm:presLayoutVars>
      </dgm:prSet>
      <dgm:spPr/>
    </dgm:pt>
    <dgm:pt modelId="{359EC05A-9213-4212-A161-B0A02BA2F77E}" type="pres">
      <dgm:prSet presAssocID="{30D4DE77-6657-45E3-AC58-52B16E676EC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F0D6B78-EDBC-47C7-B69A-1A26D58CD0A6}" type="pres">
      <dgm:prSet presAssocID="{30D4DE77-6657-45E3-AC58-52B16E676ECD}" presName="connSite1" presStyleCnt="0"/>
      <dgm:spPr/>
    </dgm:pt>
    <dgm:pt modelId="{7D2C2612-D0BD-43AA-B3CD-D88E2013E899}" type="pres">
      <dgm:prSet presAssocID="{96675995-635C-4F70-AA60-2D3E8FA60F2A}" presName="Name9" presStyleLbl="sibTrans2D1" presStyleIdx="0" presStyleCnt="2"/>
      <dgm:spPr/>
    </dgm:pt>
    <dgm:pt modelId="{F3D2060C-D083-4CA7-B244-4491832C9D7D}" type="pres">
      <dgm:prSet presAssocID="{A9B6E7E1-0980-4269-9B2B-244052B7A3EE}" presName="composite2" presStyleCnt="0"/>
      <dgm:spPr/>
    </dgm:pt>
    <dgm:pt modelId="{D42C539C-AF68-4796-A235-366E0733E528}" type="pres">
      <dgm:prSet presAssocID="{A9B6E7E1-0980-4269-9B2B-244052B7A3EE}" presName="dummyNode2" presStyleLbl="node1" presStyleIdx="0" presStyleCnt="3"/>
      <dgm:spPr/>
    </dgm:pt>
    <dgm:pt modelId="{EA1577E3-9B34-42FB-BC28-48387F5CBE92}" type="pres">
      <dgm:prSet presAssocID="{A9B6E7E1-0980-4269-9B2B-244052B7A3E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5E1FE-C4A1-4111-9E19-1778DAB04C54}" type="pres">
      <dgm:prSet presAssocID="{A9B6E7E1-0980-4269-9B2B-244052B7A3E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CB03F0-FBB2-4053-A0FB-E5C52E9D3C56}" type="pres">
      <dgm:prSet presAssocID="{A9B6E7E1-0980-4269-9B2B-244052B7A3E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8EAC097-8143-40D5-A135-26243B236208}" type="pres">
      <dgm:prSet presAssocID="{A9B6E7E1-0980-4269-9B2B-244052B7A3EE}" presName="connSite2" presStyleCnt="0"/>
      <dgm:spPr/>
    </dgm:pt>
    <dgm:pt modelId="{B17AB6F2-FDC3-4958-80BD-71BEB2EB372E}" type="pres">
      <dgm:prSet presAssocID="{DE907719-492F-4E23-810D-C5EF49D7F829}" presName="Name18" presStyleLbl="sibTrans2D1" presStyleIdx="1" presStyleCnt="2"/>
      <dgm:spPr/>
    </dgm:pt>
    <dgm:pt modelId="{5725C7EA-4B6D-4EDF-85CD-0B6843D252A3}" type="pres">
      <dgm:prSet presAssocID="{13A1F10F-403B-4022-8F99-4F776CFF2D75}" presName="composite1" presStyleCnt="0"/>
      <dgm:spPr/>
    </dgm:pt>
    <dgm:pt modelId="{B4E905D0-9414-492E-B52A-C859DA9D63D4}" type="pres">
      <dgm:prSet presAssocID="{13A1F10F-403B-4022-8F99-4F776CFF2D75}" presName="dummyNode1" presStyleLbl="node1" presStyleIdx="1" presStyleCnt="3"/>
      <dgm:spPr/>
    </dgm:pt>
    <dgm:pt modelId="{1CD6ECEB-58F4-42E8-A66B-2E707092B109}" type="pres">
      <dgm:prSet presAssocID="{13A1F10F-403B-4022-8F99-4F776CFF2D7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A7050-4916-4C3A-AE04-F6E9D9D9FDDE}" type="pres">
      <dgm:prSet presAssocID="{13A1F10F-403B-4022-8F99-4F776CFF2D7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B01DD6-245C-4433-B1F0-64FE56288D0A}" type="pres">
      <dgm:prSet presAssocID="{13A1F10F-403B-4022-8F99-4F776CFF2D7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10C07C0-93AC-4C5B-8C2F-5712A651ED69}" type="pres">
      <dgm:prSet presAssocID="{13A1F10F-403B-4022-8F99-4F776CFF2D75}" presName="connSite1" presStyleCnt="0"/>
      <dgm:spPr/>
    </dgm:pt>
  </dgm:ptLst>
  <dgm:cxnLst>
    <dgm:cxn modelId="{79F829AE-5DB7-41DC-BFEA-591F092B1973}" type="presOf" srcId="{13A1F10F-403B-4022-8F99-4F776CFF2D75}" destId="{EBB01DD6-245C-4433-B1F0-64FE56288D0A}" srcOrd="0" destOrd="0" presId="urn:microsoft.com/office/officeart/2005/8/layout/hProcess4"/>
    <dgm:cxn modelId="{E340D2E4-6457-4B36-90F5-79192006DA16}" srcId="{30D4DE77-6657-45E3-AC58-52B16E676ECD}" destId="{8EE58BCA-A6E8-42F4-859D-A026562EA895}" srcOrd="0" destOrd="0" parTransId="{021C3671-EA5B-4F90-B669-81834FE12433}" sibTransId="{70CCA6EE-5A78-4435-8630-FE47E2792C99}"/>
    <dgm:cxn modelId="{B3BE1A5D-AB11-4F13-A433-CE46D699DCAA}" type="presOf" srcId="{FC9850C0-3770-4C84-B4E8-9400697515B3}" destId="{E1EA7050-4916-4C3A-AE04-F6E9D9D9FDDE}" srcOrd="1" destOrd="4" presId="urn:microsoft.com/office/officeart/2005/8/layout/hProcess4"/>
    <dgm:cxn modelId="{E292C5C2-7FA8-45E2-8932-AEE8B02364EB}" srcId="{A9B6E7E1-0980-4269-9B2B-244052B7A3EE}" destId="{A075FC58-9F69-48B2-98EB-49FEC5CC91F1}" srcOrd="0" destOrd="0" parTransId="{4D946503-A007-480A-920C-CEFA80FAB453}" sibTransId="{A864BBCC-A3D4-4CF0-BC55-5E5C54151E13}"/>
    <dgm:cxn modelId="{1CA46DDB-6F69-44A0-95DE-FC3DAAF1394C}" type="presOf" srcId="{F80ECBBD-8EC2-4D9E-B442-5DDD7C3F05B0}" destId="{1480BA39-977D-47BE-8085-9A878B02C686}" srcOrd="0" destOrd="0" presId="urn:microsoft.com/office/officeart/2005/8/layout/hProcess4"/>
    <dgm:cxn modelId="{DC3720F5-F688-492C-BF14-131350672899}" type="presOf" srcId="{FC9850C0-3770-4C84-B4E8-9400697515B3}" destId="{1CD6ECEB-58F4-42E8-A66B-2E707092B109}" srcOrd="0" destOrd="4" presId="urn:microsoft.com/office/officeart/2005/8/layout/hProcess4"/>
    <dgm:cxn modelId="{01A82C4D-8A79-4DAC-9564-1F3D8015DB79}" srcId="{A9B6E7E1-0980-4269-9B2B-244052B7A3EE}" destId="{3D0AFFAB-A84A-4FD4-9BA5-A88CA0342733}" srcOrd="2" destOrd="0" parTransId="{E031BE71-E2CA-4873-AE3A-A666642585D3}" sibTransId="{D435343D-53A1-4568-AD35-352D77DAC0A9}"/>
    <dgm:cxn modelId="{D1F3F849-0DA8-4F33-8A62-7E8A1397A617}" type="presOf" srcId="{A2689A08-AFF8-4C83-A292-6DBE6719F2C3}" destId="{E1EA7050-4916-4C3A-AE04-F6E9D9D9FDDE}" srcOrd="1" destOrd="0" presId="urn:microsoft.com/office/officeart/2005/8/layout/hProcess4"/>
    <dgm:cxn modelId="{253AB89B-1F2F-410C-9B10-297476729698}" type="presOf" srcId="{46D75173-A0A7-424C-8266-0A79A04EE60A}" destId="{F7B5E1FE-C4A1-4111-9E19-1778DAB04C54}" srcOrd="1" destOrd="1" presId="urn:microsoft.com/office/officeart/2005/8/layout/hProcess4"/>
    <dgm:cxn modelId="{053A4629-9682-4865-A324-6B0A6631627C}" srcId="{13A1F10F-403B-4022-8F99-4F776CFF2D75}" destId="{FC9850C0-3770-4C84-B4E8-9400697515B3}" srcOrd="4" destOrd="0" parTransId="{AA90D2E4-534B-4969-BFA2-BAD33FD84604}" sibTransId="{3DD0ED47-3C9C-47C9-AD5B-0A9102863783}"/>
    <dgm:cxn modelId="{65949794-FE18-4891-A5B2-0B51C10E655D}" type="presOf" srcId="{FB78E76C-4279-4E0E-A2E2-46060AD62177}" destId="{35F47EB7-F248-41FF-89C1-CA28B70C8AC6}" srcOrd="0" destOrd="3" presId="urn:microsoft.com/office/officeart/2005/8/layout/hProcess4"/>
    <dgm:cxn modelId="{A0DACD64-4BDA-4506-BC22-49B5E724CEF2}" type="presOf" srcId="{A9B6E7E1-0980-4269-9B2B-244052B7A3EE}" destId="{82CB03F0-FBB2-4053-A0FB-E5C52E9D3C56}" srcOrd="0" destOrd="0" presId="urn:microsoft.com/office/officeart/2005/8/layout/hProcess4"/>
    <dgm:cxn modelId="{420B7625-12EC-4620-A9BB-4FA73FBF3E9D}" srcId="{30D4DE77-6657-45E3-AC58-52B16E676ECD}" destId="{372019AA-C37B-4043-931B-FA99CDF30D16}" srcOrd="1" destOrd="0" parTransId="{7592AC76-0216-4414-A96D-86AB420345FD}" sibTransId="{87E0D006-B580-4A71-8C2D-9D4F1FC188AD}"/>
    <dgm:cxn modelId="{1B41AA4E-2F65-4052-878D-2CA5B311102A}" type="presOf" srcId="{372019AA-C37B-4043-931B-FA99CDF30D16}" destId="{4EB5D40C-53BD-4338-9D3E-55AE6746896D}" srcOrd="1" destOrd="1" presId="urn:microsoft.com/office/officeart/2005/8/layout/hProcess4"/>
    <dgm:cxn modelId="{44AD6D23-B45B-420C-93BF-8D7793F55A6E}" type="presOf" srcId="{8EE58BCA-A6E8-42F4-859D-A026562EA895}" destId="{35F47EB7-F248-41FF-89C1-CA28B70C8AC6}" srcOrd="0" destOrd="0" presId="urn:microsoft.com/office/officeart/2005/8/layout/hProcess4"/>
    <dgm:cxn modelId="{A4C06E1F-55B4-4A1E-8165-CDDDDCBC4A68}" type="presOf" srcId="{30D4DE77-6657-45E3-AC58-52B16E676ECD}" destId="{359EC05A-9213-4212-A161-B0A02BA2F77E}" srcOrd="0" destOrd="0" presId="urn:microsoft.com/office/officeart/2005/8/layout/hProcess4"/>
    <dgm:cxn modelId="{BD36C853-EF8C-4775-8C19-1E3033475C39}" type="presOf" srcId="{46D75173-A0A7-424C-8266-0A79A04EE60A}" destId="{EA1577E3-9B34-42FB-BC28-48387F5CBE92}" srcOrd="0" destOrd="1" presId="urn:microsoft.com/office/officeart/2005/8/layout/hProcess4"/>
    <dgm:cxn modelId="{A1633362-5E06-4D6E-95D5-9DD58679A74A}" srcId="{F80ECBBD-8EC2-4D9E-B442-5DDD7C3F05B0}" destId="{30D4DE77-6657-45E3-AC58-52B16E676ECD}" srcOrd="0" destOrd="0" parTransId="{BD1139B5-6776-474E-B9EF-B110D8D66CB6}" sibTransId="{96675995-635C-4F70-AA60-2D3E8FA60F2A}"/>
    <dgm:cxn modelId="{DA3C0175-863D-479D-9DA2-560AD3E5CED0}" srcId="{13A1F10F-403B-4022-8F99-4F776CFF2D75}" destId="{BC115EC7-4F2C-4BEC-9AED-6121877B3D66}" srcOrd="3" destOrd="0" parTransId="{B7981E76-EF7F-42E1-A649-A4735FFF26E5}" sibTransId="{A752DED2-11B4-47F5-B01B-0FDCFFC01596}"/>
    <dgm:cxn modelId="{3C78FE42-749A-4A12-9258-EA1C957541B2}" srcId="{30D4DE77-6657-45E3-AC58-52B16E676ECD}" destId="{A8A12625-7424-40DD-8E6A-6F8C1AFF3D61}" srcOrd="2" destOrd="0" parTransId="{F011529B-BF54-4014-84E2-D31C67688D0F}" sibTransId="{39AC2E70-049D-4CEA-B7AE-BE932ECD4850}"/>
    <dgm:cxn modelId="{82D14B5A-0629-4E5C-86CE-625AE971C11F}" type="presOf" srcId="{A8A12625-7424-40DD-8E6A-6F8C1AFF3D61}" destId="{35F47EB7-F248-41FF-89C1-CA28B70C8AC6}" srcOrd="0" destOrd="2" presId="urn:microsoft.com/office/officeart/2005/8/layout/hProcess4"/>
    <dgm:cxn modelId="{738D6C0D-A5BF-4A18-AF27-841FBBA93BA1}" type="presOf" srcId="{AF9487AD-F587-4C3F-AF9B-6A924B162E9B}" destId="{E1EA7050-4916-4C3A-AE04-F6E9D9D9FDDE}" srcOrd="1" destOrd="2" presId="urn:microsoft.com/office/officeart/2005/8/layout/hProcess4"/>
    <dgm:cxn modelId="{FF43959A-C52E-4FB0-9DCA-E2E2232E35B0}" type="presOf" srcId="{A2689A08-AFF8-4C83-A292-6DBE6719F2C3}" destId="{1CD6ECEB-58F4-42E8-A66B-2E707092B109}" srcOrd="0" destOrd="0" presId="urn:microsoft.com/office/officeart/2005/8/layout/hProcess4"/>
    <dgm:cxn modelId="{9D928685-8D9E-410C-9A43-1B22C3993147}" type="presOf" srcId="{8EE58BCA-A6E8-42F4-859D-A026562EA895}" destId="{4EB5D40C-53BD-4338-9D3E-55AE6746896D}" srcOrd="1" destOrd="0" presId="urn:microsoft.com/office/officeart/2005/8/layout/hProcess4"/>
    <dgm:cxn modelId="{FD4EC0DE-BF35-4974-98E6-0390E5325E1C}" type="presOf" srcId="{14F723AE-8B29-4CB9-A4C9-2299470132F3}" destId="{E1EA7050-4916-4C3A-AE04-F6E9D9D9FDDE}" srcOrd="1" destOrd="1" presId="urn:microsoft.com/office/officeart/2005/8/layout/hProcess4"/>
    <dgm:cxn modelId="{62DEF285-B05F-4B36-8E56-0186D9A0DBB2}" srcId="{A9B6E7E1-0980-4269-9B2B-244052B7A3EE}" destId="{CA64D2BF-ECCB-4D83-8670-063EBF2DDC1C}" srcOrd="3" destOrd="0" parTransId="{544489B9-9E93-4FF5-B5AC-E1ED5F1662A9}" sibTransId="{131CE607-B1FE-4A51-8850-A10635CF3EC4}"/>
    <dgm:cxn modelId="{17A9C966-F0C4-4011-8D44-284415AEB5BA}" type="presOf" srcId="{DE907719-492F-4E23-810D-C5EF49D7F829}" destId="{B17AB6F2-FDC3-4958-80BD-71BEB2EB372E}" srcOrd="0" destOrd="0" presId="urn:microsoft.com/office/officeart/2005/8/layout/hProcess4"/>
    <dgm:cxn modelId="{8356D2FD-32F8-49E9-8413-76FABA9719F3}" type="presOf" srcId="{A8A12625-7424-40DD-8E6A-6F8C1AFF3D61}" destId="{4EB5D40C-53BD-4338-9D3E-55AE6746896D}" srcOrd="1" destOrd="2" presId="urn:microsoft.com/office/officeart/2005/8/layout/hProcess4"/>
    <dgm:cxn modelId="{D055AE92-3D77-41B6-ABCE-61F1F6667806}" type="presOf" srcId="{96675995-635C-4F70-AA60-2D3E8FA60F2A}" destId="{7D2C2612-D0BD-43AA-B3CD-D88E2013E899}" srcOrd="0" destOrd="0" presId="urn:microsoft.com/office/officeart/2005/8/layout/hProcess4"/>
    <dgm:cxn modelId="{46A9FFA1-F388-433A-8649-FA34DA39D98D}" type="presOf" srcId="{BC115EC7-4F2C-4BEC-9AED-6121877B3D66}" destId="{E1EA7050-4916-4C3A-AE04-F6E9D9D9FDDE}" srcOrd="1" destOrd="3" presId="urn:microsoft.com/office/officeart/2005/8/layout/hProcess4"/>
    <dgm:cxn modelId="{EC390AC7-D36D-4E0B-920E-DA2F88AF5BA6}" type="presOf" srcId="{14F723AE-8B29-4CB9-A4C9-2299470132F3}" destId="{1CD6ECEB-58F4-42E8-A66B-2E707092B109}" srcOrd="0" destOrd="1" presId="urn:microsoft.com/office/officeart/2005/8/layout/hProcess4"/>
    <dgm:cxn modelId="{8AF405F7-F8BF-49A5-B42C-A955358F5BCF}" type="presOf" srcId="{372019AA-C37B-4043-931B-FA99CDF30D16}" destId="{35F47EB7-F248-41FF-89C1-CA28B70C8AC6}" srcOrd="0" destOrd="1" presId="urn:microsoft.com/office/officeart/2005/8/layout/hProcess4"/>
    <dgm:cxn modelId="{00E1DA4A-4466-4AAF-9909-1D5447757DCC}" srcId="{F80ECBBD-8EC2-4D9E-B442-5DDD7C3F05B0}" destId="{13A1F10F-403B-4022-8F99-4F776CFF2D75}" srcOrd="2" destOrd="0" parTransId="{3A6C5BCC-792B-46BE-A841-BF337C1778FD}" sibTransId="{D326BB78-E247-4D1E-8644-F06EFBBC122B}"/>
    <dgm:cxn modelId="{D7A205A2-09A5-4AF8-B8B0-2A46404D11DC}" type="presOf" srcId="{A075FC58-9F69-48B2-98EB-49FEC5CC91F1}" destId="{EA1577E3-9B34-42FB-BC28-48387F5CBE92}" srcOrd="0" destOrd="0" presId="urn:microsoft.com/office/officeart/2005/8/layout/hProcess4"/>
    <dgm:cxn modelId="{6B494C25-FBFA-47B6-AC73-FD538B503E3C}" type="presOf" srcId="{CA64D2BF-ECCB-4D83-8670-063EBF2DDC1C}" destId="{F7B5E1FE-C4A1-4111-9E19-1778DAB04C54}" srcOrd="1" destOrd="3" presId="urn:microsoft.com/office/officeart/2005/8/layout/hProcess4"/>
    <dgm:cxn modelId="{8CD114BA-9503-4E6E-ADF1-5A2B0E85A215}" type="presOf" srcId="{3D0AFFAB-A84A-4FD4-9BA5-A88CA0342733}" destId="{F7B5E1FE-C4A1-4111-9E19-1778DAB04C54}" srcOrd="1" destOrd="2" presId="urn:microsoft.com/office/officeart/2005/8/layout/hProcess4"/>
    <dgm:cxn modelId="{3DCF7BC1-A5F5-4BC0-95B4-CC9D4E57581D}" type="presOf" srcId="{A075FC58-9F69-48B2-98EB-49FEC5CC91F1}" destId="{F7B5E1FE-C4A1-4111-9E19-1778DAB04C54}" srcOrd="1" destOrd="0" presId="urn:microsoft.com/office/officeart/2005/8/layout/hProcess4"/>
    <dgm:cxn modelId="{2DFE574A-3339-4EAC-A180-E07C8A3FBA34}" srcId="{13A1F10F-403B-4022-8F99-4F776CFF2D75}" destId="{14F723AE-8B29-4CB9-A4C9-2299470132F3}" srcOrd="1" destOrd="0" parTransId="{65F82C28-3245-4ECC-9B91-AEA3F95EBBDF}" sibTransId="{354BE02C-6CA0-4187-BC01-475DD878CC90}"/>
    <dgm:cxn modelId="{D9BE6CC4-6D69-4F8A-A749-C02E0D937BB3}" srcId="{13A1F10F-403B-4022-8F99-4F776CFF2D75}" destId="{AF9487AD-F587-4C3F-AF9B-6A924B162E9B}" srcOrd="2" destOrd="0" parTransId="{94A46A13-1E7A-438E-ADAD-1B8B1552DEA6}" sibTransId="{7DA442E0-1A4A-4B6E-A477-CE21D863287E}"/>
    <dgm:cxn modelId="{A00589C3-6BFE-46EA-8183-EB4C9A562C70}" type="presOf" srcId="{AF9487AD-F587-4C3F-AF9B-6A924B162E9B}" destId="{1CD6ECEB-58F4-42E8-A66B-2E707092B109}" srcOrd="0" destOrd="2" presId="urn:microsoft.com/office/officeart/2005/8/layout/hProcess4"/>
    <dgm:cxn modelId="{0F660AE8-A9E4-45F7-A8F6-159FC4026E59}" srcId="{A9B6E7E1-0980-4269-9B2B-244052B7A3EE}" destId="{46D75173-A0A7-424C-8266-0A79A04EE60A}" srcOrd="1" destOrd="0" parTransId="{070D258C-7954-40E4-8D19-764529AE102A}" sibTransId="{58C180AB-42FE-43E6-A187-2D37DE982242}"/>
    <dgm:cxn modelId="{264C7BD6-5CBF-4062-B678-CC483A3C3E81}" srcId="{30D4DE77-6657-45E3-AC58-52B16E676ECD}" destId="{FB78E76C-4279-4E0E-A2E2-46060AD62177}" srcOrd="3" destOrd="0" parTransId="{614BD3E5-4B4A-4C2F-B222-45926267B641}" sibTransId="{26B27F17-902D-403A-BEDF-2DB31E836521}"/>
    <dgm:cxn modelId="{3F70E89C-349F-4D69-A3FB-AA45E6541C83}" type="presOf" srcId="{FB78E76C-4279-4E0E-A2E2-46060AD62177}" destId="{4EB5D40C-53BD-4338-9D3E-55AE6746896D}" srcOrd="1" destOrd="3" presId="urn:microsoft.com/office/officeart/2005/8/layout/hProcess4"/>
    <dgm:cxn modelId="{9AD2E542-79A3-4AF6-9A90-98B4EFB700A3}" type="presOf" srcId="{BC115EC7-4F2C-4BEC-9AED-6121877B3D66}" destId="{1CD6ECEB-58F4-42E8-A66B-2E707092B109}" srcOrd="0" destOrd="3" presId="urn:microsoft.com/office/officeart/2005/8/layout/hProcess4"/>
    <dgm:cxn modelId="{51B9F4D1-7EAC-4407-88A3-F51E1F3A4576}" srcId="{13A1F10F-403B-4022-8F99-4F776CFF2D75}" destId="{A2689A08-AFF8-4C83-A292-6DBE6719F2C3}" srcOrd="0" destOrd="0" parTransId="{79C009F1-71EF-4F37-BF9C-9140062A2F08}" sibTransId="{B15B4E37-D1C6-451A-92CC-81678678F247}"/>
    <dgm:cxn modelId="{6A9AC2FF-2476-4178-B860-A07A78EB3395}" type="presOf" srcId="{3D0AFFAB-A84A-4FD4-9BA5-A88CA0342733}" destId="{EA1577E3-9B34-42FB-BC28-48387F5CBE92}" srcOrd="0" destOrd="2" presId="urn:microsoft.com/office/officeart/2005/8/layout/hProcess4"/>
    <dgm:cxn modelId="{CBE4E76D-F84A-45B9-8B32-4CF45B38949F}" type="presOf" srcId="{CA64D2BF-ECCB-4D83-8670-063EBF2DDC1C}" destId="{EA1577E3-9B34-42FB-BC28-48387F5CBE92}" srcOrd="0" destOrd="3" presId="urn:microsoft.com/office/officeart/2005/8/layout/hProcess4"/>
    <dgm:cxn modelId="{1318A83C-19B2-4BF1-956A-E144214FBDA1}" srcId="{F80ECBBD-8EC2-4D9E-B442-5DDD7C3F05B0}" destId="{A9B6E7E1-0980-4269-9B2B-244052B7A3EE}" srcOrd="1" destOrd="0" parTransId="{785059CA-6889-4542-83A1-4C6DCDFB0816}" sibTransId="{DE907719-492F-4E23-810D-C5EF49D7F829}"/>
    <dgm:cxn modelId="{848645A4-4A71-466D-B48F-2ACD241A7B50}" type="presParOf" srcId="{1480BA39-977D-47BE-8085-9A878B02C686}" destId="{A7A95D9D-C8A2-4C5E-A5D1-629604F2D854}" srcOrd="0" destOrd="0" presId="urn:microsoft.com/office/officeart/2005/8/layout/hProcess4"/>
    <dgm:cxn modelId="{DA06DED2-E7DF-4CC8-A845-E135D3B2F57E}" type="presParOf" srcId="{1480BA39-977D-47BE-8085-9A878B02C686}" destId="{79D46113-1B96-4F58-B781-F0AEB7411187}" srcOrd="1" destOrd="0" presId="urn:microsoft.com/office/officeart/2005/8/layout/hProcess4"/>
    <dgm:cxn modelId="{0D01B680-7E3A-427B-B865-924C8BF1A138}" type="presParOf" srcId="{1480BA39-977D-47BE-8085-9A878B02C686}" destId="{D6F7E8ED-C499-4DA9-9944-138BDEC712C4}" srcOrd="2" destOrd="0" presId="urn:microsoft.com/office/officeart/2005/8/layout/hProcess4"/>
    <dgm:cxn modelId="{C586C751-9370-44E1-9A28-22E0EA87B2BB}" type="presParOf" srcId="{D6F7E8ED-C499-4DA9-9944-138BDEC712C4}" destId="{FA591B88-4328-4245-BDC4-6E0600EA8B4B}" srcOrd="0" destOrd="0" presId="urn:microsoft.com/office/officeart/2005/8/layout/hProcess4"/>
    <dgm:cxn modelId="{7BE0A5E1-64AD-453A-BD48-2AAFAE4D92D3}" type="presParOf" srcId="{FA591B88-4328-4245-BDC4-6E0600EA8B4B}" destId="{45C36D0D-5B04-49AB-8528-56A35FB7BB86}" srcOrd="0" destOrd="0" presId="urn:microsoft.com/office/officeart/2005/8/layout/hProcess4"/>
    <dgm:cxn modelId="{942E57EF-4331-4EA8-8243-D523C45C7289}" type="presParOf" srcId="{FA591B88-4328-4245-BDC4-6E0600EA8B4B}" destId="{35F47EB7-F248-41FF-89C1-CA28B70C8AC6}" srcOrd="1" destOrd="0" presId="urn:microsoft.com/office/officeart/2005/8/layout/hProcess4"/>
    <dgm:cxn modelId="{491F8788-2F60-4321-8342-5F11F0416462}" type="presParOf" srcId="{FA591B88-4328-4245-BDC4-6E0600EA8B4B}" destId="{4EB5D40C-53BD-4338-9D3E-55AE6746896D}" srcOrd="2" destOrd="0" presId="urn:microsoft.com/office/officeart/2005/8/layout/hProcess4"/>
    <dgm:cxn modelId="{CD202636-9008-43CD-B074-55CC3402DB72}" type="presParOf" srcId="{FA591B88-4328-4245-BDC4-6E0600EA8B4B}" destId="{359EC05A-9213-4212-A161-B0A02BA2F77E}" srcOrd="3" destOrd="0" presId="urn:microsoft.com/office/officeart/2005/8/layout/hProcess4"/>
    <dgm:cxn modelId="{CDFD81E2-AC29-4F75-8884-22919CAAE5B9}" type="presParOf" srcId="{FA591B88-4328-4245-BDC4-6E0600EA8B4B}" destId="{1F0D6B78-EDBC-47C7-B69A-1A26D58CD0A6}" srcOrd="4" destOrd="0" presId="urn:microsoft.com/office/officeart/2005/8/layout/hProcess4"/>
    <dgm:cxn modelId="{F8BB3169-4420-4E4B-9160-4CB06B48B422}" type="presParOf" srcId="{D6F7E8ED-C499-4DA9-9944-138BDEC712C4}" destId="{7D2C2612-D0BD-43AA-B3CD-D88E2013E899}" srcOrd="1" destOrd="0" presId="urn:microsoft.com/office/officeart/2005/8/layout/hProcess4"/>
    <dgm:cxn modelId="{249A07DE-5A25-4386-9E96-16ED6ACE7A06}" type="presParOf" srcId="{D6F7E8ED-C499-4DA9-9944-138BDEC712C4}" destId="{F3D2060C-D083-4CA7-B244-4491832C9D7D}" srcOrd="2" destOrd="0" presId="urn:microsoft.com/office/officeart/2005/8/layout/hProcess4"/>
    <dgm:cxn modelId="{C03D6D51-920D-4D32-9B25-F353A74C2B68}" type="presParOf" srcId="{F3D2060C-D083-4CA7-B244-4491832C9D7D}" destId="{D42C539C-AF68-4796-A235-366E0733E528}" srcOrd="0" destOrd="0" presId="urn:microsoft.com/office/officeart/2005/8/layout/hProcess4"/>
    <dgm:cxn modelId="{AA4E36AF-5BE4-4D6C-9F82-F6F79C175C9B}" type="presParOf" srcId="{F3D2060C-D083-4CA7-B244-4491832C9D7D}" destId="{EA1577E3-9B34-42FB-BC28-48387F5CBE92}" srcOrd="1" destOrd="0" presId="urn:microsoft.com/office/officeart/2005/8/layout/hProcess4"/>
    <dgm:cxn modelId="{C837667F-9007-4C0D-B544-538AD470CABB}" type="presParOf" srcId="{F3D2060C-D083-4CA7-B244-4491832C9D7D}" destId="{F7B5E1FE-C4A1-4111-9E19-1778DAB04C54}" srcOrd="2" destOrd="0" presId="urn:microsoft.com/office/officeart/2005/8/layout/hProcess4"/>
    <dgm:cxn modelId="{CE05373A-61AC-41D3-8CB9-CAE2FC6F6CCE}" type="presParOf" srcId="{F3D2060C-D083-4CA7-B244-4491832C9D7D}" destId="{82CB03F0-FBB2-4053-A0FB-E5C52E9D3C56}" srcOrd="3" destOrd="0" presId="urn:microsoft.com/office/officeart/2005/8/layout/hProcess4"/>
    <dgm:cxn modelId="{5180987E-4BDF-41BB-ACC8-B1E92F1C0AF5}" type="presParOf" srcId="{F3D2060C-D083-4CA7-B244-4491832C9D7D}" destId="{08EAC097-8143-40D5-A135-26243B236208}" srcOrd="4" destOrd="0" presId="urn:microsoft.com/office/officeart/2005/8/layout/hProcess4"/>
    <dgm:cxn modelId="{0D1503C6-F823-45EE-8E44-14FB3E8EB449}" type="presParOf" srcId="{D6F7E8ED-C499-4DA9-9944-138BDEC712C4}" destId="{B17AB6F2-FDC3-4958-80BD-71BEB2EB372E}" srcOrd="3" destOrd="0" presId="urn:microsoft.com/office/officeart/2005/8/layout/hProcess4"/>
    <dgm:cxn modelId="{FB8988A7-55FA-436B-A089-0BB021073467}" type="presParOf" srcId="{D6F7E8ED-C499-4DA9-9944-138BDEC712C4}" destId="{5725C7EA-4B6D-4EDF-85CD-0B6843D252A3}" srcOrd="4" destOrd="0" presId="urn:microsoft.com/office/officeart/2005/8/layout/hProcess4"/>
    <dgm:cxn modelId="{D8466895-300D-494C-95F1-3F3BB927509C}" type="presParOf" srcId="{5725C7EA-4B6D-4EDF-85CD-0B6843D252A3}" destId="{B4E905D0-9414-492E-B52A-C859DA9D63D4}" srcOrd="0" destOrd="0" presId="urn:microsoft.com/office/officeart/2005/8/layout/hProcess4"/>
    <dgm:cxn modelId="{B60BA0A7-697E-4123-8172-C7B370E18AE4}" type="presParOf" srcId="{5725C7EA-4B6D-4EDF-85CD-0B6843D252A3}" destId="{1CD6ECEB-58F4-42E8-A66B-2E707092B109}" srcOrd="1" destOrd="0" presId="urn:microsoft.com/office/officeart/2005/8/layout/hProcess4"/>
    <dgm:cxn modelId="{DD837292-8BE0-42D9-8ECC-237E3E32889B}" type="presParOf" srcId="{5725C7EA-4B6D-4EDF-85CD-0B6843D252A3}" destId="{E1EA7050-4916-4C3A-AE04-F6E9D9D9FDDE}" srcOrd="2" destOrd="0" presId="urn:microsoft.com/office/officeart/2005/8/layout/hProcess4"/>
    <dgm:cxn modelId="{FB4C7003-EA13-4CCC-B2F2-810B334A03B8}" type="presParOf" srcId="{5725C7EA-4B6D-4EDF-85CD-0B6843D252A3}" destId="{EBB01DD6-245C-4433-B1F0-64FE56288D0A}" srcOrd="3" destOrd="0" presId="urn:microsoft.com/office/officeart/2005/8/layout/hProcess4"/>
    <dgm:cxn modelId="{AF23E95E-BDC6-429B-B307-AC22C3C3894A}" type="presParOf" srcId="{5725C7EA-4B6D-4EDF-85CD-0B6843D252A3}" destId="{110C07C0-93AC-4C5B-8C2F-5712A651ED6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59210-B131-4E12-937C-E393B10136B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DEB85B8-F047-446D-B1EC-AA6EBD483C6E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推力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AEED909-3EED-4769-AE36-E45533346B1F}" type="parTrans" cxnId="{CB4F4BEC-24A9-45CB-BBE8-7F568678F9C5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FFB9BA8-22FD-4D8F-9FFC-4075D4313209}" type="sibTrans" cxnId="{CB4F4BEC-24A9-45CB-BBE8-7F568678F9C5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B3FC995-BAAF-4866-93C8-72ED4AEA559A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下課太好玩</a:t>
          </a:r>
          <a:endParaRPr lang="zh-TW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6E9A951-382F-499C-A9BA-17C2B212D3AA}" type="parTrans" cxnId="{60B2303B-347F-4B70-AED9-0363D397CB0D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37E9569-25BB-43EA-B880-DD86E1F14121}" type="sibTrans" cxnId="{60B2303B-347F-4B70-AED9-0363D397CB0D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89C935B-D750-4FE8-B45D-994C3572B37A}">
      <dgm:prSet phldrT="[文字]" custT="1"/>
      <dgm:spPr/>
      <dgm:t>
        <a:bodyPr/>
        <a:lstStyle/>
        <a:p>
          <a:r>
            <a:rPr lang="zh-TW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拉力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E676122-D9CA-41F3-BD7A-4D1C874607F2}" type="parTrans" cxnId="{32B86876-A426-448A-8B7E-A93F88D82691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C92DC55-9FBF-40ED-B593-633982E4FC44}" type="sibTrans" cxnId="{32B86876-A426-448A-8B7E-A93F88D82691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F4A2769-D9D2-4475-B709-F00225355242}">
      <dgm:prSet phldrT="[文字]" custT="1"/>
      <dgm:spPr/>
      <dgm:t>
        <a:bodyPr/>
        <a:lstStyle/>
        <a:p>
          <a:r>
            <a:rPr lang="zh-TW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計時器與</a:t>
          </a:r>
          <a:r>
            <a:rPr lang="en-US" altLang="zh-TW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30</a:t>
          </a:r>
          <a:r>
            <a:rPr lang="zh-TW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秒門檻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79A73DD-85B8-4A26-9B43-3C37321B0FEC}" type="parTrans" cxnId="{7D8A79CF-214C-4139-BEFB-DD1EB3BD4270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B5F8256-D540-48ED-8EC3-DA86965F5619}" type="sibTrans" cxnId="{7D8A79CF-214C-4139-BEFB-DD1EB3BD4270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A0DB24-8BC8-4464-9265-F1358AAAEA5F}">
      <dgm:prSet phldrT="[文字]" custT="1"/>
      <dgm:spPr/>
      <dgm:t>
        <a:bodyPr/>
        <a:lstStyle/>
        <a:p>
          <a:r>
            <a:rPr lang="en-US" altLang="zh-TW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30</a:t>
          </a:r>
          <a:r>
            <a:rPr lang="zh-TW" alt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秒預備鐘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2525413-2DAC-4424-A286-E44000C5213F}" type="parTrans" cxnId="{FA91293C-288B-4854-9049-F9326AFCA1AA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F58F2BD-0DB3-4D76-9688-2D7BC9A0B0C8}" type="sibTrans" cxnId="{FA91293C-288B-4854-9049-F9326AFCA1AA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32A9086-4498-46B2-BD1F-0B8459B9FAD5}">
      <dgm:prSet phldrT="[文字]" custT="1"/>
      <dgm:spPr/>
      <dgm:t>
        <a:bodyPr/>
        <a:lstStyle/>
        <a:p>
          <a:r>
            <a:rPr lang="zh-TW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放置下節課書本在桌面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FFFC9FA-E78F-4588-B3DA-28EF121082AC}" type="parTrans" cxnId="{31E71F9F-8D00-4889-9751-B4B8EB95BDD7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AFA9A43-2D88-4C6C-9B73-F32BED8110BB}" type="sibTrans" cxnId="{31E71F9F-8D00-4889-9751-B4B8EB95BDD7}">
      <dgm:prSet/>
      <dgm:spPr/>
      <dgm:t>
        <a:bodyPr/>
        <a:lstStyle/>
        <a:p>
          <a:endParaRPr lang="zh-TW" altLang="en-US" sz="2400" b="1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9AD85B1-66D9-41D0-926E-9FC380E01A51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老師還沒來</a:t>
          </a:r>
          <a:endParaRPr lang="zh-TW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CE7A8EC-5FF7-40C5-8E5C-ABA48D61286E}" type="parTrans" cxnId="{C0D36716-C3A4-45D4-8993-B367B2E0473D}">
      <dgm:prSet/>
      <dgm:spPr/>
      <dgm:t>
        <a:bodyPr/>
        <a:lstStyle/>
        <a:p>
          <a:endParaRPr lang="zh-TW" altLang="en-US"/>
        </a:p>
      </dgm:t>
    </dgm:pt>
    <dgm:pt modelId="{F78CA97D-87CE-4389-8601-59200263525C}" type="sibTrans" cxnId="{C0D36716-C3A4-45D4-8993-B367B2E0473D}">
      <dgm:prSet/>
      <dgm:spPr/>
      <dgm:t>
        <a:bodyPr/>
        <a:lstStyle/>
        <a:p>
          <a:endParaRPr lang="zh-TW" altLang="en-US"/>
        </a:p>
      </dgm:t>
    </dgm:pt>
    <dgm:pt modelId="{63450C4C-FF26-4EAC-A472-0A2B2806DD58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同學又不催我</a:t>
          </a:r>
          <a:endParaRPr lang="zh-TW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CD4A2F7-20DE-4CF1-84C4-EC5A332BDD86}" type="parTrans" cxnId="{054B150E-550D-4531-BE58-4DF049F11957}">
      <dgm:prSet/>
      <dgm:spPr/>
      <dgm:t>
        <a:bodyPr/>
        <a:lstStyle/>
        <a:p>
          <a:endParaRPr lang="zh-TW" altLang="en-US"/>
        </a:p>
      </dgm:t>
    </dgm:pt>
    <dgm:pt modelId="{8EFED390-CF1A-4AA4-BD3E-6356FB62AAB4}" type="sibTrans" cxnId="{054B150E-550D-4531-BE58-4DF049F11957}">
      <dgm:prSet/>
      <dgm:spPr/>
      <dgm:t>
        <a:bodyPr/>
        <a:lstStyle/>
        <a:p>
          <a:endParaRPr lang="zh-TW" altLang="en-US"/>
        </a:p>
      </dgm:t>
    </dgm:pt>
    <dgm:pt modelId="{4A842FFB-66E8-4875-89B7-091A0922D69A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老師會等我</a:t>
          </a:r>
          <a:endParaRPr lang="zh-TW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3B990CE-FA05-4164-8458-695A89742EFE}" type="parTrans" cxnId="{26779EB3-76C0-4201-8F66-E6FAB6CA28FF}">
      <dgm:prSet/>
      <dgm:spPr/>
      <dgm:t>
        <a:bodyPr/>
        <a:lstStyle/>
        <a:p>
          <a:endParaRPr lang="zh-TW" altLang="en-US"/>
        </a:p>
      </dgm:t>
    </dgm:pt>
    <dgm:pt modelId="{41F21E3E-A982-4579-9181-4219C2FAB12B}" type="sibTrans" cxnId="{26779EB3-76C0-4201-8F66-E6FAB6CA28FF}">
      <dgm:prSet/>
      <dgm:spPr/>
      <dgm:t>
        <a:bodyPr/>
        <a:lstStyle/>
        <a:p>
          <a:endParaRPr lang="zh-TW" altLang="en-US"/>
        </a:p>
      </dgm:t>
    </dgm:pt>
    <dgm:pt modelId="{C30E52FB-5CBD-4D66-A72E-72248D9BD918}" type="pres">
      <dgm:prSet presAssocID="{A0859210-B131-4E12-937C-E393B10136B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AECF47D-0C0E-467F-A64D-0B458187C517}" type="pres">
      <dgm:prSet presAssocID="{A0859210-B131-4E12-937C-E393B10136BF}" presName="dummyMaxCanvas" presStyleCnt="0"/>
      <dgm:spPr/>
    </dgm:pt>
    <dgm:pt modelId="{8A0266FC-9BC9-4C08-B877-1CF68C3A20B9}" type="pres">
      <dgm:prSet presAssocID="{A0859210-B131-4E12-937C-E393B10136BF}" presName="parentComposite" presStyleCnt="0"/>
      <dgm:spPr/>
    </dgm:pt>
    <dgm:pt modelId="{9E07107F-D2EB-4765-957F-6745154FD33F}" type="pres">
      <dgm:prSet presAssocID="{A0859210-B131-4E12-937C-E393B10136BF}" presName="parent1" presStyleLbl="alignAccFollowNode1" presStyleIdx="0" presStyleCnt="4">
        <dgm:presLayoutVars>
          <dgm:chMax val="4"/>
        </dgm:presLayoutVars>
      </dgm:prSet>
      <dgm:spPr/>
    </dgm:pt>
    <dgm:pt modelId="{B4482FB4-943B-4E22-B1B4-A7955E15D80C}" type="pres">
      <dgm:prSet presAssocID="{A0859210-B131-4E12-937C-E393B10136BF}" presName="parent2" presStyleLbl="alignAccFollowNode1" presStyleIdx="1" presStyleCnt="4">
        <dgm:presLayoutVars>
          <dgm:chMax val="4"/>
        </dgm:presLayoutVars>
      </dgm:prSet>
      <dgm:spPr/>
    </dgm:pt>
    <dgm:pt modelId="{DC7DFEE7-0737-4403-920B-F4008B6D7CF2}" type="pres">
      <dgm:prSet presAssocID="{A0859210-B131-4E12-937C-E393B10136BF}" presName="childrenComposite" presStyleCnt="0"/>
      <dgm:spPr/>
    </dgm:pt>
    <dgm:pt modelId="{8793E023-2996-48E5-9D9F-3768E2873529}" type="pres">
      <dgm:prSet presAssocID="{A0859210-B131-4E12-937C-E393B10136BF}" presName="dummyMaxCanvas_ChildArea" presStyleCnt="0"/>
      <dgm:spPr/>
    </dgm:pt>
    <dgm:pt modelId="{B1B05311-4721-4EB7-9E2A-022D8EF21D40}" type="pres">
      <dgm:prSet presAssocID="{A0859210-B131-4E12-937C-E393B10136BF}" presName="fulcrum" presStyleLbl="alignAccFollowNode1" presStyleIdx="2" presStyleCnt="4"/>
      <dgm:spPr/>
    </dgm:pt>
    <dgm:pt modelId="{13BBA51A-9505-44DA-8AAF-9BBBD7C81F4E}" type="pres">
      <dgm:prSet presAssocID="{A0859210-B131-4E12-937C-E393B10136BF}" presName="balance_43" presStyleLbl="alignAccFollowNode1" presStyleIdx="3" presStyleCnt="4">
        <dgm:presLayoutVars>
          <dgm:bulletEnabled val="1"/>
        </dgm:presLayoutVars>
      </dgm:prSet>
      <dgm:spPr/>
    </dgm:pt>
    <dgm:pt modelId="{62BD71BD-771C-49C2-B9AE-B90B1B2EAB6E}" type="pres">
      <dgm:prSet presAssocID="{A0859210-B131-4E12-937C-E393B10136BF}" presName="left_43_1" presStyleLbl="node1" presStyleIdx="0" presStyleCnt="7">
        <dgm:presLayoutVars>
          <dgm:bulletEnabled val="1"/>
        </dgm:presLayoutVars>
      </dgm:prSet>
      <dgm:spPr/>
    </dgm:pt>
    <dgm:pt modelId="{CA77C0E0-6E22-46EB-A2CF-E96CBC03561E}" type="pres">
      <dgm:prSet presAssocID="{A0859210-B131-4E12-937C-E393B10136BF}" presName="left_43_2" presStyleLbl="node1" presStyleIdx="1" presStyleCnt="7">
        <dgm:presLayoutVars>
          <dgm:bulletEnabled val="1"/>
        </dgm:presLayoutVars>
      </dgm:prSet>
      <dgm:spPr/>
    </dgm:pt>
    <dgm:pt modelId="{45EE0282-88C5-472A-A7FD-E02F0856ECE9}" type="pres">
      <dgm:prSet presAssocID="{A0859210-B131-4E12-937C-E393B10136BF}" presName="left_43_3" presStyleLbl="node1" presStyleIdx="2" presStyleCnt="7">
        <dgm:presLayoutVars>
          <dgm:bulletEnabled val="1"/>
        </dgm:presLayoutVars>
      </dgm:prSet>
      <dgm:spPr/>
    </dgm:pt>
    <dgm:pt modelId="{F5A41B13-C1B2-4212-BCF7-EBF1FCDCE219}" type="pres">
      <dgm:prSet presAssocID="{A0859210-B131-4E12-937C-E393B10136BF}" presName="left_43_4" presStyleLbl="node1" presStyleIdx="3" presStyleCnt="7">
        <dgm:presLayoutVars>
          <dgm:bulletEnabled val="1"/>
        </dgm:presLayoutVars>
      </dgm:prSet>
      <dgm:spPr/>
    </dgm:pt>
    <dgm:pt modelId="{10CF764F-C382-475D-95B6-D4F26B054999}" type="pres">
      <dgm:prSet presAssocID="{A0859210-B131-4E12-937C-E393B10136BF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881CC-8F8C-4050-95A6-26A70EC3CB5A}" type="pres">
      <dgm:prSet presAssocID="{A0859210-B131-4E12-937C-E393B10136BF}" presName="right_43_2" presStyleLbl="node1" presStyleIdx="5" presStyleCnt="7">
        <dgm:presLayoutVars>
          <dgm:bulletEnabled val="1"/>
        </dgm:presLayoutVars>
      </dgm:prSet>
      <dgm:spPr/>
    </dgm:pt>
    <dgm:pt modelId="{FFCA82AE-EC4F-47EB-8BDA-21CB93DF3746}" type="pres">
      <dgm:prSet presAssocID="{A0859210-B131-4E12-937C-E393B10136BF}" presName="right_43_3" presStyleLbl="node1" presStyleIdx="6" presStyleCnt="7">
        <dgm:presLayoutVars>
          <dgm:bulletEnabled val="1"/>
        </dgm:presLayoutVars>
      </dgm:prSet>
      <dgm:spPr/>
    </dgm:pt>
  </dgm:ptLst>
  <dgm:cxnLst>
    <dgm:cxn modelId="{FA91293C-288B-4854-9049-F9326AFCA1AA}" srcId="{389C935B-D750-4FE8-B45D-994C3572B37A}" destId="{94A0DB24-8BC8-4464-9265-F1358AAAEA5F}" srcOrd="1" destOrd="0" parTransId="{E2525413-2DAC-4424-A286-E44000C5213F}" sibTransId="{2F58F2BD-0DB3-4D76-9688-2D7BC9A0B0C8}"/>
    <dgm:cxn modelId="{7D8A79CF-214C-4139-BEFB-DD1EB3BD4270}" srcId="{389C935B-D750-4FE8-B45D-994C3572B37A}" destId="{5F4A2769-D9D2-4475-B709-F00225355242}" srcOrd="0" destOrd="0" parTransId="{979A73DD-85B8-4A26-9B43-3C37321B0FEC}" sibTransId="{6B5F8256-D540-48ED-8EC3-DA86965F5619}"/>
    <dgm:cxn modelId="{054B150E-550D-4531-BE58-4DF049F11957}" srcId="{7DEB85B8-F047-446D-B1EC-AA6EBD483C6E}" destId="{63450C4C-FF26-4EAC-A472-0A2B2806DD58}" srcOrd="2" destOrd="0" parTransId="{3CD4A2F7-20DE-4CF1-84C4-EC5A332BDD86}" sibTransId="{8EFED390-CF1A-4AA4-BD3E-6356FB62AAB4}"/>
    <dgm:cxn modelId="{D0749816-3FEC-477B-9D9B-64DC5AA87EF9}" type="presOf" srcId="{B9AD85B1-66D9-41D0-926E-9FC380E01A51}" destId="{CA77C0E0-6E22-46EB-A2CF-E96CBC03561E}" srcOrd="0" destOrd="0" presId="urn:microsoft.com/office/officeart/2005/8/layout/balance1"/>
    <dgm:cxn modelId="{769C4D2A-81EA-40C8-AFA0-D4EC1E111D50}" type="presOf" srcId="{432A9086-4498-46B2-BD1F-0B8459B9FAD5}" destId="{FFCA82AE-EC4F-47EB-8BDA-21CB93DF3746}" srcOrd="0" destOrd="0" presId="urn:microsoft.com/office/officeart/2005/8/layout/balance1"/>
    <dgm:cxn modelId="{D21C4BDA-FFBC-4521-94B6-3F793D87FCBE}" type="presOf" srcId="{94A0DB24-8BC8-4464-9265-F1358AAAEA5F}" destId="{D92881CC-8F8C-4050-95A6-26A70EC3CB5A}" srcOrd="0" destOrd="0" presId="urn:microsoft.com/office/officeart/2005/8/layout/balance1"/>
    <dgm:cxn modelId="{32B86876-A426-448A-8B7E-A93F88D82691}" srcId="{A0859210-B131-4E12-937C-E393B10136BF}" destId="{389C935B-D750-4FE8-B45D-994C3572B37A}" srcOrd="1" destOrd="0" parTransId="{6E676122-D9CA-41F3-BD7A-4D1C874607F2}" sibTransId="{0C92DC55-9FBF-40ED-B593-633982E4FC44}"/>
    <dgm:cxn modelId="{26779EB3-76C0-4201-8F66-E6FAB6CA28FF}" srcId="{7DEB85B8-F047-446D-B1EC-AA6EBD483C6E}" destId="{4A842FFB-66E8-4875-89B7-091A0922D69A}" srcOrd="0" destOrd="0" parTransId="{A3B990CE-FA05-4164-8458-695A89742EFE}" sibTransId="{41F21E3E-A982-4579-9181-4219C2FAB12B}"/>
    <dgm:cxn modelId="{C0D36716-C3A4-45D4-8993-B367B2E0473D}" srcId="{7DEB85B8-F047-446D-B1EC-AA6EBD483C6E}" destId="{B9AD85B1-66D9-41D0-926E-9FC380E01A51}" srcOrd="1" destOrd="0" parTransId="{3CE7A8EC-5FF7-40C5-8E5C-ABA48D61286E}" sibTransId="{F78CA97D-87CE-4389-8601-59200263525C}"/>
    <dgm:cxn modelId="{E37EE3FB-4D4D-4E7C-957F-5E949DE0396F}" type="presOf" srcId="{A0859210-B131-4E12-937C-E393B10136BF}" destId="{C30E52FB-5CBD-4D66-A72E-72248D9BD918}" srcOrd="0" destOrd="0" presId="urn:microsoft.com/office/officeart/2005/8/layout/balance1"/>
    <dgm:cxn modelId="{31E71F9F-8D00-4889-9751-B4B8EB95BDD7}" srcId="{389C935B-D750-4FE8-B45D-994C3572B37A}" destId="{432A9086-4498-46B2-BD1F-0B8459B9FAD5}" srcOrd="2" destOrd="0" parTransId="{1FFFC9FA-E78F-4588-B3DA-28EF121082AC}" sibTransId="{8AFA9A43-2D88-4C6C-9B73-F32BED8110BB}"/>
    <dgm:cxn modelId="{F3EA7453-2472-4A7F-AE8A-50A396F24683}" type="presOf" srcId="{4A842FFB-66E8-4875-89B7-091A0922D69A}" destId="{62BD71BD-771C-49C2-B9AE-B90B1B2EAB6E}" srcOrd="0" destOrd="0" presId="urn:microsoft.com/office/officeart/2005/8/layout/balance1"/>
    <dgm:cxn modelId="{60B2303B-347F-4B70-AED9-0363D397CB0D}" srcId="{7DEB85B8-F047-446D-B1EC-AA6EBD483C6E}" destId="{3B3FC995-BAAF-4866-93C8-72ED4AEA559A}" srcOrd="3" destOrd="0" parTransId="{B6E9A951-382F-499C-A9BA-17C2B212D3AA}" sibTransId="{237E9569-25BB-43EA-B880-DD86E1F14121}"/>
    <dgm:cxn modelId="{3EDC3082-C944-49F4-9EE8-371FDA621863}" type="presOf" srcId="{3B3FC995-BAAF-4866-93C8-72ED4AEA559A}" destId="{F5A41B13-C1B2-4212-BCF7-EBF1FCDCE219}" srcOrd="0" destOrd="0" presId="urn:microsoft.com/office/officeart/2005/8/layout/balance1"/>
    <dgm:cxn modelId="{F39E9903-7BF6-4A1B-8C5F-494013D4274F}" type="presOf" srcId="{389C935B-D750-4FE8-B45D-994C3572B37A}" destId="{B4482FB4-943B-4E22-B1B4-A7955E15D80C}" srcOrd="0" destOrd="0" presId="urn:microsoft.com/office/officeart/2005/8/layout/balance1"/>
    <dgm:cxn modelId="{CB4F4BEC-24A9-45CB-BBE8-7F568678F9C5}" srcId="{A0859210-B131-4E12-937C-E393B10136BF}" destId="{7DEB85B8-F047-446D-B1EC-AA6EBD483C6E}" srcOrd="0" destOrd="0" parTransId="{2AEED909-3EED-4769-AE36-E45533346B1F}" sibTransId="{3FFB9BA8-22FD-4D8F-9FFC-4075D4313209}"/>
    <dgm:cxn modelId="{B426378D-EFED-47D8-8188-FCB29A3164D4}" type="presOf" srcId="{5F4A2769-D9D2-4475-B709-F00225355242}" destId="{10CF764F-C382-475D-95B6-D4F26B054999}" srcOrd="0" destOrd="0" presId="urn:microsoft.com/office/officeart/2005/8/layout/balance1"/>
    <dgm:cxn modelId="{48DFEFD3-3FF7-4566-86A0-3491CB26ED81}" type="presOf" srcId="{63450C4C-FF26-4EAC-A472-0A2B2806DD58}" destId="{45EE0282-88C5-472A-A7FD-E02F0856ECE9}" srcOrd="0" destOrd="0" presId="urn:microsoft.com/office/officeart/2005/8/layout/balance1"/>
    <dgm:cxn modelId="{0A11E7E2-0051-4EF2-9A16-3EFB7AFE2A96}" type="presOf" srcId="{7DEB85B8-F047-446D-B1EC-AA6EBD483C6E}" destId="{9E07107F-D2EB-4765-957F-6745154FD33F}" srcOrd="0" destOrd="0" presId="urn:microsoft.com/office/officeart/2005/8/layout/balance1"/>
    <dgm:cxn modelId="{2C279283-CA45-4AE7-807E-64DAC5B64583}" type="presParOf" srcId="{C30E52FB-5CBD-4D66-A72E-72248D9BD918}" destId="{2AECF47D-0C0E-467F-A64D-0B458187C517}" srcOrd="0" destOrd="0" presId="urn:microsoft.com/office/officeart/2005/8/layout/balance1"/>
    <dgm:cxn modelId="{9D44E6DE-586B-4D3D-9056-6796DA8671FE}" type="presParOf" srcId="{C30E52FB-5CBD-4D66-A72E-72248D9BD918}" destId="{8A0266FC-9BC9-4C08-B877-1CF68C3A20B9}" srcOrd="1" destOrd="0" presId="urn:microsoft.com/office/officeart/2005/8/layout/balance1"/>
    <dgm:cxn modelId="{CCD4EAA4-D6B2-40CF-B4AF-7B0F681FE640}" type="presParOf" srcId="{8A0266FC-9BC9-4C08-B877-1CF68C3A20B9}" destId="{9E07107F-D2EB-4765-957F-6745154FD33F}" srcOrd="0" destOrd="0" presId="urn:microsoft.com/office/officeart/2005/8/layout/balance1"/>
    <dgm:cxn modelId="{11CF98F4-05D5-483A-B541-0FBE9704E7BD}" type="presParOf" srcId="{8A0266FC-9BC9-4C08-B877-1CF68C3A20B9}" destId="{B4482FB4-943B-4E22-B1B4-A7955E15D80C}" srcOrd="1" destOrd="0" presId="urn:microsoft.com/office/officeart/2005/8/layout/balance1"/>
    <dgm:cxn modelId="{0A28EE0A-46EB-484A-B691-DC2164610B07}" type="presParOf" srcId="{C30E52FB-5CBD-4D66-A72E-72248D9BD918}" destId="{DC7DFEE7-0737-4403-920B-F4008B6D7CF2}" srcOrd="2" destOrd="0" presId="urn:microsoft.com/office/officeart/2005/8/layout/balance1"/>
    <dgm:cxn modelId="{514FCDB9-D2D7-4F3F-9E63-EEB8C59D2C74}" type="presParOf" srcId="{DC7DFEE7-0737-4403-920B-F4008B6D7CF2}" destId="{8793E023-2996-48E5-9D9F-3768E2873529}" srcOrd="0" destOrd="0" presId="urn:microsoft.com/office/officeart/2005/8/layout/balance1"/>
    <dgm:cxn modelId="{56CD4896-DF21-4E04-B4FC-BA6C51C06D7E}" type="presParOf" srcId="{DC7DFEE7-0737-4403-920B-F4008B6D7CF2}" destId="{B1B05311-4721-4EB7-9E2A-022D8EF21D40}" srcOrd="1" destOrd="0" presId="urn:microsoft.com/office/officeart/2005/8/layout/balance1"/>
    <dgm:cxn modelId="{132F13D4-A4E5-414F-BD26-0C04C844666F}" type="presParOf" srcId="{DC7DFEE7-0737-4403-920B-F4008B6D7CF2}" destId="{13BBA51A-9505-44DA-8AAF-9BBBD7C81F4E}" srcOrd="2" destOrd="0" presId="urn:microsoft.com/office/officeart/2005/8/layout/balance1"/>
    <dgm:cxn modelId="{EC9A583F-0259-4D9E-8C0C-D52F9EAD21F4}" type="presParOf" srcId="{DC7DFEE7-0737-4403-920B-F4008B6D7CF2}" destId="{62BD71BD-771C-49C2-B9AE-B90B1B2EAB6E}" srcOrd="3" destOrd="0" presId="urn:microsoft.com/office/officeart/2005/8/layout/balance1"/>
    <dgm:cxn modelId="{F98BFE2A-B82F-408A-92B7-722CCD17F0A7}" type="presParOf" srcId="{DC7DFEE7-0737-4403-920B-F4008B6D7CF2}" destId="{CA77C0E0-6E22-46EB-A2CF-E96CBC03561E}" srcOrd="4" destOrd="0" presId="urn:microsoft.com/office/officeart/2005/8/layout/balance1"/>
    <dgm:cxn modelId="{26BDFEB0-E1EE-4AEF-8F49-5E4CACC9A337}" type="presParOf" srcId="{DC7DFEE7-0737-4403-920B-F4008B6D7CF2}" destId="{45EE0282-88C5-472A-A7FD-E02F0856ECE9}" srcOrd="5" destOrd="0" presId="urn:microsoft.com/office/officeart/2005/8/layout/balance1"/>
    <dgm:cxn modelId="{107B8DDC-E42F-43A2-B53B-A5C6D26D3D23}" type="presParOf" srcId="{DC7DFEE7-0737-4403-920B-F4008B6D7CF2}" destId="{F5A41B13-C1B2-4212-BCF7-EBF1FCDCE219}" srcOrd="6" destOrd="0" presId="urn:microsoft.com/office/officeart/2005/8/layout/balance1"/>
    <dgm:cxn modelId="{CC76B865-E8ED-4211-BB93-4A00FCCA87BA}" type="presParOf" srcId="{DC7DFEE7-0737-4403-920B-F4008B6D7CF2}" destId="{10CF764F-C382-475D-95B6-D4F26B054999}" srcOrd="7" destOrd="0" presId="urn:microsoft.com/office/officeart/2005/8/layout/balance1"/>
    <dgm:cxn modelId="{8A98795A-FCAD-4244-9978-156A3D64D9D7}" type="presParOf" srcId="{DC7DFEE7-0737-4403-920B-F4008B6D7CF2}" destId="{D92881CC-8F8C-4050-95A6-26A70EC3CB5A}" srcOrd="8" destOrd="0" presId="urn:microsoft.com/office/officeart/2005/8/layout/balance1"/>
    <dgm:cxn modelId="{09901ABC-48FD-4960-91F6-80B2525A97A7}" type="presParOf" srcId="{DC7DFEE7-0737-4403-920B-F4008B6D7CF2}" destId="{FFCA82AE-EC4F-47EB-8BDA-21CB93DF374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B7B8D-FF16-4C79-A2E2-427ACAEDA78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57D97EF-6F91-4BCB-9D62-A66D80DDA6F1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地上有垃圾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F2BFD77-7F9B-43B1-A84F-4EAE1714657D}" type="parTrans" cxnId="{58BF311D-96D4-439E-AF68-73D6B8D158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642086E-4F91-4DA9-8C69-461C9C4F13D7}" type="sibTrans" cxnId="{58BF311D-96D4-439E-AF68-73D6B8D158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5F922BD-0E4F-4420-A10A-C702B4B83337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那不是我的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1061F92-9BCB-42EB-B460-750297BB7A8E}" type="parTrans" cxnId="{0E73247D-ADA9-4DCD-A3C3-3D7A4FFF1E0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E071BEB-51AB-4C33-B9E5-A0ABB4668D30}" type="sibTrans" cxnId="{0E73247D-ADA9-4DCD-A3C3-3D7A4FFF1E0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C7EEFC-E989-445B-9BDD-28EC4459AD63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它早就在哪裡了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28E9297-C80A-451A-9680-F4F39540501E}" type="parTrans" cxnId="{EC07573C-ADCC-4131-9859-EB563D2E8AF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28F7E41-2B38-4764-9C01-7391AF7C4DBB}" type="sibTrans" cxnId="{EC07573C-ADCC-4131-9859-EB563D2E8AF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17BF9D9-D28B-472C-A81E-008601A477DC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有沒有要安慰一下○○○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3AB6A2B-95D4-45A1-997B-1332199AE3F2}" type="parTrans" cxnId="{71206D65-7031-482D-87D6-4C4A2344CE77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1314965-CDF6-4605-95C5-05F45657C770}" type="sibTrans" cxnId="{71206D65-7031-482D-87D6-4C4A2344CE77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49A8DEF-29D3-4317-80F8-7915BE936E9F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他自己活該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48B67B-764F-4739-88C3-C059868C6F1A}" type="parTrans" cxnId="{2F558C8F-5F38-499F-AD41-4D414E16C84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EF5FF6-232F-43D6-A1C7-314652ECAABF}" type="sibTrans" cxnId="{2F558C8F-5F38-499F-AD41-4D414E16C84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2494D87-24C2-4A8B-9ACC-3B5E145163F7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又來了</a:t>
          </a:r>
          <a:r>
            <a:rPr lang="en-US" altLang="zh-TW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85F826C-5901-4F09-A6F3-DC75B8461565}" type="parTrans" cxnId="{390209B6-39BF-46B7-99C2-197E96928931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D8520BD-9357-4178-8627-0D39E91F6E05}" type="sibTrans" cxnId="{390209B6-39BF-46B7-99C2-197E96928931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A85C3D0-2DF3-42DE-9691-7A27156CB4F0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比賽輸了</a:t>
          </a:r>
          <a:r>
            <a:rPr lang="en-US" altLang="zh-TW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54C3DA-9220-46FC-9188-E49DD5C8A3D4}" type="parTrans" cxnId="{173CD7E1-46D0-482A-A366-574F0EB5208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4544A3-F011-4FA8-8C59-479C9421CF6C}" type="sibTrans" cxnId="{173CD7E1-46D0-482A-A366-574F0EB5208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BADE52E-8D67-4504-AED3-A1649C580EB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反正不關我的事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9D625BB-A8FD-495D-9D4B-886FF6D01038}" type="parTrans" cxnId="{5DB1A45F-472E-4DE2-BA2B-8B4A7764FBF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48386D8-340C-4F54-8084-AE4956223918}" type="sibTrans" cxnId="{5DB1A45F-472E-4DE2-BA2B-8B4A7764FBF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168456E-AAE7-4B3C-B11F-7C50727890C5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那又怎樣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02E6614-3A7D-425B-A7B9-C9DC49D2580E}" type="parTrans" cxnId="{F1708A4F-CD00-4FF4-83A3-C6DC43700432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CBB93E0-484A-46F9-B83B-215C11D51913}" type="sibTrans" cxnId="{F1708A4F-CD00-4FF4-83A3-C6DC43700432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B8635E9-2C74-4B66-9838-C6A75EB5A89E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安靜，已經上課了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0960BBE-22C7-4CED-8F7E-344988C4586D}" type="parTrans" cxnId="{8013C8E4-CB66-47EC-A5B9-4E415339A804}">
      <dgm:prSet/>
      <dgm:spPr/>
      <dgm:t>
        <a:bodyPr/>
        <a:lstStyle/>
        <a:p>
          <a:endParaRPr lang="zh-TW" altLang="en-US"/>
        </a:p>
      </dgm:t>
    </dgm:pt>
    <dgm:pt modelId="{2D70AC4A-C599-4A9F-AE46-F1A958849245}" type="sibTrans" cxnId="{8013C8E4-CB66-47EC-A5B9-4E415339A804}">
      <dgm:prSet/>
      <dgm:spPr/>
      <dgm:t>
        <a:bodyPr/>
        <a:lstStyle/>
        <a:p>
          <a:endParaRPr lang="zh-TW" altLang="en-US"/>
        </a:p>
      </dgm:t>
    </dgm:pt>
    <dgm:pt modelId="{107637E1-30A1-445C-880E-DBDA141CEED0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閉嘴啦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8228E8-FCAA-47B8-9DB3-082A5C021872}" type="parTrans" cxnId="{9D67E3F1-3FA3-4DCD-915B-D0E3D1F42020}">
      <dgm:prSet/>
      <dgm:spPr/>
      <dgm:t>
        <a:bodyPr/>
        <a:lstStyle/>
        <a:p>
          <a:endParaRPr lang="zh-TW" altLang="en-US"/>
        </a:p>
      </dgm:t>
    </dgm:pt>
    <dgm:pt modelId="{A5F1FCFB-4C89-486C-A63F-C70B21543F46}" type="sibTrans" cxnId="{9D67E3F1-3FA3-4DCD-915B-D0E3D1F42020}">
      <dgm:prSet/>
      <dgm:spPr/>
      <dgm:t>
        <a:bodyPr/>
        <a:lstStyle/>
        <a:p>
          <a:endParaRPr lang="zh-TW" altLang="en-US"/>
        </a:p>
      </dgm:t>
    </dgm:pt>
    <dgm:pt modelId="{87B7D3D0-D9D5-4262-97B6-F1432413819F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你最吵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FF89CC0-6E19-47EA-A38A-26626BAB69B6}" type="parTrans" cxnId="{F44008FE-BDA0-466C-ADDC-66BF9E0BB2CD}">
      <dgm:prSet/>
      <dgm:spPr/>
      <dgm:t>
        <a:bodyPr/>
        <a:lstStyle/>
        <a:p>
          <a:endParaRPr lang="zh-TW" altLang="en-US"/>
        </a:p>
      </dgm:t>
    </dgm:pt>
    <dgm:pt modelId="{7FEDAAD2-A161-4F87-94A9-F7810DE84EB8}" type="sibTrans" cxnId="{F44008FE-BDA0-466C-ADDC-66BF9E0BB2CD}">
      <dgm:prSet/>
      <dgm:spPr/>
      <dgm:t>
        <a:bodyPr/>
        <a:lstStyle/>
        <a:p>
          <a:endParaRPr lang="zh-TW" altLang="en-US"/>
        </a:p>
      </dgm:t>
    </dgm:pt>
    <dgm:pt modelId="{7B58860B-34FC-45A4-96E9-6ECC496DD851}" type="pres">
      <dgm:prSet presAssocID="{687B7B8D-FF16-4C79-A2E2-427ACAEDA784}" presName="Name0" presStyleCnt="0">
        <dgm:presLayoutVars>
          <dgm:dir/>
          <dgm:animLvl val="lvl"/>
          <dgm:resizeHandles val="exact"/>
        </dgm:presLayoutVars>
      </dgm:prSet>
      <dgm:spPr/>
    </dgm:pt>
    <dgm:pt modelId="{34B9B1DB-E1FE-4C73-BCE6-C76920CFCFF3}" type="pres">
      <dgm:prSet presAssocID="{557D97EF-6F91-4BCB-9D62-A66D80DDA6F1}" presName="linNode" presStyleCnt="0"/>
      <dgm:spPr/>
    </dgm:pt>
    <dgm:pt modelId="{FC199092-A902-4383-AA1D-58A96AF63804}" type="pres">
      <dgm:prSet presAssocID="{557D97EF-6F91-4BCB-9D62-A66D80DDA6F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F9D7BE-DB95-4737-9980-73811AD9B149}" type="pres">
      <dgm:prSet presAssocID="{557D97EF-6F91-4BCB-9D62-A66D80DDA6F1}" presName="descendantText" presStyleLbl="alignAccFollowNode1" presStyleIdx="0" presStyleCnt="4">
        <dgm:presLayoutVars>
          <dgm:bulletEnabled val="1"/>
        </dgm:presLayoutVars>
      </dgm:prSet>
      <dgm:spPr/>
    </dgm:pt>
    <dgm:pt modelId="{4D1765C5-CDDF-4FA4-867B-97BE1A1EA411}" type="pres">
      <dgm:prSet presAssocID="{0642086E-4F91-4DA9-8C69-461C9C4F13D7}" presName="sp" presStyleCnt="0"/>
      <dgm:spPr/>
    </dgm:pt>
    <dgm:pt modelId="{4F7CACA7-A62B-4BB8-A94C-8D896B35BDBE}" type="pres">
      <dgm:prSet presAssocID="{517BF9D9-D28B-472C-A81E-008601A477DC}" presName="linNode" presStyleCnt="0"/>
      <dgm:spPr/>
    </dgm:pt>
    <dgm:pt modelId="{C574ACB1-D6E6-488A-A53D-4DD48A1B4375}" type="pres">
      <dgm:prSet presAssocID="{517BF9D9-D28B-472C-A81E-008601A477D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5061582-76C1-4E9E-8F2C-55D1547224AC}" type="pres">
      <dgm:prSet presAssocID="{517BF9D9-D28B-472C-A81E-008601A477DC}" presName="descendantText" presStyleLbl="alignAccFollowNode1" presStyleIdx="1" presStyleCnt="4">
        <dgm:presLayoutVars>
          <dgm:bulletEnabled val="1"/>
        </dgm:presLayoutVars>
      </dgm:prSet>
      <dgm:spPr/>
    </dgm:pt>
    <dgm:pt modelId="{B1C6BBA1-E907-4A3F-8899-75AF95A9DADA}" type="pres">
      <dgm:prSet presAssocID="{41314965-CDF6-4605-95C5-05F45657C770}" presName="sp" presStyleCnt="0"/>
      <dgm:spPr/>
    </dgm:pt>
    <dgm:pt modelId="{972F9D2A-F645-49F1-97A1-2B52572A0D44}" type="pres">
      <dgm:prSet presAssocID="{2A85C3D0-2DF3-42DE-9691-7A27156CB4F0}" presName="linNode" presStyleCnt="0"/>
      <dgm:spPr/>
    </dgm:pt>
    <dgm:pt modelId="{030EE1CB-18C0-4ED0-A299-6E8A7E033891}" type="pres">
      <dgm:prSet presAssocID="{2A85C3D0-2DF3-42DE-9691-7A27156CB4F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8057646-67A8-4D14-A495-E22B515186EE}" type="pres">
      <dgm:prSet presAssocID="{2A85C3D0-2DF3-42DE-9691-7A27156CB4F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C8737-BB9E-4857-8035-064080219A01}" type="pres">
      <dgm:prSet presAssocID="{354544A3-F011-4FA8-8C59-479C9421CF6C}" presName="sp" presStyleCnt="0"/>
      <dgm:spPr/>
    </dgm:pt>
    <dgm:pt modelId="{F1AB46DA-326B-4925-AACD-65E064B2639C}" type="pres">
      <dgm:prSet presAssocID="{EB8635E9-2C74-4B66-9838-C6A75EB5A89E}" presName="linNode" presStyleCnt="0"/>
      <dgm:spPr/>
    </dgm:pt>
    <dgm:pt modelId="{EC923941-DBE9-4D07-B6B4-E042277162C9}" type="pres">
      <dgm:prSet presAssocID="{EB8635E9-2C74-4B66-9838-C6A75EB5A89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48097A3-AAF3-4E5D-93DC-80DFC1A982BE}" type="pres">
      <dgm:prSet presAssocID="{EB8635E9-2C74-4B66-9838-C6A75EB5A89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78DEF36-4858-46E3-B661-5DBB311058F3}" type="presOf" srcId="{687B7B8D-FF16-4C79-A2E2-427ACAEDA784}" destId="{7B58860B-34FC-45A4-96E9-6ECC496DD851}" srcOrd="0" destOrd="0" presId="urn:microsoft.com/office/officeart/2005/8/layout/vList5"/>
    <dgm:cxn modelId="{5DB1A45F-472E-4DE2-BA2B-8B4A7764FBFA}" srcId="{2A85C3D0-2DF3-42DE-9691-7A27156CB4F0}" destId="{6BADE52E-8D67-4504-AED3-A1649C580EBB}" srcOrd="0" destOrd="0" parTransId="{69D625BB-A8FD-495D-9D4B-886FF6D01038}" sibTransId="{048386D8-340C-4F54-8084-AE4956223918}"/>
    <dgm:cxn modelId="{BDA1E706-E2C3-4F0B-A354-96DA406D680D}" type="presOf" srcId="{EB8635E9-2C74-4B66-9838-C6A75EB5A89E}" destId="{EC923941-DBE9-4D07-B6B4-E042277162C9}" srcOrd="0" destOrd="0" presId="urn:microsoft.com/office/officeart/2005/8/layout/vList5"/>
    <dgm:cxn modelId="{390209B6-39BF-46B7-99C2-197E96928931}" srcId="{517BF9D9-D28B-472C-A81E-008601A477DC}" destId="{82494D87-24C2-4A8B-9ACC-3B5E145163F7}" srcOrd="1" destOrd="0" parTransId="{D85F826C-5901-4F09-A6F3-DC75B8461565}" sibTransId="{DD8520BD-9357-4178-8627-0D39E91F6E05}"/>
    <dgm:cxn modelId="{0BDE9BCF-4CE0-4053-B207-8A40E816A81B}" type="presOf" srcId="{557D97EF-6F91-4BCB-9D62-A66D80DDA6F1}" destId="{FC199092-A902-4383-AA1D-58A96AF63804}" srcOrd="0" destOrd="0" presId="urn:microsoft.com/office/officeart/2005/8/layout/vList5"/>
    <dgm:cxn modelId="{201AB937-69D2-4642-9FC9-DDE782FBEAEB}" type="presOf" srcId="{87B7D3D0-D9D5-4262-97B6-F1432413819F}" destId="{948097A3-AAF3-4E5D-93DC-80DFC1A982BE}" srcOrd="0" destOrd="1" presId="urn:microsoft.com/office/officeart/2005/8/layout/vList5"/>
    <dgm:cxn modelId="{2F558C8F-5F38-499F-AD41-4D414E16C84A}" srcId="{517BF9D9-D28B-472C-A81E-008601A477DC}" destId="{F49A8DEF-29D3-4317-80F8-7915BE936E9F}" srcOrd="0" destOrd="0" parTransId="{9448B67B-764F-4739-88C3-C059868C6F1A}" sibTransId="{13EF5FF6-232F-43D6-A1C7-314652ECAABF}"/>
    <dgm:cxn modelId="{1A6A340B-0DF6-4D50-B371-2A6AA05D7B9D}" type="presOf" srcId="{107637E1-30A1-445C-880E-DBDA141CEED0}" destId="{948097A3-AAF3-4E5D-93DC-80DFC1A982BE}" srcOrd="0" destOrd="0" presId="urn:microsoft.com/office/officeart/2005/8/layout/vList5"/>
    <dgm:cxn modelId="{91DA144D-59BE-4961-B790-9FDD4BAC66D3}" type="presOf" srcId="{F49A8DEF-29D3-4317-80F8-7915BE936E9F}" destId="{A5061582-76C1-4E9E-8F2C-55D1547224AC}" srcOrd="0" destOrd="0" presId="urn:microsoft.com/office/officeart/2005/8/layout/vList5"/>
    <dgm:cxn modelId="{C82E3ED5-DECF-4B17-92F1-0D4426F527F5}" type="presOf" srcId="{5168456E-AAE7-4B3C-B11F-7C50727890C5}" destId="{B8057646-67A8-4D14-A495-E22B515186EE}" srcOrd="0" destOrd="1" presId="urn:microsoft.com/office/officeart/2005/8/layout/vList5"/>
    <dgm:cxn modelId="{0E73247D-ADA9-4DCD-A3C3-3D7A4FFF1E09}" srcId="{557D97EF-6F91-4BCB-9D62-A66D80DDA6F1}" destId="{55F922BD-0E4F-4420-A10A-C702B4B83337}" srcOrd="0" destOrd="0" parTransId="{F1061F92-9BCB-42EB-B460-750297BB7A8E}" sibTransId="{BE071BEB-51AB-4C33-B9E5-A0ABB4668D30}"/>
    <dgm:cxn modelId="{58BF311D-96D4-439E-AF68-73D6B8D158AE}" srcId="{687B7B8D-FF16-4C79-A2E2-427ACAEDA784}" destId="{557D97EF-6F91-4BCB-9D62-A66D80DDA6F1}" srcOrd="0" destOrd="0" parTransId="{1F2BFD77-7F9B-43B1-A84F-4EAE1714657D}" sibTransId="{0642086E-4F91-4DA9-8C69-461C9C4F13D7}"/>
    <dgm:cxn modelId="{071B0664-A8D6-4907-AA29-34DE65F56AEE}" type="presOf" srcId="{82494D87-24C2-4A8B-9ACC-3B5E145163F7}" destId="{A5061582-76C1-4E9E-8F2C-55D1547224AC}" srcOrd="0" destOrd="1" presId="urn:microsoft.com/office/officeart/2005/8/layout/vList5"/>
    <dgm:cxn modelId="{F1708A4F-CD00-4FF4-83A3-C6DC43700432}" srcId="{2A85C3D0-2DF3-42DE-9691-7A27156CB4F0}" destId="{5168456E-AAE7-4B3C-B11F-7C50727890C5}" srcOrd="1" destOrd="0" parTransId="{B02E6614-3A7D-425B-A7B9-C9DC49D2580E}" sibTransId="{1CBB93E0-484A-46F9-B83B-215C11D51913}"/>
    <dgm:cxn modelId="{F3733601-D0BC-4DFD-902E-E86349C740AF}" type="presOf" srcId="{55F922BD-0E4F-4420-A10A-C702B4B83337}" destId="{B2F9D7BE-DB95-4737-9980-73811AD9B149}" srcOrd="0" destOrd="0" presId="urn:microsoft.com/office/officeart/2005/8/layout/vList5"/>
    <dgm:cxn modelId="{AE35921F-1AD2-4D64-BF9C-7F888A14C9B5}" type="presOf" srcId="{2A85C3D0-2DF3-42DE-9691-7A27156CB4F0}" destId="{030EE1CB-18C0-4ED0-A299-6E8A7E033891}" srcOrd="0" destOrd="0" presId="urn:microsoft.com/office/officeart/2005/8/layout/vList5"/>
    <dgm:cxn modelId="{9D67E3F1-3FA3-4DCD-915B-D0E3D1F42020}" srcId="{EB8635E9-2C74-4B66-9838-C6A75EB5A89E}" destId="{107637E1-30A1-445C-880E-DBDA141CEED0}" srcOrd="0" destOrd="0" parTransId="{948228E8-FCAA-47B8-9DB3-082A5C021872}" sibTransId="{A5F1FCFB-4C89-486C-A63F-C70B21543F46}"/>
    <dgm:cxn modelId="{DA796C28-4E96-4B74-A1A4-C6080EE55A75}" type="presOf" srcId="{517BF9D9-D28B-472C-A81E-008601A477DC}" destId="{C574ACB1-D6E6-488A-A53D-4DD48A1B4375}" srcOrd="0" destOrd="0" presId="urn:microsoft.com/office/officeart/2005/8/layout/vList5"/>
    <dgm:cxn modelId="{353445DF-B1C6-4FC8-990A-3B3E2AE975F5}" type="presOf" srcId="{6BADE52E-8D67-4504-AED3-A1649C580EBB}" destId="{B8057646-67A8-4D14-A495-E22B515186EE}" srcOrd="0" destOrd="0" presId="urn:microsoft.com/office/officeart/2005/8/layout/vList5"/>
    <dgm:cxn modelId="{173CD7E1-46D0-482A-A366-574F0EB5208A}" srcId="{687B7B8D-FF16-4C79-A2E2-427ACAEDA784}" destId="{2A85C3D0-2DF3-42DE-9691-7A27156CB4F0}" srcOrd="2" destOrd="0" parTransId="{CE54C3DA-9220-46FC-9188-E49DD5C8A3D4}" sibTransId="{354544A3-F011-4FA8-8C59-479C9421CF6C}"/>
    <dgm:cxn modelId="{EC07573C-ADCC-4131-9859-EB563D2E8AFE}" srcId="{557D97EF-6F91-4BCB-9D62-A66D80DDA6F1}" destId="{3AC7EEFC-E989-445B-9BDD-28EC4459AD63}" srcOrd="1" destOrd="0" parTransId="{C28E9297-C80A-451A-9680-F4F39540501E}" sibTransId="{228F7E41-2B38-4764-9C01-7391AF7C4DBB}"/>
    <dgm:cxn modelId="{F44008FE-BDA0-466C-ADDC-66BF9E0BB2CD}" srcId="{EB8635E9-2C74-4B66-9838-C6A75EB5A89E}" destId="{87B7D3D0-D9D5-4262-97B6-F1432413819F}" srcOrd="1" destOrd="0" parTransId="{9FF89CC0-6E19-47EA-A38A-26626BAB69B6}" sibTransId="{7FEDAAD2-A161-4F87-94A9-F7810DE84EB8}"/>
    <dgm:cxn modelId="{71206D65-7031-482D-87D6-4C4A2344CE77}" srcId="{687B7B8D-FF16-4C79-A2E2-427ACAEDA784}" destId="{517BF9D9-D28B-472C-A81E-008601A477DC}" srcOrd="1" destOrd="0" parTransId="{63AB6A2B-95D4-45A1-997B-1332199AE3F2}" sibTransId="{41314965-CDF6-4605-95C5-05F45657C770}"/>
    <dgm:cxn modelId="{8013C8E4-CB66-47EC-A5B9-4E415339A804}" srcId="{687B7B8D-FF16-4C79-A2E2-427ACAEDA784}" destId="{EB8635E9-2C74-4B66-9838-C6A75EB5A89E}" srcOrd="3" destOrd="0" parTransId="{00960BBE-22C7-4CED-8F7E-344988C4586D}" sibTransId="{2D70AC4A-C599-4A9F-AE46-F1A958849245}"/>
    <dgm:cxn modelId="{28806040-B2A2-4895-A705-1412E7624C28}" type="presOf" srcId="{3AC7EEFC-E989-445B-9BDD-28EC4459AD63}" destId="{B2F9D7BE-DB95-4737-9980-73811AD9B149}" srcOrd="0" destOrd="1" presId="urn:microsoft.com/office/officeart/2005/8/layout/vList5"/>
    <dgm:cxn modelId="{FFF3AAF7-76DF-482E-9739-EF2800FB80D0}" type="presParOf" srcId="{7B58860B-34FC-45A4-96E9-6ECC496DD851}" destId="{34B9B1DB-E1FE-4C73-BCE6-C76920CFCFF3}" srcOrd="0" destOrd="0" presId="urn:microsoft.com/office/officeart/2005/8/layout/vList5"/>
    <dgm:cxn modelId="{72C3E6D8-6A93-4279-8B1E-88EEDA12E3D5}" type="presParOf" srcId="{34B9B1DB-E1FE-4C73-BCE6-C76920CFCFF3}" destId="{FC199092-A902-4383-AA1D-58A96AF63804}" srcOrd="0" destOrd="0" presId="urn:microsoft.com/office/officeart/2005/8/layout/vList5"/>
    <dgm:cxn modelId="{8B7AB26D-8C00-4D73-84DC-0ADD022356B7}" type="presParOf" srcId="{34B9B1DB-E1FE-4C73-BCE6-C76920CFCFF3}" destId="{B2F9D7BE-DB95-4737-9980-73811AD9B149}" srcOrd="1" destOrd="0" presId="urn:microsoft.com/office/officeart/2005/8/layout/vList5"/>
    <dgm:cxn modelId="{24019CCA-46A8-4DDB-85A6-50452B206F01}" type="presParOf" srcId="{7B58860B-34FC-45A4-96E9-6ECC496DD851}" destId="{4D1765C5-CDDF-4FA4-867B-97BE1A1EA411}" srcOrd="1" destOrd="0" presId="urn:microsoft.com/office/officeart/2005/8/layout/vList5"/>
    <dgm:cxn modelId="{7180B603-C406-47D8-892D-D896FF760D5A}" type="presParOf" srcId="{7B58860B-34FC-45A4-96E9-6ECC496DD851}" destId="{4F7CACA7-A62B-4BB8-A94C-8D896B35BDBE}" srcOrd="2" destOrd="0" presId="urn:microsoft.com/office/officeart/2005/8/layout/vList5"/>
    <dgm:cxn modelId="{90506933-AF00-4B10-8986-AE9E7D8E4B2B}" type="presParOf" srcId="{4F7CACA7-A62B-4BB8-A94C-8D896B35BDBE}" destId="{C574ACB1-D6E6-488A-A53D-4DD48A1B4375}" srcOrd="0" destOrd="0" presId="urn:microsoft.com/office/officeart/2005/8/layout/vList5"/>
    <dgm:cxn modelId="{F7A7F7C7-94BB-4DCD-AC61-BF111D31B4C4}" type="presParOf" srcId="{4F7CACA7-A62B-4BB8-A94C-8D896B35BDBE}" destId="{A5061582-76C1-4E9E-8F2C-55D1547224AC}" srcOrd="1" destOrd="0" presId="urn:microsoft.com/office/officeart/2005/8/layout/vList5"/>
    <dgm:cxn modelId="{18671AE3-F4CA-4E9E-902A-F6BE27C080E7}" type="presParOf" srcId="{7B58860B-34FC-45A4-96E9-6ECC496DD851}" destId="{B1C6BBA1-E907-4A3F-8899-75AF95A9DADA}" srcOrd="3" destOrd="0" presId="urn:microsoft.com/office/officeart/2005/8/layout/vList5"/>
    <dgm:cxn modelId="{4CDB0A1C-92F8-4733-A8D2-E6CE91B1B6B1}" type="presParOf" srcId="{7B58860B-34FC-45A4-96E9-6ECC496DD851}" destId="{972F9D2A-F645-49F1-97A1-2B52572A0D44}" srcOrd="4" destOrd="0" presId="urn:microsoft.com/office/officeart/2005/8/layout/vList5"/>
    <dgm:cxn modelId="{27146F25-7052-4D36-BBCD-A968AE2FCCD5}" type="presParOf" srcId="{972F9D2A-F645-49F1-97A1-2B52572A0D44}" destId="{030EE1CB-18C0-4ED0-A299-6E8A7E033891}" srcOrd="0" destOrd="0" presId="urn:microsoft.com/office/officeart/2005/8/layout/vList5"/>
    <dgm:cxn modelId="{ADB34709-37A0-4AB4-A388-4094281931FC}" type="presParOf" srcId="{972F9D2A-F645-49F1-97A1-2B52572A0D44}" destId="{B8057646-67A8-4D14-A495-E22B515186EE}" srcOrd="1" destOrd="0" presId="urn:microsoft.com/office/officeart/2005/8/layout/vList5"/>
    <dgm:cxn modelId="{8F85898C-52F5-4F18-9E3F-58F4B2460C6F}" type="presParOf" srcId="{7B58860B-34FC-45A4-96E9-6ECC496DD851}" destId="{54BC8737-BB9E-4857-8035-064080219A01}" srcOrd="5" destOrd="0" presId="urn:microsoft.com/office/officeart/2005/8/layout/vList5"/>
    <dgm:cxn modelId="{B13982CC-4336-4BD4-98A1-2BF087DE1E00}" type="presParOf" srcId="{7B58860B-34FC-45A4-96E9-6ECC496DD851}" destId="{F1AB46DA-326B-4925-AACD-65E064B2639C}" srcOrd="6" destOrd="0" presId="urn:microsoft.com/office/officeart/2005/8/layout/vList5"/>
    <dgm:cxn modelId="{7A281F3F-7C35-46C6-B753-1FDF0B7DF9DA}" type="presParOf" srcId="{F1AB46DA-326B-4925-AACD-65E064B2639C}" destId="{EC923941-DBE9-4D07-B6B4-E042277162C9}" srcOrd="0" destOrd="0" presId="urn:microsoft.com/office/officeart/2005/8/layout/vList5"/>
    <dgm:cxn modelId="{93B304F4-357F-4D2D-A373-4A584D43477D}" type="presParOf" srcId="{F1AB46DA-326B-4925-AACD-65E064B2639C}" destId="{948097A3-AAF3-4E5D-93DC-80DFC1A982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B7B8D-FF16-4C79-A2E2-427ACAEDA78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57D97EF-6F91-4BCB-9D62-A66D80DDA6F1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成績不理想的孩子要反省一下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F2BFD77-7F9B-43B1-A84F-4EAE1714657D}" type="parTrans" cxnId="{58BF311D-96D4-439E-AF68-73D6B8D158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642086E-4F91-4DA9-8C69-461C9C4F13D7}" type="sibTrans" cxnId="{58BF311D-96D4-439E-AF68-73D6B8D158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5F922BD-0E4F-4420-A10A-C702B4B83337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我又沒有上補習班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1061F92-9BCB-42EB-B460-750297BB7A8E}" type="parTrans" cxnId="{0E73247D-ADA9-4DCD-A3C3-3D7A4FFF1E0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E071BEB-51AB-4C33-B9E5-A0ABB4668D30}" type="sibTrans" cxnId="{0E73247D-ADA9-4DCD-A3C3-3D7A4FFF1E09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C7EEFC-E989-445B-9BDD-28EC4459AD63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我是課後班的耶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28E9297-C80A-451A-9680-F4F39540501E}" type="parTrans" cxnId="{EC07573C-ADCC-4131-9859-EB563D2E8AF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28F7E41-2B38-4764-9C01-7391AF7C4DBB}" type="sibTrans" cxnId="{EC07573C-ADCC-4131-9859-EB563D2E8AF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17BF9D9-D28B-472C-A81E-008601A477DC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 你為什麼要推他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3AB6A2B-95D4-45A1-997B-1332199AE3F2}" type="parTrans" cxnId="{71206D65-7031-482D-87D6-4C4A2344CE77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1314965-CDF6-4605-95C5-05F45657C770}" type="sibTrans" cxnId="{71206D65-7031-482D-87D6-4C4A2344CE77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49A8DEF-29D3-4317-80F8-7915BE936E9F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是他上一節課吵到我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48B67B-764F-4739-88C3-C059868C6F1A}" type="parTrans" cxnId="{2F558C8F-5F38-499F-AD41-4D414E16C84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3EF5FF6-232F-43D6-A1C7-314652ECAABF}" type="sibTrans" cxnId="{2F558C8F-5F38-499F-AD41-4D414E16C84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2494D87-24C2-4A8B-9ACC-3B5E145163F7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是他擋到我的路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85F826C-5901-4F09-A6F3-DC75B8461565}" type="parTrans" cxnId="{390209B6-39BF-46B7-99C2-197E96928931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D8520BD-9357-4178-8627-0D39E91F6E05}" type="sibTrans" cxnId="{390209B6-39BF-46B7-99C2-197E96928931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A85C3D0-2DF3-42DE-9691-7A27156CB4F0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因為活動比較多，所以需要趕課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54C3DA-9220-46FC-9188-E49DD5C8A3D4}" type="parTrans" cxnId="{173CD7E1-46D0-482A-A366-574F0EB5208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4544A3-F011-4FA8-8C59-479C9421CF6C}" type="sibTrans" cxnId="{173CD7E1-46D0-482A-A366-574F0EB5208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BADE52E-8D67-4504-AED3-A1649C580EB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上不完沒關係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69D625BB-A8FD-495D-9D4B-886FF6D01038}" type="parTrans" cxnId="{5DB1A45F-472E-4DE2-BA2B-8B4A7764FBF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48386D8-340C-4F54-8084-AE4956223918}" type="sibTrans" cxnId="{5DB1A45F-472E-4DE2-BA2B-8B4A7764FBFA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168456E-AAE7-4B3C-B11F-7C50727890C5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老師那你們考簡單一點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02E6614-3A7D-425B-A7B9-C9DC49D2580E}" type="parTrans" cxnId="{F1708A4F-CD00-4FF4-83A3-C6DC43700432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CBB93E0-484A-46F9-B83B-215C11D51913}" type="sibTrans" cxnId="{F1708A4F-CD00-4FF4-83A3-C6DC43700432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B8635E9-2C74-4B66-9838-C6A75EB5A89E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為什麼總是有人沒交聯絡簿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0960BBE-22C7-4CED-8F7E-344988C4586D}" type="parTrans" cxnId="{8013C8E4-CB66-47EC-A5B9-4E415339A804}">
      <dgm:prSet/>
      <dgm:spPr/>
      <dgm:t>
        <a:bodyPr/>
        <a:lstStyle/>
        <a:p>
          <a:endParaRPr lang="zh-TW" altLang="en-US"/>
        </a:p>
      </dgm:t>
    </dgm:pt>
    <dgm:pt modelId="{2D70AC4A-C599-4A9F-AE46-F1A958849245}" type="sibTrans" cxnId="{8013C8E4-CB66-47EC-A5B9-4E415339A804}">
      <dgm:prSet/>
      <dgm:spPr/>
      <dgm:t>
        <a:bodyPr/>
        <a:lstStyle/>
        <a:p>
          <a:endParaRPr lang="zh-TW" altLang="en-US"/>
        </a:p>
      </dgm:t>
    </dgm:pt>
    <dgm:pt modelId="{107637E1-30A1-445C-880E-DBDA141CEED0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老師我有交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48228E8-FCAA-47B8-9DB3-082A5C021872}" type="parTrans" cxnId="{9D67E3F1-3FA3-4DCD-915B-D0E3D1F42020}">
      <dgm:prSet/>
      <dgm:spPr/>
      <dgm:t>
        <a:bodyPr/>
        <a:lstStyle/>
        <a:p>
          <a:endParaRPr lang="zh-TW" altLang="en-US"/>
        </a:p>
      </dgm:t>
    </dgm:pt>
    <dgm:pt modelId="{A5F1FCFB-4C89-486C-A63F-C70B21543F46}" type="sibTrans" cxnId="{9D67E3F1-3FA3-4DCD-915B-D0E3D1F42020}">
      <dgm:prSet/>
      <dgm:spPr/>
      <dgm:t>
        <a:bodyPr/>
        <a:lstStyle/>
        <a:p>
          <a:endParaRPr lang="zh-TW" altLang="en-US"/>
        </a:p>
      </dgm:t>
    </dgm:pt>
    <dgm:pt modelId="{87B7D3D0-D9D5-4262-97B6-F1432413819F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老師我有交給組長，他的錯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FF89CC0-6E19-47EA-A38A-26626BAB69B6}" type="parTrans" cxnId="{F44008FE-BDA0-466C-ADDC-66BF9E0BB2CD}">
      <dgm:prSet/>
      <dgm:spPr/>
      <dgm:t>
        <a:bodyPr/>
        <a:lstStyle/>
        <a:p>
          <a:endParaRPr lang="zh-TW" altLang="en-US"/>
        </a:p>
      </dgm:t>
    </dgm:pt>
    <dgm:pt modelId="{7FEDAAD2-A161-4F87-94A9-F7810DE84EB8}" type="sibTrans" cxnId="{F44008FE-BDA0-466C-ADDC-66BF9E0BB2CD}">
      <dgm:prSet/>
      <dgm:spPr/>
      <dgm:t>
        <a:bodyPr/>
        <a:lstStyle/>
        <a:p>
          <a:endParaRPr lang="zh-TW" altLang="en-US"/>
        </a:p>
      </dgm:t>
    </dgm:pt>
    <dgm:pt modelId="{7B58860B-34FC-45A4-96E9-6ECC496DD851}" type="pres">
      <dgm:prSet presAssocID="{687B7B8D-FF16-4C79-A2E2-427ACAEDA784}" presName="Name0" presStyleCnt="0">
        <dgm:presLayoutVars>
          <dgm:dir/>
          <dgm:animLvl val="lvl"/>
          <dgm:resizeHandles val="exact"/>
        </dgm:presLayoutVars>
      </dgm:prSet>
      <dgm:spPr/>
    </dgm:pt>
    <dgm:pt modelId="{34B9B1DB-E1FE-4C73-BCE6-C76920CFCFF3}" type="pres">
      <dgm:prSet presAssocID="{557D97EF-6F91-4BCB-9D62-A66D80DDA6F1}" presName="linNode" presStyleCnt="0"/>
      <dgm:spPr/>
    </dgm:pt>
    <dgm:pt modelId="{FC199092-A902-4383-AA1D-58A96AF63804}" type="pres">
      <dgm:prSet presAssocID="{557D97EF-6F91-4BCB-9D62-A66D80DDA6F1}" presName="parentText" presStyleLbl="node1" presStyleIdx="0" presStyleCnt="4" custLinFactNeighborX="-3048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F9D7BE-DB95-4737-9980-73811AD9B149}" type="pres">
      <dgm:prSet presAssocID="{557D97EF-6F91-4BCB-9D62-A66D80DDA6F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1765C5-CDDF-4FA4-867B-97BE1A1EA411}" type="pres">
      <dgm:prSet presAssocID="{0642086E-4F91-4DA9-8C69-461C9C4F13D7}" presName="sp" presStyleCnt="0"/>
      <dgm:spPr/>
    </dgm:pt>
    <dgm:pt modelId="{4F7CACA7-A62B-4BB8-A94C-8D896B35BDBE}" type="pres">
      <dgm:prSet presAssocID="{517BF9D9-D28B-472C-A81E-008601A477DC}" presName="linNode" presStyleCnt="0"/>
      <dgm:spPr/>
    </dgm:pt>
    <dgm:pt modelId="{C574ACB1-D6E6-488A-A53D-4DD48A1B4375}" type="pres">
      <dgm:prSet presAssocID="{517BF9D9-D28B-472C-A81E-008601A477D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061582-76C1-4E9E-8F2C-55D1547224AC}" type="pres">
      <dgm:prSet presAssocID="{517BF9D9-D28B-472C-A81E-008601A477D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C6BBA1-E907-4A3F-8899-75AF95A9DADA}" type="pres">
      <dgm:prSet presAssocID="{41314965-CDF6-4605-95C5-05F45657C770}" presName="sp" presStyleCnt="0"/>
      <dgm:spPr/>
    </dgm:pt>
    <dgm:pt modelId="{972F9D2A-F645-49F1-97A1-2B52572A0D44}" type="pres">
      <dgm:prSet presAssocID="{2A85C3D0-2DF3-42DE-9691-7A27156CB4F0}" presName="linNode" presStyleCnt="0"/>
      <dgm:spPr/>
    </dgm:pt>
    <dgm:pt modelId="{030EE1CB-18C0-4ED0-A299-6E8A7E033891}" type="pres">
      <dgm:prSet presAssocID="{2A85C3D0-2DF3-42DE-9691-7A27156CB4F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57646-67A8-4D14-A495-E22B515186EE}" type="pres">
      <dgm:prSet presAssocID="{2A85C3D0-2DF3-42DE-9691-7A27156CB4F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C8737-BB9E-4857-8035-064080219A01}" type="pres">
      <dgm:prSet presAssocID="{354544A3-F011-4FA8-8C59-479C9421CF6C}" presName="sp" presStyleCnt="0"/>
      <dgm:spPr/>
    </dgm:pt>
    <dgm:pt modelId="{F1AB46DA-326B-4925-AACD-65E064B2639C}" type="pres">
      <dgm:prSet presAssocID="{EB8635E9-2C74-4B66-9838-C6A75EB5A89E}" presName="linNode" presStyleCnt="0"/>
      <dgm:spPr/>
    </dgm:pt>
    <dgm:pt modelId="{EC923941-DBE9-4D07-B6B4-E042277162C9}" type="pres">
      <dgm:prSet presAssocID="{EB8635E9-2C74-4B66-9838-C6A75EB5A89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8097A3-AAF3-4E5D-93DC-80DFC1A982BE}" type="pres">
      <dgm:prSet presAssocID="{EB8635E9-2C74-4B66-9838-C6A75EB5A89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733601-D0BC-4DFD-902E-E86349C740AF}" type="presOf" srcId="{55F922BD-0E4F-4420-A10A-C702B4B83337}" destId="{B2F9D7BE-DB95-4737-9980-73811AD9B149}" srcOrd="0" destOrd="0" presId="urn:microsoft.com/office/officeart/2005/8/layout/vList5"/>
    <dgm:cxn modelId="{F1708A4F-CD00-4FF4-83A3-C6DC43700432}" srcId="{2A85C3D0-2DF3-42DE-9691-7A27156CB4F0}" destId="{5168456E-AAE7-4B3C-B11F-7C50727890C5}" srcOrd="1" destOrd="0" parTransId="{B02E6614-3A7D-425B-A7B9-C9DC49D2580E}" sibTransId="{1CBB93E0-484A-46F9-B83B-215C11D51913}"/>
    <dgm:cxn modelId="{F44008FE-BDA0-466C-ADDC-66BF9E0BB2CD}" srcId="{EB8635E9-2C74-4B66-9838-C6A75EB5A89E}" destId="{87B7D3D0-D9D5-4262-97B6-F1432413819F}" srcOrd="1" destOrd="0" parTransId="{9FF89CC0-6E19-47EA-A38A-26626BAB69B6}" sibTransId="{7FEDAAD2-A161-4F87-94A9-F7810DE84EB8}"/>
    <dgm:cxn modelId="{EC07573C-ADCC-4131-9859-EB563D2E8AFE}" srcId="{557D97EF-6F91-4BCB-9D62-A66D80DDA6F1}" destId="{3AC7EEFC-E989-445B-9BDD-28EC4459AD63}" srcOrd="1" destOrd="0" parTransId="{C28E9297-C80A-451A-9680-F4F39540501E}" sibTransId="{228F7E41-2B38-4764-9C01-7391AF7C4DBB}"/>
    <dgm:cxn modelId="{778DEF36-4858-46E3-B661-5DBB311058F3}" type="presOf" srcId="{687B7B8D-FF16-4C79-A2E2-427ACAEDA784}" destId="{7B58860B-34FC-45A4-96E9-6ECC496DD851}" srcOrd="0" destOrd="0" presId="urn:microsoft.com/office/officeart/2005/8/layout/vList5"/>
    <dgm:cxn modelId="{C82E3ED5-DECF-4B17-92F1-0D4426F527F5}" type="presOf" srcId="{5168456E-AAE7-4B3C-B11F-7C50727890C5}" destId="{B8057646-67A8-4D14-A495-E22B515186EE}" srcOrd="0" destOrd="1" presId="urn:microsoft.com/office/officeart/2005/8/layout/vList5"/>
    <dgm:cxn modelId="{201AB937-69D2-4642-9FC9-DDE782FBEAEB}" type="presOf" srcId="{87B7D3D0-D9D5-4262-97B6-F1432413819F}" destId="{948097A3-AAF3-4E5D-93DC-80DFC1A982BE}" srcOrd="0" destOrd="1" presId="urn:microsoft.com/office/officeart/2005/8/layout/vList5"/>
    <dgm:cxn modelId="{91DA144D-59BE-4961-B790-9FDD4BAC66D3}" type="presOf" srcId="{F49A8DEF-29D3-4317-80F8-7915BE936E9F}" destId="{A5061582-76C1-4E9E-8F2C-55D1547224AC}" srcOrd="0" destOrd="0" presId="urn:microsoft.com/office/officeart/2005/8/layout/vList5"/>
    <dgm:cxn modelId="{0BDE9BCF-4CE0-4053-B207-8A40E816A81B}" type="presOf" srcId="{557D97EF-6F91-4BCB-9D62-A66D80DDA6F1}" destId="{FC199092-A902-4383-AA1D-58A96AF63804}" srcOrd="0" destOrd="0" presId="urn:microsoft.com/office/officeart/2005/8/layout/vList5"/>
    <dgm:cxn modelId="{BDA1E706-E2C3-4F0B-A354-96DA406D680D}" type="presOf" srcId="{EB8635E9-2C74-4B66-9838-C6A75EB5A89E}" destId="{EC923941-DBE9-4D07-B6B4-E042277162C9}" srcOrd="0" destOrd="0" presId="urn:microsoft.com/office/officeart/2005/8/layout/vList5"/>
    <dgm:cxn modelId="{71206D65-7031-482D-87D6-4C4A2344CE77}" srcId="{687B7B8D-FF16-4C79-A2E2-427ACAEDA784}" destId="{517BF9D9-D28B-472C-A81E-008601A477DC}" srcOrd="1" destOrd="0" parTransId="{63AB6A2B-95D4-45A1-997B-1332199AE3F2}" sibTransId="{41314965-CDF6-4605-95C5-05F45657C770}"/>
    <dgm:cxn modelId="{071B0664-A8D6-4907-AA29-34DE65F56AEE}" type="presOf" srcId="{82494D87-24C2-4A8B-9ACC-3B5E145163F7}" destId="{A5061582-76C1-4E9E-8F2C-55D1547224AC}" srcOrd="0" destOrd="1" presId="urn:microsoft.com/office/officeart/2005/8/layout/vList5"/>
    <dgm:cxn modelId="{0E73247D-ADA9-4DCD-A3C3-3D7A4FFF1E09}" srcId="{557D97EF-6F91-4BCB-9D62-A66D80DDA6F1}" destId="{55F922BD-0E4F-4420-A10A-C702B4B83337}" srcOrd="0" destOrd="0" parTransId="{F1061F92-9BCB-42EB-B460-750297BB7A8E}" sibTransId="{BE071BEB-51AB-4C33-B9E5-A0ABB4668D30}"/>
    <dgm:cxn modelId="{390209B6-39BF-46B7-99C2-197E96928931}" srcId="{517BF9D9-D28B-472C-A81E-008601A477DC}" destId="{82494D87-24C2-4A8B-9ACC-3B5E145163F7}" srcOrd="1" destOrd="0" parTransId="{D85F826C-5901-4F09-A6F3-DC75B8461565}" sibTransId="{DD8520BD-9357-4178-8627-0D39E91F6E05}"/>
    <dgm:cxn modelId="{9D67E3F1-3FA3-4DCD-915B-D0E3D1F42020}" srcId="{EB8635E9-2C74-4B66-9838-C6A75EB5A89E}" destId="{107637E1-30A1-445C-880E-DBDA141CEED0}" srcOrd="0" destOrd="0" parTransId="{948228E8-FCAA-47B8-9DB3-082A5C021872}" sibTransId="{A5F1FCFB-4C89-486C-A63F-C70B21543F46}"/>
    <dgm:cxn modelId="{AE35921F-1AD2-4D64-BF9C-7F888A14C9B5}" type="presOf" srcId="{2A85C3D0-2DF3-42DE-9691-7A27156CB4F0}" destId="{030EE1CB-18C0-4ED0-A299-6E8A7E033891}" srcOrd="0" destOrd="0" presId="urn:microsoft.com/office/officeart/2005/8/layout/vList5"/>
    <dgm:cxn modelId="{28806040-B2A2-4895-A705-1412E7624C28}" type="presOf" srcId="{3AC7EEFC-E989-445B-9BDD-28EC4459AD63}" destId="{B2F9D7BE-DB95-4737-9980-73811AD9B149}" srcOrd="0" destOrd="1" presId="urn:microsoft.com/office/officeart/2005/8/layout/vList5"/>
    <dgm:cxn modelId="{173CD7E1-46D0-482A-A366-574F0EB5208A}" srcId="{687B7B8D-FF16-4C79-A2E2-427ACAEDA784}" destId="{2A85C3D0-2DF3-42DE-9691-7A27156CB4F0}" srcOrd="2" destOrd="0" parTransId="{CE54C3DA-9220-46FC-9188-E49DD5C8A3D4}" sibTransId="{354544A3-F011-4FA8-8C59-479C9421CF6C}"/>
    <dgm:cxn modelId="{DA796C28-4E96-4B74-A1A4-C6080EE55A75}" type="presOf" srcId="{517BF9D9-D28B-472C-A81E-008601A477DC}" destId="{C574ACB1-D6E6-488A-A53D-4DD48A1B4375}" srcOrd="0" destOrd="0" presId="urn:microsoft.com/office/officeart/2005/8/layout/vList5"/>
    <dgm:cxn modelId="{5DB1A45F-472E-4DE2-BA2B-8B4A7764FBFA}" srcId="{2A85C3D0-2DF3-42DE-9691-7A27156CB4F0}" destId="{6BADE52E-8D67-4504-AED3-A1649C580EBB}" srcOrd="0" destOrd="0" parTransId="{69D625BB-A8FD-495D-9D4B-886FF6D01038}" sibTransId="{048386D8-340C-4F54-8084-AE4956223918}"/>
    <dgm:cxn modelId="{58BF311D-96D4-439E-AF68-73D6B8D158AE}" srcId="{687B7B8D-FF16-4C79-A2E2-427ACAEDA784}" destId="{557D97EF-6F91-4BCB-9D62-A66D80DDA6F1}" srcOrd="0" destOrd="0" parTransId="{1F2BFD77-7F9B-43B1-A84F-4EAE1714657D}" sibTransId="{0642086E-4F91-4DA9-8C69-461C9C4F13D7}"/>
    <dgm:cxn modelId="{1A6A340B-0DF6-4D50-B371-2A6AA05D7B9D}" type="presOf" srcId="{107637E1-30A1-445C-880E-DBDA141CEED0}" destId="{948097A3-AAF3-4E5D-93DC-80DFC1A982BE}" srcOrd="0" destOrd="0" presId="urn:microsoft.com/office/officeart/2005/8/layout/vList5"/>
    <dgm:cxn modelId="{353445DF-B1C6-4FC8-990A-3B3E2AE975F5}" type="presOf" srcId="{6BADE52E-8D67-4504-AED3-A1649C580EBB}" destId="{B8057646-67A8-4D14-A495-E22B515186EE}" srcOrd="0" destOrd="0" presId="urn:microsoft.com/office/officeart/2005/8/layout/vList5"/>
    <dgm:cxn modelId="{8013C8E4-CB66-47EC-A5B9-4E415339A804}" srcId="{687B7B8D-FF16-4C79-A2E2-427ACAEDA784}" destId="{EB8635E9-2C74-4B66-9838-C6A75EB5A89E}" srcOrd="3" destOrd="0" parTransId="{00960BBE-22C7-4CED-8F7E-344988C4586D}" sibTransId="{2D70AC4A-C599-4A9F-AE46-F1A958849245}"/>
    <dgm:cxn modelId="{2F558C8F-5F38-499F-AD41-4D414E16C84A}" srcId="{517BF9D9-D28B-472C-A81E-008601A477DC}" destId="{F49A8DEF-29D3-4317-80F8-7915BE936E9F}" srcOrd="0" destOrd="0" parTransId="{9448B67B-764F-4739-88C3-C059868C6F1A}" sibTransId="{13EF5FF6-232F-43D6-A1C7-314652ECAABF}"/>
    <dgm:cxn modelId="{FFF3AAF7-76DF-482E-9739-EF2800FB80D0}" type="presParOf" srcId="{7B58860B-34FC-45A4-96E9-6ECC496DD851}" destId="{34B9B1DB-E1FE-4C73-BCE6-C76920CFCFF3}" srcOrd="0" destOrd="0" presId="urn:microsoft.com/office/officeart/2005/8/layout/vList5"/>
    <dgm:cxn modelId="{72C3E6D8-6A93-4279-8B1E-88EEDA12E3D5}" type="presParOf" srcId="{34B9B1DB-E1FE-4C73-BCE6-C76920CFCFF3}" destId="{FC199092-A902-4383-AA1D-58A96AF63804}" srcOrd="0" destOrd="0" presId="urn:microsoft.com/office/officeart/2005/8/layout/vList5"/>
    <dgm:cxn modelId="{8B7AB26D-8C00-4D73-84DC-0ADD022356B7}" type="presParOf" srcId="{34B9B1DB-E1FE-4C73-BCE6-C76920CFCFF3}" destId="{B2F9D7BE-DB95-4737-9980-73811AD9B149}" srcOrd="1" destOrd="0" presId="urn:microsoft.com/office/officeart/2005/8/layout/vList5"/>
    <dgm:cxn modelId="{24019CCA-46A8-4DDB-85A6-50452B206F01}" type="presParOf" srcId="{7B58860B-34FC-45A4-96E9-6ECC496DD851}" destId="{4D1765C5-CDDF-4FA4-867B-97BE1A1EA411}" srcOrd="1" destOrd="0" presId="urn:microsoft.com/office/officeart/2005/8/layout/vList5"/>
    <dgm:cxn modelId="{7180B603-C406-47D8-892D-D896FF760D5A}" type="presParOf" srcId="{7B58860B-34FC-45A4-96E9-6ECC496DD851}" destId="{4F7CACA7-A62B-4BB8-A94C-8D896B35BDBE}" srcOrd="2" destOrd="0" presId="urn:microsoft.com/office/officeart/2005/8/layout/vList5"/>
    <dgm:cxn modelId="{90506933-AF00-4B10-8986-AE9E7D8E4B2B}" type="presParOf" srcId="{4F7CACA7-A62B-4BB8-A94C-8D896B35BDBE}" destId="{C574ACB1-D6E6-488A-A53D-4DD48A1B4375}" srcOrd="0" destOrd="0" presId="urn:microsoft.com/office/officeart/2005/8/layout/vList5"/>
    <dgm:cxn modelId="{F7A7F7C7-94BB-4DCD-AC61-BF111D31B4C4}" type="presParOf" srcId="{4F7CACA7-A62B-4BB8-A94C-8D896B35BDBE}" destId="{A5061582-76C1-4E9E-8F2C-55D1547224AC}" srcOrd="1" destOrd="0" presId="urn:microsoft.com/office/officeart/2005/8/layout/vList5"/>
    <dgm:cxn modelId="{18671AE3-F4CA-4E9E-902A-F6BE27C080E7}" type="presParOf" srcId="{7B58860B-34FC-45A4-96E9-6ECC496DD851}" destId="{B1C6BBA1-E907-4A3F-8899-75AF95A9DADA}" srcOrd="3" destOrd="0" presId="urn:microsoft.com/office/officeart/2005/8/layout/vList5"/>
    <dgm:cxn modelId="{4CDB0A1C-92F8-4733-A8D2-E6CE91B1B6B1}" type="presParOf" srcId="{7B58860B-34FC-45A4-96E9-6ECC496DD851}" destId="{972F9D2A-F645-49F1-97A1-2B52572A0D44}" srcOrd="4" destOrd="0" presId="urn:microsoft.com/office/officeart/2005/8/layout/vList5"/>
    <dgm:cxn modelId="{27146F25-7052-4D36-BBCD-A968AE2FCCD5}" type="presParOf" srcId="{972F9D2A-F645-49F1-97A1-2B52572A0D44}" destId="{030EE1CB-18C0-4ED0-A299-6E8A7E033891}" srcOrd="0" destOrd="0" presId="urn:microsoft.com/office/officeart/2005/8/layout/vList5"/>
    <dgm:cxn modelId="{ADB34709-37A0-4AB4-A388-4094281931FC}" type="presParOf" srcId="{972F9D2A-F645-49F1-97A1-2B52572A0D44}" destId="{B8057646-67A8-4D14-A495-E22B515186EE}" srcOrd="1" destOrd="0" presId="urn:microsoft.com/office/officeart/2005/8/layout/vList5"/>
    <dgm:cxn modelId="{8F85898C-52F5-4F18-9E3F-58F4B2460C6F}" type="presParOf" srcId="{7B58860B-34FC-45A4-96E9-6ECC496DD851}" destId="{54BC8737-BB9E-4857-8035-064080219A01}" srcOrd="5" destOrd="0" presId="urn:microsoft.com/office/officeart/2005/8/layout/vList5"/>
    <dgm:cxn modelId="{B13982CC-4336-4BD4-98A1-2BF087DE1E00}" type="presParOf" srcId="{7B58860B-34FC-45A4-96E9-6ECC496DD851}" destId="{F1AB46DA-326B-4925-AACD-65E064B2639C}" srcOrd="6" destOrd="0" presId="urn:microsoft.com/office/officeart/2005/8/layout/vList5"/>
    <dgm:cxn modelId="{7A281F3F-7C35-46C6-B753-1FDF0B7DF9DA}" type="presParOf" srcId="{F1AB46DA-326B-4925-AACD-65E064B2639C}" destId="{EC923941-DBE9-4D07-B6B4-E042277162C9}" srcOrd="0" destOrd="0" presId="urn:microsoft.com/office/officeart/2005/8/layout/vList5"/>
    <dgm:cxn modelId="{93B304F4-357F-4D2D-A373-4A584D43477D}" type="presParOf" srcId="{F1AB46DA-326B-4925-AACD-65E064B2639C}" destId="{948097A3-AAF3-4E5D-93DC-80DFC1A982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EEB132-7923-46DF-A531-79B270F335E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FAE48FE-62EE-4A2E-9433-5F9F35F82396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晚間的煤氣鎮讓人流連忘返，什麼是</a:t>
          </a:r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流連忘返？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66610B-F8CA-48B2-9B77-A332522445ED}" type="parTrans" cxnId="{01079107-8A92-4648-8BFC-77720D4A1A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B48E0D8-AD83-4A31-82F6-44959E6BA81F}" type="sibTrans" cxnId="{01079107-8A92-4648-8BFC-77720D4A1AAE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05F6BFC-5370-4082-824E-532D51D3420A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很臭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52861FD-B33D-434F-AECE-507B306C9452}" type="parTrans" cxnId="{1FD5100E-AA9A-453E-B1C7-87B752F75E10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51468DA-B850-43C4-A58F-41099FBCA526}" type="sibTrans" cxnId="{1FD5100E-AA9A-453E-B1C7-87B752F75E10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728E9A1-EFB1-4943-A04C-9855ADDAEEE4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在葛勞士山有台灣少見的雪景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ED258ED-602F-4DC1-B718-36D78759F3AB}" type="parTrans" cxnId="{8CA55600-101B-4A90-8BBB-010DFFC01976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0826C9E-3549-4079-B868-F13C7077C073}" type="sibTrans" cxnId="{8CA55600-101B-4A90-8BBB-010DFFC01976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7C4D23F-C3BB-43FA-96F1-739FBF0E2FAA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哪有！之前陽明山就下雪過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72FD441-CDFA-4168-A90F-78A1ACC025DB}" type="parTrans" cxnId="{115E1EDF-F3B8-408C-8F6F-0E56E3B37E3F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56271CC-D7FA-4009-939B-4A334E5A2DE1}" type="sibTrans" cxnId="{115E1EDF-F3B8-408C-8F6F-0E56E3B37E3F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03BE1DF-8C81-44E3-984A-A08D01E61FB1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從空中看地球的是用不同眼界看地球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DEA9FED-472A-4736-802A-17C79F5A1B81}" type="parTrans" cxnId="{95800A2E-BEAE-4B07-AB54-E5B4995D2E2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A0D77A6-A74C-4085-AC0B-6E7A7ECA606D}" type="sibTrans" cxnId="{95800A2E-BEAE-4B07-AB54-E5B4995D2E2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25AA8B6-4980-4AA8-8F60-1B2275EE59C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空拍機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324FD4F-1C18-4FE9-B4AD-B563527821C8}" type="parTrans" cxnId="{CDB948AB-6837-4895-A1DA-3138B24E66D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F53C94A-550A-470A-B613-2A8B2AD8DBE3}" type="sibTrans" cxnId="{CDB948AB-6837-4895-A1DA-3138B24E66D3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17E1178-3569-4240-9C4C-D2FC72E6E635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台灣齊柏林也是為空中攝影家，曾在拍攝過程中墜機身亡</a:t>
          </a:r>
          <a:endParaRPr lang="en-US" altLang="zh-TW" sz="16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D507F18B-B794-46E6-AFBF-D80C7BD78F3D}" type="parTrans" cxnId="{05ED8EEE-17CB-421C-9ED1-4C50457DBACC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843A509-F995-4622-A79D-D325CE7BF894}" type="sibTrans" cxnId="{05ED8EEE-17CB-421C-9ED1-4C50457DBACC}">
      <dgm:prSet/>
      <dgm:spPr/>
      <dgm:t>
        <a:bodyPr/>
        <a:lstStyle/>
        <a:p>
          <a:endParaRPr lang="zh-TW" altLang="en-US" sz="160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508F5C2-54EC-4CA7-B698-16C42B70DC8B}">
      <dgm:prSet phldrT="[文字]" custT="1"/>
      <dgm:spPr/>
      <dgm:t>
        <a:bodyPr/>
        <a:lstStyle/>
        <a:p>
          <a:r>
            <a:rPr lang="zh-TW" altLang="en-US" sz="16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死了沒？</a:t>
          </a:r>
          <a:endParaRPr lang="zh-TW" altLang="en-US" sz="16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88A8E00-D324-44FE-BFD8-F3ECC4144892}" type="parTrans" cxnId="{A2F4ADDE-B121-46C9-9B3A-FCB8F9AEEDD6}">
      <dgm:prSet/>
      <dgm:spPr/>
      <dgm:t>
        <a:bodyPr/>
        <a:lstStyle/>
        <a:p>
          <a:endParaRPr lang="zh-TW" altLang="en-US"/>
        </a:p>
      </dgm:t>
    </dgm:pt>
    <dgm:pt modelId="{5595BF79-7EA2-43B4-8A4F-07BE2B345D58}" type="sibTrans" cxnId="{A2F4ADDE-B121-46C9-9B3A-FCB8F9AEEDD6}">
      <dgm:prSet/>
      <dgm:spPr/>
      <dgm:t>
        <a:bodyPr/>
        <a:lstStyle/>
        <a:p>
          <a:endParaRPr lang="zh-TW" altLang="en-US"/>
        </a:p>
      </dgm:t>
    </dgm:pt>
    <dgm:pt modelId="{3D23C591-0E9D-4A0E-8379-2EABF968B7C8}" type="pres">
      <dgm:prSet presAssocID="{75EEB132-7923-46DF-A531-79B270F335EA}" presName="linear" presStyleCnt="0">
        <dgm:presLayoutVars>
          <dgm:animLvl val="lvl"/>
          <dgm:resizeHandles val="exact"/>
        </dgm:presLayoutVars>
      </dgm:prSet>
      <dgm:spPr/>
    </dgm:pt>
    <dgm:pt modelId="{BFADE480-30C3-4585-8CAC-EDA2EF3E2D38}" type="pres">
      <dgm:prSet presAssocID="{7FAE48FE-62EE-4A2E-9433-5F9F35F82396}" presName="parentText" presStyleLbl="node1" presStyleIdx="0" presStyleCnt="4" custLinFactNeighborX="-619" custLinFactNeighborY="-103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67F6E-1459-42E4-922A-33500C4BEB19}" type="pres">
      <dgm:prSet presAssocID="{7FAE48FE-62EE-4A2E-9433-5F9F35F8239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E8406-0B6C-401D-88A8-06BF7D721CD1}" type="pres">
      <dgm:prSet presAssocID="{7728E9A1-EFB1-4943-A04C-9855ADDAEE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7536B3-6A59-4F0E-9E3F-9AEF3D70F7BB}" type="pres">
      <dgm:prSet presAssocID="{7728E9A1-EFB1-4943-A04C-9855ADDAEEE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EE370-879C-4261-95DD-49064E4D33F9}" type="pres">
      <dgm:prSet presAssocID="{303BE1DF-8C81-44E3-984A-A08D01E61F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AD2A19-629F-41E3-AFEF-B5C5ABA6C55D}" type="pres">
      <dgm:prSet presAssocID="{303BE1DF-8C81-44E3-984A-A08D01E61FB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86F2DF-6AA7-448E-9067-F8FF9F0F9965}" type="pres">
      <dgm:prSet presAssocID="{417E1178-3569-4240-9C4C-D2FC72E6E6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FA79B-1AA4-4BC9-9425-A34456C4E859}" type="pres">
      <dgm:prSet presAssocID="{417E1178-3569-4240-9C4C-D2FC72E6E63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079107-8A92-4648-8BFC-77720D4A1AAE}" srcId="{75EEB132-7923-46DF-A531-79B270F335EA}" destId="{7FAE48FE-62EE-4A2E-9433-5F9F35F82396}" srcOrd="0" destOrd="0" parTransId="{3566610B-F8CA-48B2-9B77-A332522445ED}" sibTransId="{CB48E0D8-AD83-4A31-82F6-44959E6BA81F}"/>
    <dgm:cxn modelId="{8CA55600-101B-4A90-8BBB-010DFFC01976}" srcId="{75EEB132-7923-46DF-A531-79B270F335EA}" destId="{7728E9A1-EFB1-4943-A04C-9855ADDAEEE4}" srcOrd="1" destOrd="0" parTransId="{CED258ED-602F-4DC1-B718-36D78759F3AB}" sibTransId="{90826C9E-3549-4079-B868-F13C7077C073}"/>
    <dgm:cxn modelId="{73DBFA2D-EEB9-40E9-84AD-0B0CAF5F81CF}" type="presOf" srcId="{7728E9A1-EFB1-4943-A04C-9855ADDAEEE4}" destId="{57CE8406-0B6C-401D-88A8-06BF7D721CD1}" srcOrd="0" destOrd="0" presId="urn:microsoft.com/office/officeart/2005/8/layout/vList2"/>
    <dgm:cxn modelId="{D145A97D-4854-4FC1-BD50-D9137F390ADD}" type="presOf" srcId="{417E1178-3569-4240-9C4C-D2FC72E6E635}" destId="{F586F2DF-6AA7-448E-9067-F8FF9F0F9965}" srcOrd="0" destOrd="0" presId="urn:microsoft.com/office/officeart/2005/8/layout/vList2"/>
    <dgm:cxn modelId="{4A59B866-C980-4A8F-A20F-1BD196FF08A9}" type="presOf" srcId="{F508F5C2-54EC-4CA7-B698-16C42B70DC8B}" destId="{C36FA79B-1AA4-4BC9-9425-A34456C4E859}" srcOrd="0" destOrd="0" presId="urn:microsoft.com/office/officeart/2005/8/layout/vList2"/>
    <dgm:cxn modelId="{B2CEF35A-ADD7-41AE-8ADF-5844DEDBBA67}" type="presOf" srcId="{7FAE48FE-62EE-4A2E-9433-5F9F35F82396}" destId="{BFADE480-30C3-4585-8CAC-EDA2EF3E2D38}" srcOrd="0" destOrd="0" presId="urn:microsoft.com/office/officeart/2005/8/layout/vList2"/>
    <dgm:cxn modelId="{37FB7E02-677E-4B8A-8537-F1438DF24FBB}" type="presOf" srcId="{303BE1DF-8C81-44E3-984A-A08D01E61FB1}" destId="{13DEE370-879C-4261-95DD-49064E4D33F9}" srcOrd="0" destOrd="0" presId="urn:microsoft.com/office/officeart/2005/8/layout/vList2"/>
    <dgm:cxn modelId="{05ED8EEE-17CB-421C-9ED1-4C50457DBACC}" srcId="{75EEB132-7923-46DF-A531-79B270F335EA}" destId="{417E1178-3569-4240-9C4C-D2FC72E6E635}" srcOrd="3" destOrd="0" parTransId="{D507F18B-B794-46E6-AFBF-D80C7BD78F3D}" sibTransId="{0843A509-F995-4622-A79D-D325CE7BF894}"/>
    <dgm:cxn modelId="{087570C3-7969-4BC9-B432-CBFCFEF9CC7C}" type="presOf" srcId="{C05F6BFC-5370-4082-824E-532D51D3420A}" destId="{C2767F6E-1459-42E4-922A-33500C4BEB19}" srcOrd="0" destOrd="0" presId="urn:microsoft.com/office/officeart/2005/8/layout/vList2"/>
    <dgm:cxn modelId="{BEB1CCA3-738E-4DA8-9C09-F50EF00A0E48}" type="presOf" srcId="{925AA8B6-4980-4AA8-8F60-1B2275EE59CB}" destId="{B7AD2A19-629F-41E3-AFEF-B5C5ABA6C55D}" srcOrd="0" destOrd="0" presId="urn:microsoft.com/office/officeart/2005/8/layout/vList2"/>
    <dgm:cxn modelId="{115E1EDF-F3B8-408C-8F6F-0E56E3B37E3F}" srcId="{7728E9A1-EFB1-4943-A04C-9855ADDAEEE4}" destId="{E7C4D23F-C3BB-43FA-96F1-739FBF0E2FAA}" srcOrd="0" destOrd="0" parTransId="{472FD441-CDFA-4168-A90F-78A1ACC025DB}" sibTransId="{756271CC-D7FA-4009-939B-4A334E5A2DE1}"/>
    <dgm:cxn modelId="{1DCB3D8F-0540-4EFB-BA98-AFBAC9EAAA13}" type="presOf" srcId="{75EEB132-7923-46DF-A531-79B270F335EA}" destId="{3D23C591-0E9D-4A0E-8379-2EABF968B7C8}" srcOrd="0" destOrd="0" presId="urn:microsoft.com/office/officeart/2005/8/layout/vList2"/>
    <dgm:cxn modelId="{1FD5100E-AA9A-453E-B1C7-87B752F75E10}" srcId="{7FAE48FE-62EE-4A2E-9433-5F9F35F82396}" destId="{C05F6BFC-5370-4082-824E-532D51D3420A}" srcOrd="0" destOrd="0" parTransId="{352861FD-B33D-434F-AECE-507B306C9452}" sibTransId="{851468DA-B850-43C4-A58F-41099FBCA526}"/>
    <dgm:cxn modelId="{95800A2E-BEAE-4B07-AB54-E5B4995D2E23}" srcId="{75EEB132-7923-46DF-A531-79B270F335EA}" destId="{303BE1DF-8C81-44E3-984A-A08D01E61FB1}" srcOrd="2" destOrd="0" parTransId="{5DEA9FED-472A-4736-802A-17C79F5A1B81}" sibTransId="{3A0D77A6-A74C-4085-AC0B-6E7A7ECA606D}"/>
    <dgm:cxn modelId="{1DCE7EB7-6A0B-41FE-B0BA-1128D28D5593}" type="presOf" srcId="{E7C4D23F-C3BB-43FA-96F1-739FBF0E2FAA}" destId="{BA7536B3-6A59-4F0E-9E3F-9AEF3D70F7BB}" srcOrd="0" destOrd="0" presId="urn:microsoft.com/office/officeart/2005/8/layout/vList2"/>
    <dgm:cxn modelId="{A2F4ADDE-B121-46C9-9B3A-FCB8F9AEEDD6}" srcId="{417E1178-3569-4240-9C4C-D2FC72E6E635}" destId="{F508F5C2-54EC-4CA7-B698-16C42B70DC8B}" srcOrd="0" destOrd="0" parTransId="{A88A8E00-D324-44FE-BFD8-F3ECC4144892}" sibTransId="{5595BF79-7EA2-43B4-8A4F-07BE2B345D58}"/>
    <dgm:cxn modelId="{CDB948AB-6837-4895-A1DA-3138B24E66D3}" srcId="{303BE1DF-8C81-44E3-984A-A08D01E61FB1}" destId="{925AA8B6-4980-4AA8-8F60-1B2275EE59CB}" srcOrd="0" destOrd="0" parTransId="{C324FD4F-1C18-4FE9-B4AD-B563527821C8}" sibTransId="{8F53C94A-550A-470A-B613-2A8B2AD8DBE3}"/>
    <dgm:cxn modelId="{F495659F-A413-4AD8-9022-3CE616F798DD}" type="presParOf" srcId="{3D23C591-0E9D-4A0E-8379-2EABF968B7C8}" destId="{BFADE480-30C3-4585-8CAC-EDA2EF3E2D38}" srcOrd="0" destOrd="0" presId="urn:microsoft.com/office/officeart/2005/8/layout/vList2"/>
    <dgm:cxn modelId="{360B21A9-3D9B-437A-9D6A-A98E786763DD}" type="presParOf" srcId="{3D23C591-0E9D-4A0E-8379-2EABF968B7C8}" destId="{C2767F6E-1459-42E4-922A-33500C4BEB19}" srcOrd="1" destOrd="0" presId="urn:microsoft.com/office/officeart/2005/8/layout/vList2"/>
    <dgm:cxn modelId="{14D1536B-6F1F-4E99-A5F1-47A89B2D78A7}" type="presParOf" srcId="{3D23C591-0E9D-4A0E-8379-2EABF968B7C8}" destId="{57CE8406-0B6C-401D-88A8-06BF7D721CD1}" srcOrd="2" destOrd="0" presId="urn:microsoft.com/office/officeart/2005/8/layout/vList2"/>
    <dgm:cxn modelId="{3589DB06-5B1E-4EC6-A6CF-D647BFE7CDE4}" type="presParOf" srcId="{3D23C591-0E9D-4A0E-8379-2EABF968B7C8}" destId="{BA7536B3-6A59-4F0E-9E3F-9AEF3D70F7BB}" srcOrd="3" destOrd="0" presId="urn:microsoft.com/office/officeart/2005/8/layout/vList2"/>
    <dgm:cxn modelId="{96EC5B0F-2DEB-4E39-BD68-4495BE93BAFA}" type="presParOf" srcId="{3D23C591-0E9D-4A0E-8379-2EABF968B7C8}" destId="{13DEE370-879C-4261-95DD-49064E4D33F9}" srcOrd="4" destOrd="0" presId="urn:microsoft.com/office/officeart/2005/8/layout/vList2"/>
    <dgm:cxn modelId="{EECE4146-D640-48AA-9A71-7D4A1E670C01}" type="presParOf" srcId="{3D23C591-0E9D-4A0E-8379-2EABF968B7C8}" destId="{B7AD2A19-629F-41E3-AFEF-B5C5ABA6C55D}" srcOrd="5" destOrd="0" presId="urn:microsoft.com/office/officeart/2005/8/layout/vList2"/>
    <dgm:cxn modelId="{BECDDC6A-FD05-4826-BE0C-2E7A401BA4D0}" type="presParOf" srcId="{3D23C591-0E9D-4A0E-8379-2EABF968B7C8}" destId="{F586F2DF-6AA7-448E-9067-F8FF9F0F9965}" srcOrd="6" destOrd="0" presId="urn:microsoft.com/office/officeart/2005/8/layout/vList2"/>
    <dgm:cxn modelId="{B2C96B17-245D-47DA-A1DD-7EF2B698068D}" type="presParOf" srcId="{3D23C591-0E9D-4A0E-8379-2EABF968B7C8}" destId="{C36FA79B-1AA4-4BC9-9425-A34456C4E85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C9BA1-78DB-4186-8837-1AAB14D2747E}">
      <dsp:nvSpPr>
        <dsp:cNvPr id="0" name=""/>
        <dsp:cNvSpPr/>
      </dsp:nvSpPr>
      <dsp:spPr>
        <a:xfrm>
          <a:off x="782119" y="2293"/>
          <a:ext cx="1178644" cy="5893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三月</a:t>
          </a:r>
          <a:endParaRPr lang="zh-TW" altLang="en-US" sz="31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799380" y="19554"/>
        <a:ext cx="1144122" cy="554800"/>
      </dsp:txXfrm>
    </dsp:sp>
    <dsp:sp modelId="{54A6DC39-0834-4EA7-BD22-3451E4E3BDE0}">
      <dsp:nvSpPr>
        <dsp:cNvPr id="0" name=""/>
        <dsp:cNvSpPr/>
      </dsp:nvSpPr>
      <dsp:spPr>
        <a:xfrm>
          <a:off x="899984" y="591616"/>
          <a:ext cx="117864" cy="44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91"/>
              </a:lnTo>
              <a:lnTo>
                <a:pt x="117864" y="4419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AD637-41FC-4CC8-B478-549AF9909EC4}">
      <dsp:nvSpPr>
        <dsp:cNvPr id="0" name=""/>
        <dsp:cNvSpPr/>
      </dsp:nvSpPr>
      <dsp:spPr>
        <a:xfrm>
          <a:off x="1017848" y="738946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身體健康檢查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035109" y="756207"/>
        <a:ext cx="908393" cy="554800"/>
      </dsp:txXfrm>
    </dsp:sp>
    <dsp:sp modelId="{89C07053-EE41-4F37-943C-39301024E668}">
      <dsp:nvSpPr>
        <dsp:cNvPr id="0" name=""/>
        <dsp:cNvSpPr/>
      </dsp:nvSpPr>
      <dsp:spPr>
        <a:xfrm>
          <a:off x="899984" y="591616"/>
          <a:ext cx="117864" cy="117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44"/>
              </a:lnTo>
              <a:lnTo>
                <a:pt x="117864" y="11786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ABC99-5BC8-4D40-A944-2EB9EAD0CFB5}">
      <dsp:nvSpPr>
        <dsp:cNvPr id="0" name=""/>
        <dsp:cNvSpPr/>
      </dsp:nvSpPr>
      <dsp:spPr>
        <a:xfrm>
          <a:off x="1017848" y="1475599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英數魔法學院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035109" y="1492860"/>
        <a:ext cx="908393" cy="554800"/>
      </dsp:txXfrm>
    </dsp:sp>
    <dsp:sp modelId="{30119086-2E8A-49F7-B01B-75F510C3ECC1}">
      <dsp:nvSpPr>
        <dsp:cNvPr id="0" name=""/>
        <dsp:cNvSpPr/>
      </dsp:nvSpPr>
      <dsp:spPr>
        <a:xfrm>
          <a:off x="899984" y="591616"/>
          <a:ext cx="117864" cy="191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297"/>
              </a:lnTo>
              <a:lnTo>
                <a:pt x="117864" y="19152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F3800-0FC1-4505-8954-9C015A03882A}">
      <dsp:nvSpPr>
        <dsp:cNvPr id="0" name=""/>
        <dsp:cNvSpPr/>
      </dsp:nvSpPr>
      <dsp:spPr>
        <a:xfrm>
          <a:off x="1017848" y="2212252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學校評鑑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035109" y="2229513"/>
        <a:ext cx="908393" cy="554800"/>
      </dsp:txXfrm>
    </dsp:sp>
    <dsp:sp modelId="{CC45965F-113A-4487-B6D9-9F1E10D77683}">
      <dsp:nvSpPr>
        <dsp:cNvPr id="0" name=""/>
        <dsp:cNvSpPr/>
      </dsp:nvSpPr>
      <dsp:spPr>
        <a:xfrm>
          <a:off x="899984" y="591616"/>
          <a:ext cx="117864" cy="265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949"/>
              </a:lnTo>
              <a:lnTo>
                <a:pt x="117864" y="26519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91659-57BF-4C13-8CE4-842234F67450}">
      <dsp:nvSpPr>
        <dsp:cNvPr id="0" name=""/>
        <dsp:cNvSpPr/>
      </dsp:nvSpPr>
      <dsp:spPr>
        <a:xfrm>
          <a:off x="1017848" y="2948904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清明節連假補課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035109" y="2966165"/>
        <a:ext cx="908393" cy="554800"/>
      </dsp:txXfrm>
    </dsp:sp>
    <dsp:sp modelId="{BBAF29DD-0165-4A78-9E2D-AE24BA1571C4}">
      <dsp:nvSpPr>
        <dsp:cNvPr id="0" name=""/>
        <dsp:cNvSpPr/>
      </dsp:nvSpPr>
      <dsp:spPr>
        <a:xfrm>
          <a:off x="2255425" y="2293"/>
          <a:ext cx="1178644" cy="58932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四月</a:t>
          </a:r>
          <a:endParaRPr lang="zh-TW" altLang="en-US" sz="31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272686" y="19554"/>
        <a:ext cx="1144122" cy="554800"/>
      </dsp:txXfrm>
    </dsp:sp>
    <dsp:sp modelId="{0D318C68-DF4C-4619-8C69-AF1EB1D5D65B}">
      <dsp:nvSpPr>
        <dsp:cNvPr id="0" name=""/>
        <dsp:cNvSpPr/>
      </dsp:nvSpPr>
      <dsp:spPr>
        <a:xfrm>
          <a:off x="2373289" y="591616"/>
          <a:ext cx="117864" cy="44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91"/>
              </a:lnTo>
              <a:lnTo>
                <a:pt x="117864" y="4419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07CC-22FC-4555-8C7C-871A2DB63E81}">
      <dsp:nvSpPr>
        <dsp:cNvPr id="0" name=""/>
        <dsp:cNvSpPr/>
      </dsp:nvSpPr>
      <dsp:spPr>
        <a:xfrm>
          <a:off x="2491153" y="738946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清明連假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508414" y="756207"/>
        <a:ext cx="908393" cy="554800"/>
      </dsp:txXfrm>
    </dsp:sp>
    <dsp:sp modelId="{32F46F9F-BEBA-4BC0-B029-3B2FF300A616}">
      <dsp:nvSpPr>
        <dsp:cNvPr id="0" name=""/>
        <dsp:cNvSpPr/>
      </dsp:nvSpPr>
      <dsp:spPr>
        <a:xfrm>
          <a:off x="2373289" y="591616"/>
          <a:ext cx="117864" cy="117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44"/>
              </a:lnTo>
              <a:lnTo>
                <a:pt x="117864" y="11786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224F1-19CC-488A-8E07-A5CD0AB2BE49}">
      <dsp:nvSpPr>
        <dsp:cNvPr id="0" name=""/>
        <dsp:cNvSpPr/>
      </dsp:nvSpPr>
      <dsp:spPr>
        <a:xfrm>
          <a:off x="2491153" y="1475599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期中考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508414" y="1492860"/>
        <a:ext cx="908393" cy="554800"/>
      </dsp:txXfrm>
    </dsp:sp>
    <dsp:sp modelId="{2ABAEF3F-D6BD-4186-9CED-F8AD7D6F53D7}">
      <dsp:nvSpPr>
        <dsp:cNvPr id="0" name=""/>
        <dsp:cNvSpPr/>
      </dsp:nvSpPr>
      <dsp:spPr>
        <a:xfrm>
          <a:off x="2373289" y="591616"/>
          <a:ext cx="117864" cy="191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297"/>
              </a:lnTo>
              <a:lnTo>
                <a:pt x="117864" y="19152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339D-1066-49FD-80B0-3AC00CD00D06}">
      <dsp:nvSpPr>
        <dsp:cNvPr id="0" name=""/>
        <dsp:cNvSpPr/>
      </dsp:nvSpPr>
      <dsp:spPr>
        <a:xfrm>
          <a:off x="2491153" y="2212252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體適能檢測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508414" y="2229513"/>
        <a:ext cx="908393" cy="554800"/>
      </dsp:txXfrm>
    </dsp:sp>
    <dsp:sp modelId="{5D21B0BC-7F7A-4DF1-AF27-673B89420E48}">
      <dsp:nvSpPr>
        <dsp:cNvPr id="0" name=""/>
        <dsp:cNvSpPr/>
      </dsp:nvSpPr>
      <dsp:spPr>
        <a:xfrm>
          <a:off x="3728730" y="2293"/>
          <a:ext cx="1178644" cy="58932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五月</a:t>
          </a:r>
          <a:endParaRPr lang="zh-TW" altLang="en-US" sz="31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745991" y="19554"/>
        <a:ext cx="1144122" cy="554800"/>
      </dsp:txXfrm>
    </dsp:sp>
    <dsp:sp modelId="{00C48A97-8825-4A8C-AE6C-71934DE5D846}">
      <dsp:nvSpPr>
        <dsp:cNvPr id="0" name=""/>
        <dsp:cNvSpPr/>
      </dsp:nvSpPr>
      <dsp:spPr>
        <a:xfrm>
          <a:off x="3846594" y="591616"/>
          <a:ext cx="117864" cy="44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91"/>
              </a:lnTo>
              <a:lnTo>
                <a:pt x="117864" y="4419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E700C-A58D-4A57-B22A-F5BFB306AF02}">
      <dsp:nvSpPr>
        <dsp:cNvPr id="0" name=""/>
        <dsp:cNvSpPr/>
      </dsp:nvSpPr>
      <dsp:spPr>
        <a:xfrm>
          <a:off x="3964459" y="738946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新北市語文檢測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981720" y="756207"/>
        <a:ext cx="908393" cy="554800"/>
      </dsp:txXfrm>
    </dsp:sp>
    <dsp:sp modelId="{F6A85C47-A81C-4B73-8424-F5CC92479092}">
      <dsp:nvSpPr>
        <dsp:cNvPr id="0" name=""/>
        <dsp:cNvSpPr/>
      </dsp:nvSpPr>
      <dsp:spPr>
        <a:xfrm>
          <a:off x="3846594" y="591616"/>
          <a:ext cx="117864" cy="117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44"/>
              </a:lnTo>
              <a:lnTo>
                <a:pt x="117864" y="11786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B2FAA-B39D-443A-B759-D3816FD9CB5C}">
      <dsp:nvSpPr>
        <dsp:cNvPr id="0" name=""/>
        <dsp:cNvSpPr/>
      </dsp:nvSpPr>
      <dsp:spPr>
        <a:xfrm>
          <a:off x="3964459" y="1475599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自治市長選拔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981720" y="1492860"/>
        <a:ext cx="908393" cy="554800"/>
      </dsp:txXfrm>
    </dsp:sp>
    <dsp:sp modelId="{9E99BDB0-CD11-4948-87FA-D3F4A6A1D8B3}">
      <dsp:nvSpPr>
        <dsp:cNvPr id="0" name=""/>
        <dsp:cNvSpPr/>
      </dsp:nvSpPr>
      <dsp:spPr>
        <a:xfrm>
          <a:off x="5202035" y="2293"/>
          <a:ext cx="1178644" cy="58932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六月</a:t>
          </a:r>
          <a:endParaRPr lang="zh-TW" altLang="en-US" sz="31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219296" y="19554"/>
        <a:ext cx="1144122" cy="554800"/>
      </dsp:txXfrm>
    </dsp:sp>
    <dsp:sp modelId="{6002096E-D988-4418-8030-0A624247F360}">
      <dsp:nvSpPr>
        <dsp:cNvPr id="0" name=""/>
        <dsp:cNvSpPr/>
      </dsp:nvSpPr>
      <dsp:spPr>
        <a:xfrm>
          <a:off x="5319900" y="591616"/>
          <a:ext cx="117864" cy="44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91"/>
              </a:lnTo>
              <a:lnTo>
                <a:pt x="117864" y="4419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62372-04BD-4709-A7F3-20A9E159E24A}">
      <dsp:nvSpPr>
        <dsp:cNvPr id="0" name=""/>
        <dsp:cNvSpPr/>
      </dsp:nvSpPr>
      <dsp:spPr>
        <a:xfrm>
          <a:off x="5437764" y="738946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畢業典禮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455025" y="756207"/>
        <a:ext cx="908393" cy="554800"/>
      </dsp:txXfrm>
    </dsp:sp>
    <dsp:sp modelId="{B90FD54F-C778-4154-8FC0-19DA3DE5FF2C}">
      <dsp:nvSpPr>
        <dsp:cNvPr id="0" name=""/>
        <dsp:cNvSpPr/>
      </dsp:nvSpPr>
      <dsp:spPr>
        <a:xfrm>
          <a:off x="5319900" y="591616"/>
          <a:ext cx="117864" cy="117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44"/>
              </a:lnTo>
              <a:lnTo>
                <a:pt x="117864" y="11786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22E30-4D86-47E9-BDAA-3244D6043DDC}">
      <dsp:nvSpPr>
        <dsp:cNvPr id="0" name=""/>
        <dsp:cNvSpPr/>
      </dsp:nvSpPr>
      <dsp:spPr>
        <a:xfrm>
          <a:off x="5437764" y="1475599"/>
          <a:ext cx="942915" cy="589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期末考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455025" y="1492860"/>
        <a:ext cx="908393" cy="554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DE480-30C3-4585-8CAC-EDA2EF3E2D38}">
      <dsp:nvSpPr>
        <dsp:cNvPr id="0" name=""/>
        <dsp:cNvSpPr/>
      </dsp:nvSpPr>
      <dsp:spPr>
        <a:xfrm>
          <a:off x="0" y="32274"/>
          <a:ext cx="4248472" cy="44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劉銘傳為台灣第一巡撫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1932" y="54206"/>
        <a:ext cx="4204608" cy="405416"/>
      </dsp:txXfrm>
    </dsp:sp>
    <dsp:sp modelId="{C2767F6E-1459-42E4-922A-33500C4BEB19}">
      <dsp:nvSpPr>
        <dsp:cNvPr id="0" name=""/>
        <dsp:cNvSpPr/>
      </dsp:nvSpPr>
      <dsp:spPr>
        <a:xfrm>
          <a:off x="0" y="481554"/>
          <a:ext cx="42484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耶！劉軒愷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481554"/>
        <a:ext cx="4248472" cy="397440"/>
      </dsp:txXfrm>
    </dsp:sp>
    <dsp:sp modelId="{57CE8406-0B6C-401D-88A8-06BF7D721CD1}">
      <dsp:nvSpPr>
        <dsp:cNvPr id="0" name=""/>
        <dsp:cNvSpPr/>
      </dsp:nvSpPr>
      <dsp:spPr>
        <a:xfrm>
          <a:off x="0" y="878994"/>
          <a:ext cx="4248472" cy="449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台灣中部地區有臺中、彰化、南投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1932" y="900926"/>
        <a:ext cx="4204608" cy="405416"/>
      </dsp:txXfrm>
    </dsp:sp>
    <dsp:sp modelId="{BA7536B3-6A59-4F0E-9E3F-9AEF3D70F7BB}">
      <dsp:nvSpPr>
        <dsp:cNvPr id="0" name=""/>
        <dsp:cNvSpPr/>
      </dsp:nvSpPr>
      <dsp:spPr>
        <a:xfrm>
          <a:off x="0" y="1328274"/>
          <a:ext cx="42484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髒話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1328274"/>
        <a:ext cx="4248472" cy="397440"/>
      </dsp:txXfrm>
    </dsp:sp>
    <dsp:sp modelId="{13DEE370-879C-4261-95DD-49064E4D33F9}">
      <dsp:nvSpPr>
        <dsp:cNvPr id="0" name=""/>
        <dsp:cNvSpPr/>
      </dsp:nvSpPr>
      <dsp:spPr>
        <a:xfrm>
          <a:off x="0" y="1725714"/>
          <a:ext cx="4248472" cy="449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鴉片戰爭後西方列強開始用船堅炮利攻擊中國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1932" y="1747646"/>
        <a:ext cx="4204608" cy="405416"/>
      </dsp:txXfrm>
    </dsp:sp>
    <dsp:sp modelId="{B7AD2A19-629F-41E3-AFEF-B5C5ABA6C55D}">
      <dsp:nvSpPr>
        <dsp:cNvPr id="0" name=""/>
        <dsp:cNvSpPr/>
      </dsp:nvSpPr>
      <dsp:spPr>
        <a:xfrm>
          <a:off x="0" y="2174994"/>
          <a:ext cx="42484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加農砲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2174994"/>
        <a:ext cx="4248472" cy="397440"/>
      </dsp:txXfrm>
    </dsp:sp>
    <dsp:sp modelId="{F586F2DF-6AA7-448E-9067-F8FF9F0F9965}">
      <dsp:nvSpPr>
        <dsp:cNvPr id="0" name=""/>
        <dsp:cNvSpPr/>
      </dsp:nvSpPr>
      <dsp:spPr>
        <a:xfrm>
          <a:off x="0" y="2572435"/>
          <a:ext cx="4248472" cy="449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巴克禮牧師在臺南創辦了學校</a:t>
          </a:r>
          <a:endParaRPr lang="en-US" altLang="zh-TW" sz="1600" kern="12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1932" y="2594367"/>
        <a:ext cx="4204608" cy="405416"/>
      </dsp:txXfrm>
    </dsp:sp>
    <dsp:sp modelId="{C36FA79B-1AA4-4BC9-9425-A34456C4E859}">
      <dsp:nvSpPr>
        <dsp:cNvPr id="0" name=""/>
        <dsp:cNvSpPr/>
      </dsp:nvSpPr>
      <dsp:spPr>
        <a:xfrm>
          <a:off x="0" y="3021714"/>
          <a:ext cx="4248472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小貓巴克禮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3021714"/>
        <a:ext cx="4248472" cy="571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0FF76-F493-4F5F-BC79-F39A75A1BCC9}">
      <dsp:nvSpPr>
        <dsp:cNvPr id="0" name=""/>
        <dsp:cNvSpPr/>
      </dsp:nvSpPr>
      <dsp:spPr>
        <a:xfrm>
          <a:off x="10724" y="0"/>
          <a:ext cx="2059848" cy="8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圖形公式的推演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5618" y="24894"/>
        <a:ext cx="2010060" cy="800157"/>
      </dsp:txXfrm>
    </dsp:sp>
    <dsp:sp modelId="{DD1ABD2A-9EC0-468B-8FD3-DF86B9847E19}">
      <dsp:nvSpPr>
        <dsp:cNvPr id="0" name=""/>
        <dsp:cNvSpPr/>
      </dsp:nvSpPr>
      <dsp:spPr>
        <a:xfrm>
          <a:off x="2276557" y="169551"/>
          <a:ext cx="436687" cy="510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276557" y="271719"/>
        <a:ext cx="305681" cy="306506"/>
      </dsp:txXfrm>
    </dsp:sp>
    <dsp:sp modelId="{C98BD265-D143-47B1-BD13-34084C37E255}">
      <dsp:nvSpPr>
        <dsp:cNvPr id="0" name=""/>
        <dsp:cNvSpPr/>
      </dsp:nvSpPr>
      <dsp:spPr>
        <a:xfrm>
          <a:off x="2894511" y="0"/>
          <a:ext cx="2059848" cy="8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面積計算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919405" y="24894"/>
        <a:ext cx="2010060" cy="800157"/>
      </dsp:txXfrm>
    </dsp:sp>
    <dsp:sp modelId="{61EDC619-AE28-4F63-9B0A-C2FFAF24EBEB}">
      <dsp:nvSpPr>
        <dsp:cNvPr id="0" name=""/>
        <dsp:cNvSpPr/>
      </dsp:nvSpPr>
      <dsp:spPr>
        <a:xfrm>
          <a:off x="5160345" y="169551"/>
          <a:ext cx="436687" cy="510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160345" y="271719"/>
        <a:ext cx="305681" cy="306506"/>
      </dsp:txXfrm>
    </dsp:sp>
    <dsp:sp modelId="{7D9BE8C8-5B0F-4900-A9AF-7FEE957A870A}">
      <dsp:nvSpPr>
        <dsp:cNvPr id="0" name=""/>
        <dsp:cNvSpPr/>
      </dsp:nvSpPr>
      <dsp:spPr>
        <a:xfrm>
          <a:off x="5778299" y="0"/>
          <a:ext cx="2059848" cy="8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倍數關係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803193" y="24894"/>
        <a:ext cx="2010060" cy="8001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8C2B6-63F3-4FFC-BB85-4392BE7D3767}">
      <dsp:nvSpPr>
        <dsp:cNvPr id="0" name=""/>
        <dsp:cNvSpPr/>
      </dsp:nvSpPr>
      <dsp:spPr>
        <a:xfrm rot="5400000">
          <a:off x="1963263" y="810456"/>
          <a:ext cx="783680" cy="1304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6FD58-69A0-4A91-BFB9-9E38E4419449}">
      <dsp:nvSpPr>
        <dsp:cNvPr id="0" name=""/>
        <dsp:cNvSpPr/>
      </dsp:nvSpPr>
      <dsp:spPr>
        <a:xfrm>
          <a:off x="1832447" y="1200079"/>
          <a:ext cx="1177283" cy="103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作業寫完了嗎？</a:t>
          </a:r>
          <a:endParaRPr lang="zh-TW" altLang="en-US" sz="18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832447" y="1200079"/>
        <a:ext cx="1177283" cy="1031957"/>
      </dsp:txXfrm>
    </dsp:sp>
    <dsp:sp modelId="{2169FB12-606F-4466-91CD-1C18D9B30227}">
      <dsp:nvSpPr>
        <dsp:cNvPr id="0" name=""/>
        <dsp:cNvSpPr/>
      </dsp:nvSpPr>
      <dsp:spPr>
        <a:xfrm>
          <a:off x="2787602" y="714452"/>
          <a:ext cx="222128" cy="222128"/>
        </a:xfrm>
        <a:prstGeom prst="triangle">
          <a:avLst>
            <a:gd name="adj" fmla="val 10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B4CF-8937-4A8B-BF01-D897612A1A50}">
      <dsp:nvSpPr>
        <dsp:cNvPr id="0" name=""/>
        <dsp:cNvSpPr/>
      </dsp:nvSpPr>
      <dsp:spPr>
        <a:xfrm rot="5400000">
          <a:off x="3404488" y="453823"/>
          <a:ext cx="783680" cy="1304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C468D-2050-48A1-83D3-DF7B3C8A8604}">
      <dsp:nvSpPr>
        <dsp:cNvPr id="0" name=""/>
        <dsp:cNvSpPr/>
      </dsp:nvSpPr>
      <dsp:spPr>
        <a:xfrm>
          <a:off x="3273672" y="843446"/>
          <a:ext cx="1177283" cy="103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作業讓媽媽幫你看一下！</a:t>
          </a:r>
          <a:endParaRPr lang="zh-TW" altLang="en-US" sz="18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273672" y="843446"/>
        <a:ext cx="1177283" cy="1031957"/>
      </dsp:txXfrm>
    </dsp:sp>
    <dsp:sp modelId="{AAB21503-2E83-4FAE-B21E-6908B2D1BCB5}">
      <dsp:nvSpPr>
        <dsp:cNvPr id="0" name=""/>
        <dsp:cNvSpPr/>
      </dsp:nvSpPr>
      <dsp:spPr>
        <a:xfrm>
          <a:off x="4228827" y="357819"/>
          <a:ext cx="222128" cy="222128"/>
        </a:xfrm>
        <a:prstGeom prst="triangle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4F6E6-8A44-491A-9429-1AD80CA390DC}">
      <dsp:nvSpPr>
        <dsp:cNvPr id="0" name=""/>
        <dsp:cNvSpPr/>
      </dsp:nvSpPr>
      <dsp:spPr>
        <a:xfrm rot="5400000">
          <a:off x="4845713" y="97190"/>
          <a:ext cx="783680" cy="1304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BAA81-6038-489D-960E-5A62862B0A7E}">
      <dsp:nvSpPr>
        <dsp:cNvPr id="0" name=""/>
        <dsp:cNvSpPr/>
      </dsp:nvSpPr>
      <dsp:spPr>
        <a:xfrm>
          <a:off x="4714897" y="486814"/>
          <a:ext cx="1177283" cy="103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要不要媽媽教你？</a:t>
          </a:r>
          <a:endParaRPr lang="zh-TW" altLang="en-US" sz="18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714897" y="486814"/>
        <a:ext cx="1177283" cy="1031957"/>
      </dsp:txXfrm>
    </dsp:sp>
    <dsp:sp modelId="{27E17C4F-A13C-4281-97A8-6635B03F842B}">
      <dsp:nvSpPr>
        <dsp:cNvPr id="0" name=""/>
        <dsp:cNvSpPr/>
      </dsp:nvSpPr>
      <dsp:spPr>
        <a:xfrm>
          <a:off x="5670051" y="1187"/>
          <a:ext cx="222128" cy="222128"/>
        </a:xfrm>
        <a:prstGeom prst="triangle">
          <a:avLst>
            <a:gd name="adj" fmla="val 10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D0AD-161F-4D0D-B8CC-F825D8091FA3}">
      <dsp:nvSpPr>
        <dsp:cNvPr id="0" name=""/>
        <dsp:cNvSpPr/>
      </dsp:nvSpPr>
      <dsp:spPr>
        <a:xfrm rot="5400000">
          <a:off x="6286938" y="-259441"/>
          <a:ext cx="783680" cy="1304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B991C-AFC8-466F-BB14-363893C1C501}">
      <dsp:nvSpPr>
        <dsp:cNvPr id="0" name=""/>
        <dsp:cNvSpPr/>
      </dsp:nvSpPr>
      <dsp:spPr>
        <a:xfrm>
          <a:off x="6156122" y="130181"/>
          <a:ext cx="1177283" cy="103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最近哪一個科目覺得很困難</a:t>
          </a:r>
          <a:endParaRPr lang="zh-TW" altLang="en-US" sz="18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6156122" y="130181"/>
        <a:ext cx="1177283" cy="1031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9A01D-2217-4F65-8477-4AC11256558F}">
      <dsp:nvSpPr>
        <dsp:cNvPr id="0" name=""/>
        <dsp:cNvSpPr/>
      </dsp:nvSpPr>
      <dsp:spPr>
        <a:xfrm>
          <a:off x="1541346" y="0"/>
          <a:ext cx="2675135" cy="16719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3E1EF-1B5A-4B0A-A40E-984DAFE9B042}">
      <dsp:nvSpPr>
        <dsp:cNvPr id="0" name=""/>
        <dsp:cNvSpPr/>
      </dsp:nvSpPr>
      <dsp:spPr>
        <a:xfrm>
          <a:off x="1804847" y="1243269"/>
          <a:ext cx="61528" cy="61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65EB2-628C-4FE5-93A4-F5E43EA1A9B5}">
      <dsp:nvSpPr>
        <dsp:cNvPr id="0" name=""/>
        <dsp:cNvSpPr/>
      </dsp:nvSpPr>
      <dsp:spPr>
        <a:xfrm>
          <a:off x="1835611" y="1274033"/>
          <a:ext cx="457448" cy="39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檢查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835611" y="1274033"/>
        <a:ext cx="457448" cy="397926"/>
      </dsp:txXfrm>
    </dsp:sp>
    <dsp:sp modelId="{1E4C842F-DB24-4E2D-938E-C934CE0C1AFA}">
      <dsp:nvSpPr>
        <dsp:cNvPr id="0" name=""/>
        <dsp:cNvSpPr/>
      </dsp:nvSpPr>
      <dsp:spPr>
        <a:xfrm>
          <a:off x="2271218" y="923248"/>
          <a:ext cx="107005" cy="10700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B52C9-5C9A-460A-988A-16A60215EB1E}">
      <dsp:nvSpPr>
        <dsp:cNvPr id="0" name=""/>
        <dsp:cNvSpPr/>
      </dsp:nvSpPr>
      <dsp:spPr>
        <a:xfrm>
          <a:off x="2293059" y="907874"/>
          <a:ext cx="561778" cy="76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關心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293059" y="907874"/>
        <a:ext cx="561778" cy="764085"/>
      </dsp:txXfrm>
    </dsp:sp>
    <dsp:sp modelId="{A04F0503-0FF2-4133-8554-A22604880D21}">
      <dsp:nvSpPr>
        <dsp:cNvPr id="0" name=""/>
        <dsp:cNvSpPr/>
      </dsp:nvSpPr>
      <dsp:spPr>
        <a:xfrm>
          <a:off x="2794647" y="567797"/>
          <a:ext cx="141782" cy="141782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C054-8AAE-494A-A73C-D95A329794F2}">
      <dsp:nvSpPr>
        <dsp:cNvPr id="0" name=""/>
        <dsp:cNvSpPr/>
      </dsp:nvSpPr>
      <dsp:spPr>
        <a:xfrm>
          <a:off x="2865538" y="638688"/>
          <a:ext cx="561778" cy="103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2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指導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2865538" y="638688"/>
        <a:ext cx="561778" cy="1033271"/>
      </dsp:txXfrm>
    </dsp:sp>
    <dsp:sp modelId="{362DF16B-B647-4BF6-972F-663F2015C468}">
      <dsp:nvSpPr>
        <dsp:cNvPr id="0" name=""/>
        <dsp:cNvSpPr/>
      </dsp:nvSpPr>
      <dsp:spPr>
        <a:xfrm>
          <a:off x="3399228" y="378197"/>
          <a:ext cx="189934" cy="18993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3DC31-6E6F-4379-8945-B507AF23A937}">
      <dsp:nvSpPr>
        <dsp:cNvPr id="0" name=""/>
        <dsp:cNvSpPr/>
      </dsp:nvSpPr>
      <dsp:spPr>
        <a:xfrm>
          <a:off x="3494195" y="473164"/>
          <a:ext cx="561778" cy="119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建議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494195" y="473164"/>
        <a:ext cx="561778" cy="119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75F03-28F2-466E-8FC1-394D36E4FF3E}">
      <dsp:nvSpPr>
        <dsp:cNvPr id="0" name=""/>
        <dsp:cNvSpPr/>
      </dsp:nvSpPr>
      <dsp:spPr>
        <a:xfrm rot="5400000">
          <a:off x="2150083" y="86939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敏感度</a:t>
          </a:r>
          <a:endParaRPr lang="zh-TW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2417755" y="208158"/>
        <a:ext cx="799179" cy="918597"/>
      </dsp:txXfrm>
    </dsp:sp>
    <dsp:sp modelId="{D06ECB2E-2E95-49DE-8705-4CE3D7B0F791}">
      <dsp:nvSpPr>
        <dsp:cNvPr id="0" name=""/>
        <dsp:cNvSpPr/>
      </dsp:nvSpPr>
      <dsp:spPr>
        <a:xfrm>
          <a:off x="3433093" y="267099"/>
          <a:ext cx="1489327" cy="80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天冷要加外套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流汗要擦乾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天氣熱把頭發紮起來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433093" y="267099"/>
        <a:ext cx="1489327" cy="800713"/>
      </dsp:txXfrm>
    </dsp:sp>
    <dsp:sp modelId="{4481C233-662D-4B68-BAD1-760001D466B2}">
      <dsp:nvSpPr>
        <dsp:cNvPr id="0" name=""/>
        <dsp:cNvSpPr/>
      </dsp:nvSpPr>
      <dsp:spPr>
        <a:xfrm rot="5400000">
          <a:off x="896165" y="86939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163837" y="208158"/>
        <a:ext cx="799179" cy="918597"/>
      </dsp:txXfrm>
    </dsp:sp>
    <dsp:sp modelId="{D2858902-A1E3-43DE-BE47-E53E9BFD8E65}">
      <dsp:nvSpPr>
        <dsp:cNvPr id="0" name=""/>
        <dsp:cNvSpPr/>
      </dsp:nvSpPr>
      <dsp:spPr>
        <a:xfrm rot="5400000">
          <a:off x="1520722" y="1219682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衛生問題</a:t>
          </a:r>
          <a:endParaRPr lang="zh-TW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788394" y="1340901"/>
        <a:ext cx="799179" cy="918597"/>
      </dsp:txXfrm>
    </dsp:sp>
    <dsp:sp modelId="{72DFEFE2-2DFC-4E4F-A19A-0D7EFB62AC31}">
      <dsp:nvSpPr>
        <dsp:cNvPr id="0" name=""/>
        <dsp:cNvSpPr/>
      </dsp:nvSpPr>
      <dsp:spPr>
        <a:xfrm>
          <a:off x="118138" y="1399843"/>
          <a:ext cx="1441285" cy="80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垃圾堆積抽屜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衛生紙未隨用即丟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早餐吃過中午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18138" y="1399843"/>
        <a:ext cx="1441285" cy="800713"/>
      </dsp:txXfrm>
    </dsp:sp>
    <dsp:sp modelId="{B72C9B5E-7FFF-4B00-B508-871D4C2C0B19}">
      <dsp:nvSpPr>
        <dsp:cNvPr id="0" name=""/>
        <dsp:cNvSpPr/>
      </dsp:nvSpPr>
      <dsp:spPr>
        <a:xfrm rot="5400000">
          <a:off x="2774640" y="1219682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3042312" y="1340901"/>
        <a:ext cx="799179" cy="918597"/>
      </dsp:txXfrm>
    </dsp:sp>
    <dsp:sp modelId="{1A90DB73-92EE-49DF-9D7B-C0763678341B}">
      <dsp:nvSpPr>
        <dsp:cNvPr id="0" name=""/>
        <dsp:cNvSpPr/>
      </dsp:nvSpPr>
      <dsp:spPr>
        <a:xfrm rot="5400000">
          <a:off x="2150083" y="2352425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衛生習慣</a:t>
          </a:r>
          <a:endParaRPr lang="zh-TW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2417755" y="2473644"/>
        <a:ext cx="799179" cy="918597"/>
      </dsp:txXfrm>
    </dsp:sp>
    <dsp:sp modelId="{7F351F07-4ED4-47B0-B94A-63264DDE362F}">
      <dsp:nvSpPr>
        <dsp:cNvPr id="0" name=""/>
        <dsp:cNvSpPr/>
      </dsp:nvSpPr>
      <dsp:spPr>
        <a:xfrm>
          <a:off x="3433093" y="2532586"/>
          <a:ext cx="1489327" cy="80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勤勞整理桌面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勤洗手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solidFill>
                <a:schemeClr val="tx1"/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食品暫放區</a:t>
          </a:r>
          <a:endParaRPr lang="zh-TW" altLang="en-US" sz="1200" b="0" kern="1200" dirty="0">
            <a:solidFill>
              <a:schemeClr val="tx1"/>
            </a:solidFill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433093" y="2532586"/>
        <a:ext cx="1489327" cy="800713"/>
      </dsp:txXfrm>
    </dsp:sp>
    <dsp:sp modelId="{6F68CF6D-CE40-45EB-BB72-A34F646D501E}">
      <dsp:nvSpPr>
        <dsp:cNvPr id="0" name=""/>
        <dsp:cNvSpPr/>
      </dsp:nvSpPr>
      <dsp:spPr>
        <a:xfrm rot="5400000">
          <a:off x="896165" y="2352425"/>
          <a:ext cx="1334523" cy="1161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163837" y="2473644"/>
        <a:ext cx="799179" cy="91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953BE-3D5F-4337-8E23-E3996B4A267A}">
      <dsp:nvSpPr>
        <dsp:cNvPr id="0" name=""/>
        <dsp:cNvSpPr/>
      </dsp:nvSpPr>
      <dsp:spPr>
        <a:xfrm>
          <a:off x="1785" y="448834"/>
          <a:ext cx="1416843" cy="850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免死金牌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785" y="448834"/>
        <a:ext cx="1416843" cy="850106"/>
      </dsp:txXfrm>
    </dsp:sp>
    <dsp:sp modelId="{11F185C0-7ADC-4624-B71B-3ADC7ADD4166}">
      <dsp:nvSpPr>
        <dsp:cNvPr id="0" name=""/>
        <dsp:cNvSpPr/>
      </dsp:nvSpPr>
      <dsp:spPr>
        <a:xfrm>
          <a:off x="1560314" y="448834"/>
          <a:ext cx="1416843" cy="850106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優先選座位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560314" y="448834"/>
        <a:ext cx="1416843" cy="850106"/>
      </dsp:txXfrm>
    </dsp:sp>
    <dsp:sp modelId="{79BF65E3-0F0B-493A-A083-51C664602706}">
      <dsp:nvSpPr>
        <dsp:cNvPr id="0" name=""/>
        <dsp:cNvSpPr/>
      </dsp:nvSpPr>
      <dsp:spPr>
        <a:xfrm>
          <a:off x="3118842" y="448834"/>
          <a:ext cx="1416843" cy="850106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學用品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118842" y="448834"/>
        <a:ext cx="1416843" cy="850106"/>
      </dsp:txXfrm>
    </dsp:sp>
    <dsp:sp modelId="{6762E5F0-7DF0-4E5B-A640-57C546E25DE5}">
      <dsp:nvSpPr>
        <dsp:cNvPr id="0" name=""/>
        <dsp:cNvSpPr/>
      </dsp:nvSpPr>
      <dsp:spPr>
        <a:xfrm>
          <a:off x="4677370" y="448834"/>
          <a:ext cx="1416843" cy="850106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優先選打掃工作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677370" y="448834"/>
        <a:ext cx="1416843" cy="850106"/>
      </dsp:txXfrm>
    </dsp:sp>
    <dsp:sp modelId="{270798C0-EF65-4775-AB19-60A6088D856E}">
      <dsp:nvSpPr>
        <dsp:cNvPr id="0" name=""/>
        <dsp:cNvSpPr/>
      </dsp:nvSpPr>
      <dsp:spPr>
        <a:xfrm>
          <a:off x="1785" y="1440625"/>
          <a:ext cx="1416843" cy="850106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作業部分減免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785" y="1440625"/>
        <a:ext cx="1416843" cy="850106"/>
      </dsp:txXfrm>
    </dsp:sp>
    <dsp:sp modelId="{1B33017C-43B7-47C5-BD7C-5E7FF80E95E3}">
      <dsp:nvSpPr>
        <dsp:cNvPr id="0" name=""/>
        <dsp:cNvSpPr/>
      </dsp:nvSpPr>
      <dsp:spPr>
        <a:xfrm>
          <a:off x="1560314" y="1440625"/>
          <a:ext cx="1416843" cy="850106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老師贈禮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560314" y="1440625"/>
        <a:ext cx="1416843" cy="850106"/>
      </dsp:txXfrm>
    </dsp:sp>
    <dsp:sp modelId="{D00B413B-E02F-4005-A41A-19AADC076648}">
      <dsp:nvSpPr>
        <dsp:cNvPr id="0" name=""/>
        <dsp:cNvSpPr/>
      </dsp:nvSpPr>
      <dsp:spPr>
        <a:xfrm>
          <a:off x="3118842" y="1440625"/>
          <a:ext cx="1416843" cy="850106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值日生免職一次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118842" y="1440625"/>
        <a:ext cx="1416843" cy="850106"/>
      </dsp:txXfrm>
    </dsp:sp>
    <dsp:sp modelId="{B9023238-C916-4953-9443-3FBBA2C674D8}">
      <dsp:nvSpPr>
        <dsp:cNvPr id="0" name=""/>
        <dsp:cNvSpPr/>
      </dsp:nvSpPr>
      <dsp:spPr>
        <a:xfrm>
          <a:off x="4677370" y="1440625"/>
          <a:ext cx="1416843" cy="85010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拍立得一張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677370" y="1440625"/>
        <a:ext cx="1416843" cy="850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BE52-EEB0-4CDF-AB5B-26B77FF4A30A}">
      <dsp:nvSpPr>
        <dsp:cNvPr id="0" name=""/>
        <dsp:cNvSpPr/>
      </dsp:nvSpPr>
      <dsp:spPr>
        <a:xfrm>
          <a:off x="308475" y="307941"/>
          <a:ext cx="2549131" cy="254913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影印費用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694413" y="778316"/>
        <a:ext cx="864883" cy="849710"/>
      </dsp:txXfrm>
    </dsp:sp>
    <dsp:sp modelId="{18663E5A-42E6-4CF8-8FC3-5ABD3205B3B0}">
      <dsp:nvSpPr>
        <dsp:cNvPr id="0" name=""/>
        <dsp:cNvSpPr/>
      </dsp:nvSpPr>
      <dsp:spPr>
        <a:xfrm>
          <a:off x="177073" y="383808"/>
          <a:ext cx="2549131" cy="2549131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講義購買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875049" y="1992188"/>
        <a:ext cx="1153178" cy="789016"/>
      </dsp:txXfrm>
    </dsp:sp>
    <dsp:sp modelId="{2736BA4C-1FD7-4634-ABF3-7678B48945E2}">
      <dsp:nvSpPr>
        <dsp:cNvPr id="0" name=""/>
        <dsp:cNvSpPr/>
      </dsp:nvSpPr>
      <dsp:spPr>
        <a:xfrm>
          <a:off x="177073" y="383808"/>
          <a:ext cx="2549131" cy="254913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必要學用品</a:t>
          </a:r>
          <a:endParaRPr lang="zh-TW" altLang="en-US" sz="2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50194" y="884530"/>
        <a:ext cx="864883" cy="849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7EB7-F248-41FF-89C1-CA28B70C8AC6}">
      <dsp:nvSpPr>
        <dsp:cNvPr id="0" name=""/>
        <dsp:cNvSpPr/>
      </dsp:nvSpPr>
      <dsp:spPr>
        <a:xfrm>
          <a:off x="351764" y="863148"/>
          <a:ext cx="2010933" cy="1658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他的身體臭臭的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聽說他偷過東西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他每次都愛管別人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他講話都很大聲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89933" y="901317"/>
        <a:ext cx="1934595" cy="1226847"/>
      </dsp:txXfrm>
    </dsp:sp>
    <dsp:sp modelId="{7D2C2612-D0BD-43AA-B3CD-D88E2013E899}">
      <dsp:nvSpPr>
        <dsp:cNvPr id="0" name=""/>
        <dsp:cNvSpPr/>
      </dsp:nvSpPr>
      <dsp:spPr>
        <a:xfrm>
          <a:off x="1458150" y="1173034"/>
          <a:ext cx="2343464" cy="2343464"/>
        </a:xfrm>
        <a:prstGeom prst="leftCircularArrow">
          <a:avLst>
            <a:gd name="adj1" fmla="val 3687"/>
            <a:gd name="adj2" fmla="val 459565"/>
            <a:gd name="adj3" fmla="val 2235075"/>
            <a:gd name="adj4" fmla="val 9024489"/>
            <a:gd name="adj5" fmla="val 430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EC05A-9213-4212-A161-B0A02BA2F77E}">
      <dsp:nvSpPr>
        <dsp:cNvPr id="0" name=""/>
        <dsp:cNvSpPr/>
      </dsp:nvSpPr>
      <dsp:spPr>
        <a:xfrm>
          <a:off x="798638" y="2166334"/>
          <a:ext cx="1787496" cy="710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他好奇怪</a:t>
          </a:r>
          <a:endParaRPr lang="zh-TW" altLang="en-US" sz="25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819457" y="2187153"/>
        <a:ext cx="1745858" cy="669190"/>
      </dsp:txXfrm>
    </dsp:sp>
    <dsp:sp modelId="{EA1577E3-9B34-42FB-BC28-48387F5CBE92}">
      <dsp:nvSpPr>
        <dsp:cNvPr id="0" name=""/>
        <dsp:cNvSpPr/>
      </dsp:nvSpPr>
      <dsp:spPr>
        <a:xfrm>
          <a:off x="2997614" y="863148"/>
          <a:ext cx="2010933" cy="1658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我不想要跟他坐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跟他同一組好倒楣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都是他害我們沒加到分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他每次都被登記不能下課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035783" y="1256731"/>
        <a:ext cx="1934595" cy="1226847"/>
      </dsp:txXfrm>
    </dsp:sp>
    <dsp:sp modelId="{B17AB6F2-FDC3-4958-80BD-71BEB2EB372E}">
      <dsp:nvSpPr>
        <dsp:cNvPr id="0" name=""/>
        <dsp:cNvSpPr/>
      </dsp:nvSpPr>
      <dsp:spPr>
        <a:xfrm>
          <a:off x="4087243" y="-196634"/>
          <a:ext cx="2600417" cy="2600417"/>
        </a:xfrm>
        <a:prstGeom prst="circularArrow">
          <a:avLst>
            <a:gd name="adj1" fmla="val 3323"/>
            <a:gd name="adj2" fmla="val 410569"/>
            <a:gd name="adj3" fmla="val 19413920"/>
            <a:gd name="adj4" fmla="val 12575511"/>
            <a:gd name="adj5" fmla="val 387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03F0-FBB2-4053-A0FB-E5C52E9D3C56}">
      <dsp:nvSpPr>
        <dsp:cNvPr id="0" name=""/>
        <dsp:cNvSpPr/>
      </dsp:nvSpPr>
      <dsp:spPr>
        <a:xfrm>
          <a:off x="3444488" y="507734"/>
          <a:ext cx="1787496" cy="71082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我不喜歡他</a:t>
          </a:r>
          <a:endParaRPr lang="zh-TW" altLang="en-US" sz="25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465307" y="528553"/>
        <a:ext cx="1745858" cy="669190"/>
      </dsp:txXfrm>
    </dsp:sp>
    <dsp:sp modelId="{1CD6ECEB-58F4-42E8-A66B-2E707092B109}">
      <dsp:nvSpPr>
        <dsp:cNvPr id="0" name=""/>
        <dsp:cNvSpPr/>
      </dsp:nvSpPr>
      <dsp:spPr>
        <a:xfrm>
          <a:off x="5643465" y="863148"/>
          <a:ext cx="2010933" cy="1658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我們不要理他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我們來惡作劇一下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我們來誣賴他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我們不要跟他玩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叫他不要跟著我們</a:t>
          </a:r>
          <a:endParaRPr lang="zh-TW" altLang="en-US" sz="13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681634" y="901317"/>
        <a:ext cx="1934595" cy="1226847"/>
      </dsp:txXfrm>
    </dsp:sp>
    <dsp:sp modelId="{EBB01DD6-245C-4433-B1F0-64FE56288D0A}">
      <dsp:nvSpPr>
        <dsp:cNvPr id="0" name=""/>
        <dsp:cNvSpPr/>
      </dsp:nvSpPr>
      <dsp:spPr>
        <a:xfrm>
          <a:off x="6090339" y="2166334"/>
          <a:ext cx="1787496" cy="71082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我們，</a:t>
          </a:r>
          <a:r>
            <a:rPr lang="en-US" altLang="zh-TW" sz="25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sz="25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6111158" y="2187153"/>
        <a:ext cx="1745858" cy="669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107F-D2EB-4765-957F-6745154FD33F}">
      <dsp:nvSpPr>
        <dsp:cNvPr id="0" name=""/>
        <dsp:cNvSpPr/>
      </dsp:nvSpPr>
      <dsp:spPr>
        <a:xfrm>
          <a:off x="1809719" y="0"/>
          <a:ext cx="1270220" cy="7056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推力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830388" y="20669"/>
        <a:ext cx="1228882" cy="664340"/>
      </dsp:txXfrm>
    </dsp:sp>
    <dsp:sp modelId="{B4482FB4-943B-4E22-B1B4-A7955E15D80C}">
      <dsp:nvSpPr>
        <dsp:cNvPr id="0" name=""/>
        <dsp:cNvSpPr/>
      </dsp:nvSpPr>
      <dsp:spPr>
        <a:xfrm>
          <a:off x="3644482" y="0"/>
          <a:ext cx="1270220" cy="7056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拉力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665151" y="20669"/>
        <a:ext cx="1228882" cy="664340"/>
      </dsp:txXfrm>
    </dsp:sp>
    <dsp:sp modelId="{B1B05311-4721-4EB7-9E2A-022D8EF21D40}">
      <dsp:nvSpPr>
        <dsp:cNvPr id="0" name=""/>
        <dsp:cNvSpPr/>
      </dsp:nvSpPr>
      <dsp:spPr>
        <a:xfrm>
          <a:off x="3097582" y="2999132"/>
          <a:ext cx="529258" cy="529258"/>
        </a:xfrm>
        <a:prstGeom prst="triangle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BA51A-9505-44DA-8AAF-9BBBD7C81F4E}">
      <dsp:nvSpPr>
        <dsp:cNvPr id="0" name=""/>
        <dsp:cNvSpPr/>
      </dsp:nvSpPr>
      <dsp:spPr>
        <a:xfrm rot="21360000">
          <a:off x="1773950" y="2772339"/>
          <a:ext cx="3176521" cy="22212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D71BD-771C-49C2-B9AE-B90B1B2EAB6E}">
      <dsp:nvSpPr>
        <dsp:cNvPr id="0" name=""/>
        <dsp:cNvSpPr/>
      </dsp:nvSpPr>
      <dsp:spPr>
        <a:xfrm rot="21360000">
          <a:off x="1779262" y="2372174"/>
          <a:ext cx="1260566" cy="4353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老師會等我</a:t>
          </a:r>
          <a:endParaRPr lang="zh-TW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800513" y="2393425"/>
        <a:ext cx="1218064" cy="392827"/>
      </dsp:txXfrm>
    </dsp:sp>
    <dsp:sp modelId="{CA77C0E0-6E22-46EB-A2CF-E96CBC03561E}">
      <dsp:nvSpPr>
        <dsp:cNvPr id="0" name=""/>
        <dsp:cNvSpPr/>
      </dsp:nvSpPr>
      <dsp:spPr>
        <a:xfrm rot="21360000">
          <a:off x="1743978" y="1906426"/>
          <a:ext cx="1260566" cy="43532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老師還沒來</a:t>
          </a:r>
          <a:endParaRPr lang="zh-TW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765229" y="1927677"/>
        <a:ext cx="1218064" cy="392827"/>
      </dsp:txXfrm>
    </dsp:sp>
    <dsp:sp modelId="{45EE0282-88C5-472A-A7FD-E02F0856ECE9}">
      <dsp:nvSpPr>
        <dsp:cNvPr id="0" name=""/>
        <dsp:cNvSpPr/>
      </dsp:nvSpPr>
      <dsp:spPr>
        <a:xfrm rot="21360000">
          <a:off x="1708694" y="1440678"/>
          <a:ext cx="1260566" cy="43532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同學又不催我</a:t>
          </a:r>
          <a:endParaRPr lang="zh-TW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729945" y="1461929"/>
        <a:ext cx="1218064" cy="392827"/>
      </dsp:txXfrm>
    </dsp:sp>
    <dsp:sp modelId="{F5A41B13-C1B2-4212-BCF7-EBF1FCDCE219}">
      <dsp:nvSpPr>
        <dsp:cNvPr id="0" name=""/>
        <dsp:cNvSpPr/>
      </dsp:nvSpPr>
      <dsp:spPr>
        <a:xfrm rot="21360000">
          <a:off x="1673411" y="974931"/>
          <a:ext cx="1260566" cy="43532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下課太好玩</a:t>
          </a:r>
          <a:endParaRPr lang="zh-TW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694662" y="996182"/>
        <a:ext cx="1218064" cy="392827"/>
      </dsp:txXfrm>
    </dsp:sp>
    <dsp:sp modelId="{10CF764F-C382-475D-95B6-D4F26B054999}">
      <dsp:nvSpPr>
        <dsp:cNvPr id="0" name=""/>
        <dsp:cNvSpPr/>
      </dsp:nvSpPr>
      <dsp:spPr>
        <a:xfrm rot="21360000">
          <a:off x="3614026" y="2245152"/>
          <a:ext cx="1260566" cy="43532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計時器與</a:t>
          </a:r>
          <a:r>
            <a:rPr lang="en-US" altLang="zh-TW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30</a:t>
          </a:r>
          <a:r>
            <a:rPr lang="zh-TW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秒門檻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635277" y="2266403"/>
        <a:ext cx="1218064" cy="392827"/>
      </dsp:txXfrm>
    </dsp:sp>
    <dsp:sp modelId="{D92881CC-8F8C-4050-95A6-26A70EC3CB5A}">
      <dsp:nvSpPr>
        <dsp:cNvPr id="0" name=""/>
        <dsp:cNvSpPr/>
      </dsp:nvSpPr>
      <dsp:spPr>
        <a:xfrm rot="21360000">
          <a:off x="3578742" y="1779404"/>
          <a:ext cx="1260566" cy="43532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30</a:t>
          </a:r>
          <a:r>
            <a:rPr lang="zh-TW" altLang="en-U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秒預備鐘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599993" y="1800655"/>
        <a:ext cx="1218064" cy="392827"/>
      </dsp:txXfrm>
    </dsp:sp>
    <dsp:sp modelId="{FFCA82AE-EC4F-47EB-8BDA-21CB93DF3746}">
      <dsp:nvSpPr>
        <dsp:cNvPr id="0" name=""/>
        <dsp:cNvSpPr/>
      </dsp:nvSpPr>
      <dsp:spPr>
        <a:xfrm rot="21360000">
          <a:off x="3543458" y="1313656"/>
          <a:ext cx="1260566" cy="43532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放置下節課書本在桌面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564709" y="1334907"/>
        <a:ext cx="1218064" cy="3928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9D7BE-DB95-4737-9980-73811AD9B149}">
      <dsp:nvSpPr>
        <dsp:cNvPr id="0" name=""/>
        <dsp:cNvSpPr/>
      </dsp:nvSpPr>
      <dsp:spPr>
        <a:xfrm rot="5400000">
          <a:off x="2462020" y="-892030"/>
          <a:ext cx="679490" cy="26369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那不是我的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它早就在哪裡了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483287" y="119873"/>
        <a:ext cx="2603786" cy="613150"/>
      </dsp:txXfrm>
    </dsp:sp>
    <dsp:sp modelId="{FC199092-A902-4383-AA1D-58A96AF63804}">
      <dsp:nvSpPr>
        <dsp:cNvPr id="0" name=""/>
        <dsp:cNvSpPr/>
      </dsp:nvSpPr>
      <dsp:spPr>
        <a:xfrm>
          <a:off x="0" y="1765"/>
          <a:ext cx="1483287" cy="8493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地上有垃圾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43227"/>
        <a:ext cx="1400363" cy="766439"/>
      </dsp:txXfrm>
    </dsp:sp>
    <dsp:sp modelId="{A5061582-76C1-4E9E-8F2C-55D1547224AC}">
      <dsp:nvSpPr>
        <dsp:cNvPr id="0" name=""/>
        <dsp:cNvSpPr/>
      </dsp:nvSpPr>
      <dsp:spPr>
        <a:xfrm rot="5400000">
          <a:off x="2462020" y="-198"/>
          <a:ext cx="679490" cy="2636956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他自己活該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又來了</a:t>
          </a:r>
          <a:r>
            <a:rPr lang="en-US" altLang="zh-TW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483287" y="1011705"/>
        <a:ext cx="2603786" cy="613150"/>
      </dsp:txXfrm>
    </dsp:sp>
    <dsp:sp modelId="{C574ACB1-D6E6-488A-A53D-4DD48A1B4375}">
      <dsp:nvSpPr>
        <dsp:cNvPr id="0" name=""/>
        <dsp:cNvSpPr/>
      </dsp:nvSpPr>
      <dsp:spPr>
        <a:xfrm>
          <a:off x="0" y="893597"/>
          <a:ext cx="1483287" cy="84936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有沒有要安慰一下○○○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935059"/>
        <a:ext cx="1400363" cy="766439"/>
      </dsp:txXfrm>
    </dsp:sp>
    <dsp:sp modelId="{B8057646-67A8-4D14-A495-E22B515186EE}">
      <dsp:nvSpPr>
        <dsp:cNvPr id="0" name=""/>
        <dsp:cNvSpPr/>
      </dsp:nvSpPr>
      <dsp:spPr>
        <a:xfrm rot="5400000">
          <a:off x="2462020" y="891633"/>
          <a:ext cx="679490" cy="2636956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反正不關我的事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那又怎樣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483287" y="1903536"/>
        <a:ext cx="2603786" cy="613150"/>
      </dsp:txXfrm>
    </dsp:sp>
    <dsp:sp modelId="{030EE1CB-18C0-4ED0-A299-6E8A7E033891}">
      <dsp:nvSpPr>
        <dsp:cNvPr id="0" name=""/>
        <dsp:cNvSpPr/>
      </dsp:nvSpPr>
      <dsp:spPr>
        <a:xfrm>
          <a:off x="0" y="1785429"/>
          <a:ext cx="1483287" cy="84936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比賽輸了</a:t>
          </a:r>
          <a:r>
            <a:rPr lang="en-US" altLang="zh-TW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…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1826891"/>
        <a:ext cx="1400363" cy="766439"/>
      </dsp:txXfrm>
    </dsp:sp>
    <dsp:sp modelId="{948097A3-AAF3-4E5D-93DC-80DFC1A982BE}">
      <dsp:nvSpPr>
        <dsp:cNvPr id="0" name=""/>
        <dsp:cNvSpPr/>
      </dsp:nvSpPr>
      <dsp:spPr>
        <a:xfrm rot="5400000">
          <a:off x="2462020" y="1783465"/>
          <a:ext cx="679490" cy="263695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閉嘴啦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你最吵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483287" y="2795368"/>
        <a:ext cx="2603786" cy="613150"/>
      </dsp:txXfrm>
    </dsp:sp>
    <dsp:sp modelId="{EC923941-DBE9-4D07-B6B4-E042277162C9}">
      <dsp:nvSpPr>
        <dsp:cNvPr id="0" name=""/>
        <dsp:cNvSpPr/>
      </dsp:nvSpPr>
      <dsp:spPr>
        <a:xfrm>
          <a:off x="0" y="2677261"/>
          <a:ext cx="1483287" cy="8493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安靜，已經上課了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2718723"/>
        <a:ext cx="1400363" cy="766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9D7BE-DB95-4737-9980-73811AD9B149}">
      <dsp:nvSpPr>
        <dsp:cNvPr id="0" name=""/>
        <dsp:cNvSpPr/>
      </dsp:nvSpPr>
      <dsp:spPr>
        <a:xfrm rot="5400000">
          <a:off x="2790340" y="-1046534"/>
          <a:ext cx="679490" cy="294596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我又沒有上補習班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我是課後班的耶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657104" y="119872"/>
        <a:ext cx="2912793" cy="613150"/>
      </dsp:txXfrm>
    </dsp:sp>
    <dsp:sp modelId="{FC199092-A902-4383-AA1D-58A96AF63804}">
      <dsp:nvSpPr>
        <dsp:cNvPr id="0" name=""/>
        <dsp:cNvSpPr/>
      </dsp:nvSpPr>
      <dsp:spPr>
        <a:xfrm>
          <a:off x="0" y="0"/>
          <a:ext cx="1657104" cy="8493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成績不理想的孩子要反省一下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41462"/>
        <a:ext cx="1574180" cy="766439"/>
      </dsp:txXfrm>
    </dsp:sp>
    <dsp:sp modelId="{A5061582-76C1-4E9E-8F2C-55D1547224AC}">
      <dsp:nvSpPr>
        <dsp:cNvPr id="0" name=""/>
        <dsp:cNvSpPr/>
      </dsp:nvSpPr>
      <dsp:spPr>
        <a:xfrm rot="5400000">
          <a:off x="2790340" y="-154702"/>
          <a:ext cx="679490" cy="2945963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是他上一節課吵到我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是他擋到我的路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657104" y="1011704"/>
        <a:ext cx="2912793" cy="613150"/>
      </dsp:txXfrm>
    </dsp:sp>
    <dsp:sp modelId="{C574ACB1-D6E6-488A-A53D-4DD48A1B4375}">
      <dsp:nvSpPr>
        <dsp:cNvPr id="0" name=""/>
        <dsp:cNvSpPr/>
      </dsp:nvSpPr>
      <dsp:spPr>
        <a:xfrm>
          <a:off x="0" y="893597"/>
          <a:ext cx="1657104" cy="84936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 你為什麼要推他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935059"/>
        <a:ext cx="1574180" cy="766439"/>
      </dsp:txXfrm>
    </dsp:sp>
    <dsp:sp modelId="{B8057646-67A8-4D14-A495-E22B515186EE}">
      <dsp:nvSpPr>
        <dsp:cNvPr id="0" name=""/>
        <dsp:cNvSpPr/>
      </dsp:nvSpPr>
      <dsp:spPr>
        <a:xfrm rot="5400000">
          <a:off x="2790340" y="737129"/>
          <a:ext cx="679490" cy="2945963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上不完沒關係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老師那你們考簡單一點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657104" y="1903535"/>
        <a:ext cx="2912793" cy="613150"/>
      </dsp:txXfrm>
    </dsp:sp>
    <dsp:sp modelId="{030EE1CB-18C0-4ED0-A299-6E8A7E033891}">
      <dsp:nvSpPr>
        <dsp:cNvPr id="0" name=""/>
        <dsp:cNvSpPr/>
      </dsp:nvSpPr>
      <dsp:spPr>
        <a:xfrm>
          <a:off x="0" y="1785429"/>
          <a:ext cx="1657104" cy="84936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因為活動比較多，所以需要趕課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1826891"/>
        <a:ext cx="1574180" cy="766439"/>
      </dsp:txXfrm>
    </dsp:sp>
    <dsp:sp modelId="{948097A3-AAF3-4E5D-93DC-80DFC1A982BE}">
      <dsp:nvSpPr>
        <dsp:cNvPr id="0" name=""/>
        <dsp:cNvSpPr/>
      </dsp:nvSpPr>
      <dsp:spPr>
        <a:xfrm rot="5400000">
          <a:off x="2790340" y="1628961"/>
          <a:ext cx="679490" cy="294596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老師我有交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老師我有交給組長，他的錯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 rot="-5400000">
        <a:off x="1657104" y="2795367"/>
        <a:ext cx="2912793" cy="613150"/>
      </dsp:txXfrm>
    </dsp:sp>
    <dsp:sp modelId="{EC923941-DBE9-4D07-B6B4-E042277162C9}">
      <dsp:nvSpPr>
        <dsp:cNvPr id="0" name=""/>
        <dsp:cNvSpPr/>
      </dsp:nvSpPr>
      <dsp:spPr>
        <a:xfrm>
          <a:off x="0" y="2677261"/>
          <a:ext cx="1657104" cy="8493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為什麼總是有人沒交聯絡簿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41462" y="2718723"/>
        <a:ext cx="1574180" cy="766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DE480-30C3-4585-8CAC-EDA2EF3E2D38}">
      <dsp:nvSpPr>
        <dsp:cNvPr id="0" name=""/>
        <dsp:cNvSpPr/>
      </dsp:nvSpPr>
      <dsp:spPr>
        <a:xfrm>
          <a:off x="0" y="11618"/>
          <a:ext cx="4427984" cy="627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晚間的煤氣鎮讓人流連忘返，什麼是</a:t>
          </a: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流連忘返？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0610" y="42228"/>
        <a:ext cx="4366764" cy="565826"/>
      </dsp:txXfrm>
    </dsp:sp>
    <dsp:sp modelId="{C2767F6E-1459-42E4-922A-33500C4BEB19}">
      <dsp:nvSpPr>
        <dsp:cNvPr id="0" name=""/>
        <dsp:cNvSpPr/>
      </dsp:nvSpPr>
      <dsp:spPr>
        <a:xfrm>
          <a:off x="0" y="665863"/>
          <a:ext cx="4427984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很臭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665863"/>
        <a:ext cx="4427984" cy="263925"/>
      </dsp:txXfrm>
    </dsp:sp>
    <dsp:sp modelId="{57CE8406-0B6C-401D-88A8-06BF7D721CD1}">
      <dsp:nvSpPr>
        <dsp:cNvPr id="0" name=""/>
        <dsp:cNvSpPr/>
      </dsp:nvSpPr>
      <dsp:spPr>
        <a:xfrm>
          <a:off x="0" y="929788"/>
          <a:ext cx="4427984" cy="62704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在葛勞士山有台灣少見的雪景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0610" y="960398"/>
        <a:ext cx="4366764" cy="565826"/>
      </dsp:txXfrm>
    </dsp:sp>
    <dsp:sp modelId="{BA7536B3-6A59-4F0E-9E3F-9AEF3D70F7BB}">
      <dsp:nvSpPr>
        <dsp:cNvPr id="0" name=""/>
        <dsp:cNvSpPr/>
      </dsp:nvSpPr>
      <dsp:spPr>
        <a:xfrm>
          <a:off x="0" y="1556834"/>
          <a:ext cx="4427984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哪有！之前陽明山就下雪過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1556834"/>
        <a:ext cx="4427984" cy="263925"/>
      </dsp:txXfrm>
    </dsp:sp>
    <dsp:sp modelId="{13DEE370-879C-4261-95DD-49064E4D33F9}">
      <dsp:nvSpPr>
        <dsp:cNvPr id="0" name=""/>
        <dsp:cNvSpPr/>
      </dsp:nvSpPr>
      <dsp:spPr>
        <a:xfrm>
          <a:off x="0" y="1820759"/>
          <a:ext cx="4427984" cy="62704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從空中看地球的是用不同眼界看地球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0610" y="1851369"/>
        <a:ext cx="4366764" cy="565826"/>
      </dsp:txXfrm>
    </dsp:sp>
    <dsp:sp modelId="{B7AD2A19-629F-41E3-AFEF-B5C5ABA6C55D}">
      <dsp:nvSpPr>
        <dsp:cNvPr id="0" name=""/>
        <dsp:cNvSpPr/>
      </dsp:nvSpPr>
      <dsp:spPr>
        <a:xfrm>
          <a:off x="0" y="2447806"/>
          <a:ext cx="4427984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空拍機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2447806"/>
        <a:ext cx="4427984" cy="263925"/>
      </dsp:txXfrm>
    </dsp:sp>
    <dsp:sp modelId="{F586F2DF-6AA7-448E-9067-F8FF9F0F9965}">
      <dsp:nvSpPr>
        <dsp:cNvPr id="0" name=""/>
        <dsp:cNvSpPr/>
      </dsp:nvSpPr>
      <dsp:spPr>
        <a:xfrm>
          <a:off x="0" y="2711731"/>
          <a:ext cx="4427984" cy="62704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台灣齊柏林也是為空中攝影家，曾在拍攝過程中墜機身亡</a:t>
          </a:r>
          <a:endParaRPr lang="en-US" altLang="zh-TW" sz="1600" kern="12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30610" y="2742341"/>
        <a:ext cx="4366764" cy="565826"/>
      </dsp:txXfrm>
    </dsp:sp>
    <dsp:sp modelId="{C36FA79B-1AA4-4BC9-9425-A34456C4E859}">
      <dsp:nvSpPr>
        <dsp:cNvPr id="0" name=""/>
        <dsp:cNvSpPr/>
      </dsp:nvSpPr>
      <dsp:spPr>
        <a:xfrm>
          <a:off x="0" y="3338778"/>
          <a:ext cx="4427984" cy="27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死了沒？</a:t>
          </a:r>
          <a:endParaRPr lang="zh-TW" altLang="en-US" sz="16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0" y="3338778"/>
        <a:ext cx="4427984" cy="274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19D5-CC13-4E95-BA24-1B08371AB5B6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FCCA-0DEC-4649-B3ED-C26D98CE4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16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FCCA-0DEC-4649-B3ED-C26D98CE4AC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5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95686"/>
            <a:ext cx="7772400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71750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715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647"/>
            <a:ext cx="8229600" cy="2958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517-CC84-4BA0-AA46-B270373D8D5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D517-CC84-4BA0-AA46-B270373D8D5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BF4E-D3A2-4DCA-9F57-CC6AF0EC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hyperlink" Target="https://class.tn.edu.tw/modules/tad_web/account.php?WebID=5376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hyperlink" Target="https://www.youtube.com/watch?v=6OosDHjRg7w&amp;t=6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www.youtube.com/watch?v=ACU-znkTey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4.jp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https://www.youtube.com/watch?v=B0kK90lSPjg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25.jpg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hyperlink" Target="https://www.youtube.com/watch?v=E-AfeaRD_I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9.jpeg"/><Relationship Id="rId9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fun31Y79P4Q&amp;t=224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新北市鶯歌區鶯歌國小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21196"/>
          </a:xfrm>
        </p:spPr>
        <p:txBody>
          <a:bodyPr>
            <a:noAutofit/>
          </a:bodyPr>
          <a:lstStyle/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五年六班  班親會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導師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  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古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昀澤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7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禮貎</a:t>
            </a:r>
            <a:r>
              <a:rPr lang="zh-HK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運動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5647"/>
            <a:ext cx="8229600" cy="679765"/>
          </a:xfrm>
        </p:spPr>
        <p:txBody>
          <a:bodyPr/>
          <a:lstStyle/>
          <a:p>
            <a:r>
              <a:rPr lang="zh-TW" altLang="zh-TW" sz="2800" b="1" dirty="0">
                <a:latin typeface="文鼎細圓" panose="020F0309000000000000" pitchFamily="49" charset="-120"/>
                <a:ea typeface="文鼎細圓" panose="020F0309000000000000" pitchFamily="49" charset="-120"/>
              </a:rPr>
              <a:t>問好道早做個有禮貌的</a:t>
            </a:r>
            <a:r>
              <a:rPr lang="zh-TW" altLang="zh-TW" sz="2800" b="1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小朋友</a:t>
            </a:r>
            <a:endParaRPr lang="en-US" altLang="zh-TW" sz="2800" b="1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algn="l"/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8" y="3288274"/>
            <a:ext cx="790575" cy="7905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59353" y="245208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……………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2315412"/>
            <a:ext cx="702153" cy="6883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59352" y="349889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老師</a:t>
            </a:r>
            <a:r>
              <a:rPr lang="en-US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...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早</a:t>
            </a:r>
            <a:r>
              <a:rPr lang="en-US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..</a:t>
            </a:r>
            <a:r>
              <a:rPr lang="en-US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.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2256848"/>
            <a:ext cx="790575" cy="7905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292080" y="245208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老師早安！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8273"/>
            <a:ext cx="790575" cy="79057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292080" y="345272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老師早安！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6660232" y="3690773"/>
            <a:ext cx="2304255" cy="1347494"/>
          </a:xfrm>
          <a:prstGeom prst="wedgeEllipseCallout">
            <a:avLst>
              <a:gd name="adj1" fmla="val -63470"/>
              <a:gd name="adj2" fmla="val -306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那個老師（人）是誰？</a:t>
            </a:r>
            <a:endParaRPr lang="zh-TW" altLang="en-US" b="1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5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628800"/>
            <a:ext cx="2470310" cy="32920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97515"/>
            <a:ext cx="3334709" cy="25020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39" y="1992469"/>
            <a:ext cx="2219928" cy="29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學雜費減免原則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202951"/>
              </p:ext>
            </p:extLst>
          </p:nvPr>
        </p:nvGraphicFramePr>
        <p:xfrm>
          <a:off x="282352" y="267494"/>
          <a:ext cx="8579295" cy="476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04">
                  <a:extLst>
                    <a:ext uri="{9D8B030D-6E8A-4147-A177-3AD203B41FA5}">
                      <a16:colId xmlns:a16="http://schemas.microsoft.com/office/drawing/2014/main" val="22394225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5927661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57863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854901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9956532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00084969"/>
                    </a:ext>
                  </a:extLst>
                </a:gridCol>
                <a:gridCol w="905271">
                  <a:extLst>
                    <a:ext uri="{9D8B030D-6E8A-4147-A177-3AD203B41FA5}">
                      <a16:colId xmlns:a16="http://schemas.microsoft.com/office/drawing/2014/main" val="409933143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家長會費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學生平安保險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教科書費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簿本費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營養午餐費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簿本費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04059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在家教育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39719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低收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3684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中低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86684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弱勢兒少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98514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原住民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308934"/>
                  </a:ext>
                </a:extLst>
              </a:tr>
              <a:tr h="5318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學生本人持殘障手冊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○（重度）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2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學生家長持殘障手冊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○（重度）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8323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自備午餐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4197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同校有弟妹就讀（兄姊免收）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文鼎細圓" panose="020F0309000000000000" pitchFamily="49" charset="-120"/>
                          <a:ea typeface="文鼎細圓" panose="020F0309000000000000" pitchFamily="49" charset="-120"/>
                        </a:rPr>
                        <a:t>○</a:t>
                      </a:r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文鼎細圓" panose="020F0309000000000000" pitchFamily="49" charset="-120"/>
                        <a:ea typeface="文鼎細圓" panose="020F03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921522"/>
                  </a:ext>
                </a:extLst>
              </a:tr>
            </a:tbl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5508104" y="2104430"/>
            <a:ext cx="1008112" cy="2736304"/>
          </a:xfrm>
          <a:prstGeom prst="wedgeRoundRectCallout">
            <a:avLst>
              <a:gd name="adj1" fmla="val -20833"/>
              <a:gd name="adj2" fmla="val -1041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作文簿、英語作業簿、查字典生字簿等費用，於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繳費單內一併收費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7940959" y="1031156"/>
            <a:ext cx="1008112" cy="3809578"/>
          </a:xfrm>
          <a:prstGeom prst="wedgeRoundRectCallout">
            <a:avLst>
              <a:gd name="adj1" fmla="val 15001"/>
              <a:gd name="adj2" fmla="val -617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國語、數學、社會作業簿，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因書商不得免費提供，固本學期開始自費購買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，於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上學期已收費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2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班級增強制度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5642"/>
            <a:ext cx="7128791" cy="3410301"/>
          </a:xfrm>
        </p:spPr>
      </p:pic>
    </p:spTree>
    <p:extLst>
      <p:ext uri="{BB962C8B-B14F-4D97-AF65-F5344CB8AC3E}">
        <p14:creationId xmlns:p14="http://schemas.microsoft.com/office/powerpoint/2010/main" val="5643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班級增強制度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73983799"/>
              </p:ext>
            </p:extLst>
          </p:nvPr>
        </p:nvGraphicFramePr>
        <p:xfrm>
          <a:off x="2699792" y="2139702"/>
          <a:ext cx="6096000" cy="273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9153">
            <a:off x="267052" y="457767"/>
            <a:ext cx="2198499" cy="19956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7290">
            <a:off x="373138" y="2786354"/>
            <a:ext cx="1986324" cy="20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班費收支狀況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01302"/>
              </p:ext>
            </p:extLst>
          </p:nvPr>
        </p:nvGraphicFramePr>
        <p:xfrm>
          <a:off x="457200" y="1635124"/>
          <a:ext cx="3034680" cy="324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Free illustration: Paper, Paper Planes, Icon, Logo - Free Image on Pixabay - 134966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55" y="2787774"/>
            <a:ext cx="1181670" cy="6480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flipH="1">
            <a:off x="4966025" y="2211710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收支狀況定期更新在班網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4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小圈圈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322075"/>
              </p:ext>
            </p:extLst>
          </p:nvPr>
        </p:nvGraphicFramePr>
        <p:xfrm>
          <a:off x="457200" y="1635124"/>
          <a:ext cx="8229600" cy="338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ãææ ãçåçæå°çµæ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9582"/>
            <a:ext cx="1761332" cy="14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ææ ãçåçæå°çµæ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83642"/>
            <a:ext cx="1086409" cy="108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629" y="777874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都已經上課了，怎麼還沒進入狀況</a:t>
            </a:r>
            <a:endParaRPr lang="zh-TW" altLang="en-US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89106"/>
              </p:ext>
            </p:extLst>
          </p:nvPr>
        </p:nvGraphicFramePr>
        <p:xfrm>
          <a:off x="2096048" y="1491630"/>
          <a:ext cx="6724423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159082"/>
            <a:ext cx="25321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/>
            </a:r>
            <a:b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s://lh3.googleusercontent.com/SqN1LvijiTi4pF2yvsO6dZLdHXOR_K4Itj76KgKzUdpsID_kPpwoiORL8tVLItPZM-7zsz0YHld1_8IMWJq5wEf7_xd-VbcNSLk2o918oaJi199O8dJ6Nu4OaohB2Bom13DgEiCQvmKmxrOR3RqsPVNgvloy4Q_2IZFIfe6Ye659EeckMcUi6cTWHEKDH5nPsTaR8WC2-uZ_owPKAtBnL1-zQqe9xie7VUOZ4x-g8NUtvEyPgxNSns-6cpszXcwkyxwxqnPTFsy4HAE-OYTGervOVdJx5i58TjLNRosHN0GN5R8a9UbLEHMV_GG8pXBwa1KzKrBEI59o_nZ7vsXSilv7r1zGGZguzDd3uygvwRXQ-lFh91d5XSLabT9gHP4vZtAULN5M8OupxY8DPP-77cAdIWUmJq7abb0x1J0CvAAzNH-I36Cb9kpQD8__7wQ_WTnhaqJ8_2D5xuEFdp9t-E0G2dd4qrnxHdhKv04ur39_6vbsFSKZrWnWltOQm3Rsbv2KyAGci01KcoWJz8U-KyEa4airdC6DVJgawEfab5YsmwuR_JqQr7Hw5pjbuURqn1LVn6DHBGQV98OUbMNxuVLVnjQIt9fztfIoNCAr=w478-h637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829">
            <a:off x="907915" y="1605482"/>
            <a:ext cx="2376263" cy="31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1308753"/>
            <a:ext cx="25321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偏差的價值觀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25670"/>
              </p:ext>
            </p:extLst>
          </p:nvPr>
        </p:nvGraphicFramePr>
        <p:xfrm>
          <a:off x="107504" y="1563638"/>
          <a:ext cx="4120244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03404"/>
              </p:ext>
            </p:extLst>
          </p:nvPr>
        </p:nvGraphicFramePr>
        <p:xfrm>
          <a:off x="4433428" y="1563637"/>
          <a:ext cx="4603068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圖片 5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7574"/>
            <a:ext cx="574551" cy="574551"/>
          </a:xfrm>
          <a:prstGeom prst="rect">
            <a:avLst/>
          </a:prstGeom>
        </p:spPr>
      </p:pic>
      <p:pic>
        <p:nvPicPr>
          <p:cNvPr id="7" name="圖片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914053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偏差的價值觀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2050" name="Picture 2" descr="ãæ­¸å 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0874"/>
            <a:ext cx="52673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今天的班親會</a:t>
            </a:r>
            <a:endParaRPr 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學校行事曆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學校宣導事項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班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級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事項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討論</a:t>
            </a:r>
            <a:endParaRPr 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8839" y="1253905"/>
            <a:ext cx="4943141" cy="27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上課總是放錯重點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38559"/>
              </p:ext>
            </p:extLst>
          </p:nvPr>
        </p:nvGraphicFramePr>
        <p:xfrm>
          <a:off x="4572000" y="1491630"/>
          <a:ext cx="4427984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406874"/>
              </p:ext>
            </p:extLst>
          </p:nvPr>
        </p:nvGraphicFramePr>
        <p:xfrm>
          <a:off x="144016" y="1491630"/>
          <a:ext cx="4248472" cy="362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37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數學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0072" y="1347614"/>
            <a:ext cx="3466728" cy="367240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上學期期末考數學大刀級題目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本班僅</a:t>
            </a:r>
            <a:r>
              <a:rPr lang="en-US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3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位學生答題正確：學年各班也僅個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位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數學生答題正確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「老師，你又沒有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教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」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安親班老師說重點在背公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式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0545"/>
            <a:ext cx="4680520" cy="30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Z2OkujWmediZgwSKQWL_kq-1p6O3BrwqNl0FqWkqbw-FZGZeSSm9PfoydAGiPaXlwn_M59ISfLs-mF0VT7ueSn0ujIffVgA5mDGDCuWqrpIQzCeoiFHfqgSd5wLccIgxqGSbIMLcM05ocuKLhxIGO57dKG98EzDO4jLsGHFEujEhKXz1Zp5FpKixiOVjIZN01Hzp4sTnIwJEoAuvf7ywMFg3lvh9kr0ueKOmwJuMxMPYaCLxSO6tM8uRYHRR4LeYF6Hnd8CbVuarS-EulWfv9yPb1gm4ve1WfDyUmLutZixYIcMSVnEiynwpLgN1ELF8OYUxteYrMmPbZ-0WUb56kinLUEwnhK56NPpqHo21Du2ZkGKWpR6dKTayCuJyBfEffH1lkHbfj3J3Oc1dsNPVjLn7MKRstaQ_4zgkO2RjdmFA1SdSDkeoHNSSQR3WFGYsqlj3SQbBOZioAdjFKUxTy6GOKThdaFXIYKNI_1x-CY-zgpnZJS_tRT5NBI_AhVaIYEqlWWhNiYyAgldbA9eGQ0CaXymBHG-dtveEtFtwD5HQHQ8toTJrpb5JkJHQFAwqmjVTYzpZ2aj1b7Ba0n0PV4NaT7noENnqnJDoinRz=w850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" y="1707654"/>
            <a:ext cx="4464496" cy="33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ixSa67vOmLVnOpyp1UDUkabNHYAQkDIftOqTr0KksiFot8Z1Hu_tVgib_5AM3jJ8ejQv1fGpLFO6DpiDJbewfOv3QObeBWHEnb5QJsk_2PDplu5-QLiOJzuaQtDgvywPi022z-Br47Ym2MrTZbNB5XBr3l3BCz8lyfaQvudd-olcQ0onxnmZRPkvnBicyzr8UNTBWcpD3Bje4aEg4KjDYU08w-KWQ2DJTBktj0CaYJP6RjgYt7ppm9vDiiMAEaUK2HSHFGg0mrWPsBd1xWJn2tXjSo4MoK53GR5UeNO371_6N-QAcLp7JLx18GKGH8mD9G77jx-wyW99C112ajHlEJ3x0NDnoal8dS1cU03thsj551Mg9nKT96Zxo8hTARnzptPgO7M-fMu-BLpwKrEcrpXql7G_A3UpsqY4_4FSqgWnNl1l09avx2HXsc8cTGrV3EpiEh1vuqmowt1K-vpus6lMOk1DMRFcyiPsBRXY3EdWusqXwZ1G28JhGXPcwrUELuVn0cew95dcocAXnjC8hCtj-wpKAOBj1M-oGPRoLD-2XIWIhYw1zsg-MoRhkK-TTYsLIUbxgpsZ9jx5W-oYhX3mlJev3enBEkw5n2_X=w850-h63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67" y="1693503"/>
            <a:ext cx="4483356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19632097"/>
              </p:ext>
            </p:extLst>
          </p:nvPr>
        </p:nvGraphicFramePr>
        <p:xfrm>
          <a:off x="539552" y="699542"/>
          <a:ext cx="7848872" cy="84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等腰三角形 5"/>
          <p:cNvSpPr/>
          <p:nvPr/>
        </p:nvSpPr>
        <p:spPr>
          <a:xfrm>
            <a:off x="5436096" y="123478"/>
            <a:ext cx="576064" cy="504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/>
        </p:nvSpPr>
        <p:spPr>
          <a:xfrm>
            <a:off x="6372200" y="123478"/>
            <a:ext cx="360040" cy="504056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梯形 8"/>
          <p:cNvSpPr/>
          <p:nvPr/>
        </p:nvSpPr>
        <p:spPr>
          <a:xfrm>
            <a:off x="7092280" y="123478"/>
            <a:ext cx="576064" cy="504056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18086" y="1707654"/>
            <a:ext cx="51845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背公式比較重要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＆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懂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公式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比較重要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你以後就會知道＆我慢慢講給你聽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18832" y="2597666"/>
            <a:ext cx="51845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背公式比較容易拿分＆懂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公式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比較拿分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面積計算一定考＆面積推算誰會考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27641" y="3857012"/>
            <a:ext cx="51845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哪一個是記起來，都不會忘！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6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數學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28" y="1664573"/>
            <a:ext cx="3609975" cy="1828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91" y="1443038"/>
            <a:ext cx="3314700" cy="3533775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3271658" y="2098138"/>
            <a:ext cx="288032" cy="216024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13953" y="2957898"/>
            <a:ext cx="585639" cy="504056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707904" y="3939902"/>
            <a:ext cx="2016224" cy="72008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283968" y="2314162"/>
            <a:ext cx="2966123" cy="54562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099829" y="3090322"/>
            <a:ext cx="2012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題目難嗎？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概念難嗎？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數字難嗎？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難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在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哪裡？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767736" y="461370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數學與生活脫節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4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757" y="1784734"/>
            <a:ext cx="4638869" cy="501167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語文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098" name="Picture 2" descr="https://lh3.googleusercontent.com/XivA6_k7ISMaUDkSMfaZeCcASG6TawhJTilT7uNPXpJUeKPvHL1BZZagpL-CSDRhdk4RWt0FBCgehUaxn_XZQ700bormh5FdCJpFE0eh3QlQlJADmoJJodn8O2lnnAHJPBi1Hm08FRpYcSeYU4ZWs9hF3M-MBmYHMGAdfbx7rAO0Jr2FXD4iFoaD2W5T7a08BxEL_08CpoCL2i1FaJRDVmUmieKLeReeeSqrZ6KymRs3yqbLvGxS8FIwbHkNAgJsFOQHGyEpLITrvOyp47g--lwlD86DfurVr2KLqStVGLQemwHka8hUtpqE3MPIsKwzt0mmmhDFtFQMwuOBu8EalKcvyClvs5YqbuqkNGVnMXaI1Nruw8NexgLW0BQg96QyI8wSH5R3re0z_ZDCjMJUZtvCgal_jdnwPbBiqKvGjYhej3Wg8MdAbdY0J33YDSY2SvXbAsSl1ZhK4S371__LxKpOt59VVYDrQVc9NpXOKFTTf-XZqmZYQX-IUOiGdlvCOfmx4vJa7E8oC8A5N0NldF2QfKa5XoBzzsJi6Jy0FaGTnBr3vuJCPvKV6FEpWm0ANN8nt6qULKE0gGJx2AAbG3SPvW4A_z7X3V4CfQ7S=w850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5" y="1556863"/>
            <a:ext cx="4407645" cy="33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457200" y="5555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語文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102" name="Picture 6" descr="https://lh3.googleusercontent.com/KPS7dGkK3nS8fDGts-CYdH_iK3UvtB_wQMLCHG6zsdJaF4q3_8k8MDFvxe140w74dmYzjCztVYISLqZn6v_t7d7Bz1GvAjgWy-jj9_yaiVdWMtoilOTMb-l-a_dTDc-9BChZVKMPXR3cJWgYu-gNEYEypfExy5YQTqwb-GMqjClTqO6ZWbRmrkbTdoDvOV8YvrBKxbAHEBSZ8lJF3DjSSZHpDO-s13864XOq4BpaD8zPrrSQP7Z79Z7441Y-qyVoHtGKPIb-K3dZHlii4hJSXIKwyHwQTkk5NbYPjR1paIkOKiMjxQaur4TpmcuOnclAlJCWPSdwW_gpHX0m5t_u2AST7nZtUVIICcA2Aomt17oOgcnIG9wmTD5Z7or6gbwAVQoruk6tp_UG0dhN7qft2yB8Tsd4Wv8h5-n2F8z3D4WdipjG1Zaiilp2xSzbsEM4lRAKaciFml_IlQNIm8KBq_ZQEA__tFASe8naGsLrLqTpZJx-_i62lZ3xYXrGa_ier6O7Gnu8d7Q4G0FbD71kyzjlh0WiXCPXO_Qe2579TAcnF36rhDCxIeQiqhEIdex950L7uW-yOJBIvIcVZurxBc28nFLr7WgsZD0y4Dj0=w478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9" y="1347297"/>
            <a:ext cx="2796085" cy="37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4067944" y="3579863"/>
            <a:ext cx="1872208" cy="720079"/>
          </a:xfrm>
          <a:prstGeom prst="wedgeRectCallout">
            <a:avLst>
              <a:gd name="adj1" fmla="val -94999"/>
              <a:gd name="adj2" fmla="val -6498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將擷取內容整理成表格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2339752" y="915566"/>
            <a:ext cx="1584176" cy="498000"/>
          </a:xfrm>
          <a:prstGeom prst="wedgeRectCallout">
            <a:avLst>
              <a:gd name="adj1" fmla="val -8088"/>
              <a:gd name="adj2" fmla="val 22954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擷取重要訊息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164355" y="262900"/>
            <a:ext cx="1815357" cy="508649"/>
          </a:xfrm>
          <a:prstGeom prst="wedgeRectCallout">
            <a:avLst>
              <a:gd name="adj1" fmla="val 2724"/>
              <a:gd name="adj2" fmla="val 4282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螢光筆註記整理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5531228" y="411439"/>
            <a:ext cx="1849083" cy="708394"/>
          </a:xfrm>
          <a:prstGeom prst="wedgeRectCallout">
            <a:avLst>
              <a:gd name="adj1" fmla="val -37305"/>
              <a:gd name="adj2" fmla="val 2907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有邏輯的表達及擇取說明語氣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7136935" y="4137258"/>
            <a:ext cx="1849083" cy="708394"/>
          </a:xfrm>
          <a:prstGeom prst="wedgeRectCallout">
            <a:avLst>
              <a:gd name="adj1" fmla="val -99577"/>
              <a:gd name="adj2" fmla="val -2271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隨時補充輔助，機動及總結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對作業關心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327578"/>
              </p:ext>
            </p:extLst>
          </p:nvPr>
        </p:nvGraphicFramePr>
        <p:xfrm>
          <a:off x="-318026" y="1707654"/>
          <a:ext cx="9036496" cy="223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582274940"/>
              </p:ext>
            </p:extLst>
          </p:nvPr>
        </p:nvGraphicFramePr>
        <p:xfrm>
          <a:off x="1907704" y="3104443"/>
          <a:ext cx="5757829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3IpT8RS0OgpE_4WTtc7rf2XsoKcrGb-6AQ0IvvwoQE7ERbHme1uJsnPlzKmG-mRV0A3GCrnQxHRbZZnQhuR4Hb7Wl4YWk_k1XTE7HPST_lWoIevPLT6ZCrwgufMI3qZD2gbnfZq5Nu71wEUw1T7acCnWpg__ZiIE0r5fCqAMuuuTLHnyUNUv1D4kMcq3hoFVP31NsOH6yUHieKva-hxVYkJ0S5slBBVcb1dLjsdPQhGRQ1sBQ9CodjDjTksa_77CYR1F1voO8GdQ_PlooD5He2bU9sFx1GZwTd7Ue_Mo8Nh1NtlMMwYhExDMDPx3B8tvTiJGUdUEsXD3JWwRH4C7LNSfYZcU4cQ0ZCZgxDeWZ7CCH8yQkENyKuwTkI_BbYVWKc_CHULSZOhMYUfdz8SMDIWL6wPNOVD0cZdM0PVJb40eCR7-zotNjcDFVXOrKzer3llHXybFzeJfCS7_0EqTGa0m4kIcXdpMeJJNuQZ-uDB015OBiqA3hjsQ6elEg53Y5nShn5yi9fe_zEXsvGDW2lgug3gHh-KwIaGmVHNrb8Kcv6nO2uibSDbdlb9qfZ8QzJal-FryM_nuRQ5onR2pBs_vVhKT_Sk_idK8iiKf=w850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0213"/>
            <a:ext cx="5256584" cy="39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8_Cr5L0245xGAlKM1BLBo4eEfj3ZyN_8CrT4BH_w2jMTNv-UYXrVgYW6ijM0qYKCHG1qa8JaCcK9gKm340C9ddrINDZ8hLB0YQqi0ZZLIGLg8x-hPhtCHqzstaY5JrtqGpFisqmqHeDSRMT__Cl-oP-NfK3j0VKQd0feqAfc1Pyfa7lOYdhymSUSC_a8NJ3iLNKP4Hkh4yUgVH4BSSVNdUy9d85H5Ku0sz9Lp0t3F1p_8zLt6c9VKNLdjvRolnMouNmzUUjJqcEB9sZPaUunPYRbCMy4ZOaI4ApzTvSU-8oDCa-LyuOetGtN75xxY_9jVgp_5G3LrOov_fFu7Pg3pYF9SEI02lRSQqK9Od5Gb502XgndNhaV8eBqt_slI3uTUbSjq0xzKi4g2FUW14qKB2TJXHHroMfnaaoJme4ZFpxtM4NgAzZNADSbD1BFCj0_7oeBqMcHJmHzjHSt0H8y-N_ybA2tY6W-ebNJFKzlI3ibBrIrT9NXAAbcETcMuidHqOJhOphDe0J6ilMkJH-1sCHO0GW0f_BB5HoJNg6QYCwsFsz6B77jwmtzNMQ44f0sAEMT1R057zZ82Vk3H9Ep7cuHrM1DCUcs1gJeQACI=w478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427734"/>
            <a:ext cx="2010045" cy="26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1nRZnxXB92TxsHC_fwrt8Ti8Uy_TKAoOcuIJu2PbliTn7Pv8QxF4txje6-wpKIpYtYSwqLVCywbz1AtUE28gfu5n_PzplayDISGMCIgFp7LCbGBAm2tTJnUDO7-kpgrAVYa8vLPb-FBQg6YLaJBvXEjS-VVchVvrkM_wYJpfT90Gk83A5S8skteiCn54HH6X_HyV_T41C4s-2McB88AqNPE8HVezjJX2FvboX5i15wSMWZiuXAc_qWWqd2NjEWnERJtZS_IndUBeWGfkSuY-jv3dRSr6VpFkQXbVVpFDE1rYZV7gu7TImILivBPuajUNC4-IDihHxUEYo_kQ8jTeuYiiWnYsBYeBWMfX2E1fCTLRbGzmxXLTtONCkmaYHKt88dAfGR3BTGUCpr13mhkafYHZnJ671Rd44kaDRF7V8wm4ezy97fdLtf7n--V9ECiDCraktMtS_HJHGFFtt7G8a94-JRKiX_XZJ64ylNYYzmWoh-d1WJxc9bR7lX-_3AHUppi-iNqSN6RfzME_uK9f3Bx7iMGnrogtHAzOGORVyar7yPkLDSbhca8GEeYRnnI6sqQS-57Uiar75HXc0NTHmzNJOIipz3u1OoBfPD4w=w478-h63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" y="2937352"/>
            <a:ext cx="1508785" cy="2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學期行事曆</a:t>
            </a:r>
            <a:endParaRPr lang="zh-TW" altLang="en-US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93680425"/>
              </p:ext>
            </p:extLst>
          </p:nvPr>
        </p:nvGraphicFramePr>
        <p:xfrm>
          <a:off x="1530140" y="1419622"/>
          <a:ext cx="7162800" cy="354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8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輕聲慢</a:t>
            </a:r>
            <a:r>
              <a:rPr lang="zh-TW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步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；穩定（不焦躁）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走道會輕聲慢步不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奔跑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HK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上課</a:t>
            </a:r>
            <a:r>
              <a:rPr lang="zh-HK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預備鐘響即步行進教室不奔跑</a:t>
            </a:r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581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洗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玻璃杯時不慎被破裂的杯口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割傷，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縫合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針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勵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學樓梯樓梯間被低年級小朋友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撞到，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手腕髐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骨及尺骨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斷裂開刀治療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雨天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在川堂上體育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課時，小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跑步不慎跌倒又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被後方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同學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追撞，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門牙撞到階梯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掉落日後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需植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牙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體育課跳繩不慎扭到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腳踝，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包紮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敦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品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樓樓梯間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為閃避迎面跑上樓的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小朋友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而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跌倒，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腳踝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骨折、生長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板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位移開刀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治療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 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下課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在時代廣場玩被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撞到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腳踝骨折包紮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下課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時在後操場看台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玩，手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攀欄杆時不慎跌倒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，後腦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撞到階梯邊緣導致撕裂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傷，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縫合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針</a:t>
            </a:r>
          </a:p>
        </p:txBody>
      </p:sp>
    </p:spTree>
    <p:extLst>
      <p:ext uri="{BB962C8B-B14F-4D97-AF65-F5344CB8AC3E}">
        <p14:creationId xmlns:p14="http://schemas.microsoft.com/office/powerpoint/2010/main" val="36398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個人</a:t>
            </a:r>
            <a:r>
              <a:rPr lang="zh-HK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物品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保管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物品保管：</a:t>
            </a:r>
            <a:r>
              <a:rPr lang="zh-HK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個人</a:t>
            </a:r>
            <a:r>
              <a:rPr lang="zh-HK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物品如</a:t>
            </a:r>
            <a:r>
              <a:rPr lang="zh-TW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水壼、跳繩標註班級、座號、姓名，請導師及科任老師加強檢查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。</a:t>
            </a:r>
            <a:endParaRPr lang="en-US" altLang="zh-TW" sz="24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珍惜：物品舊了、髒了、丟了</a:t>
            </a:r>
            <a:endParaRPr lang="zh-TW" altLang="zh-TW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傳染病疫情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28800"/>
            <a:ext cx="4042792" cy="295897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上學期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校</a:t>
            </a:r>
            <a:r>
              <a:rPr lang="zh-TW" altLang="zh-TW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內的腸病毒及流感案件人數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升高</a:t>
            </a:r>
            <a:endParaRPr lang="en-US" altLang="zh-TW" sz="20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高峰期同時</a:t>
            </a:r>
            <a:r>
              <a:rPr lang="en-US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30</a:t>
            </a:r>
            <a:r>
              <a:rPr lang="zh-TW" altLang="zh-TW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位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學生</a:t>
            </a:r>
            <a:r>
              <a:rPr lang="zh-TW" altLang="en-US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流感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染病</a:t>
            </a:r>
            <a:r>
              <a:rPr lang="zh-TW" altLang="zh-TW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在家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休養</a:t>
            </a:r>
            <a:endParaRPr lang="en-US" altLang="zh-TW" sz="20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故</a:t>
            </a:r>
            <a:r>
              <a:rPr lang="zh-TW" altLang="zh-TW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班上除了每週消毒外</a:t>
            </a:r>
            <a:r>
              <a:rPr lang="zh-TW" altLang="zh-TW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，染病</a:t>
            </a:r>
            <a:r>
              <a:rPr lang="zh-TW" altLang="zh-TW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學生更要戴上布口罩，又發燒者也請務必請假在家休養，以免造成傳染，也請家長照顧之餘，也留意自己狀況！</a:t>
            </a:r>
          </a:p>
          <a:p>
            <a:endParaRPr lang="zh-TW" altLang="en-US" sz="20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84474478"/>
              </p:ext>
            </p:extLst>
          </p:nvPr>
        </p:nvGraphicFramePr>
        <p:xfrm>
          <a:off x="3923928" y="1419622"/>
          <a:ext cx="50405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3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放學該留意的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上學</a:t>
            </a:r>
            <a:r>
              <a:rPr lang="zh-TW" altLang="en-US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期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有</a:t>
            </a:r>
            <a:r>
              <a:rPr lang="zh-TW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陌生人士向本校兩位四年級學生邀請一同上車，並以新車為誘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，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該人士為當地居民，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企圖</a:t>
            </a:r>
            <a:r>
              <a:rPr lang="zh-TW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為何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讓</a:t>
            </a:r>
            <a:r>
              <a:rPr lang="zh-TW" altLang="en-US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人</a:t>
            </a:r>
            <a:r>
              <a:rPr lang="zh-TW" altLang="zh-TW" sz="2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擔心</a:t>
            </a:r>
            <a:r>
              <a:rPr lang="zh-TW" altLang="zh-TW" sz="24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，除了在校向孩子宣導人身安全外，也煩請家長叮嚀在等候安親班或是家長時，一定要留意身邊的環境！</a:t>
            </a:r>
          </a:p>
          <a:p>
            <a:pPr algn="l"/>
            <a:endParaRPr lang="zh-TW" altLang="en-US" sz="2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644008" y="3219822"/>
            <a:ext cx="4248472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等待地點選擇</a:t>
            </a: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公共場所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（</a:t>
            </a: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人多明亮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）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待</a:t>
            </a:r>
            <a:r>
              <a:rPr lang="zh-TW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在約定好的</a:t>
            </a: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地點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留意</a:t>
            </a:r>
            <a:r>
              <a:rPr lang="zh-TW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周遭</a:t>
            </a: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環境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不理會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確認身分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記住</a:t>
            </a:r>
            <a:r>
              <a:rPr lang="zh-TW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特徵或大聲呼救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23878"/>
            <a:ext cx="1083445" cy="1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0" y="1207022"/>
            <a:ext cx="4114800" cy="857250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上放學大問哉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184524"/>
            <a:ext cx="8229600" cy="2958976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為了孩子的安全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algn="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為了孩子的獨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立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algn="r"/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接送分流</a:t>
            </a:r>
            <a:endParaRPr lang="en-US" altLang="zh-TW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98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迎接</a:t>
            </a:r>
            <a:r>
              <a:rPr lang="zh-TW" altLang="zh-TW" dirty="0"/>
              <a:t>快樂</a:t>
            </a:r>
            <a:r>
              <a:rPr lang="zh-TW" altLang="zh-TW" dirty="0" smtClean="0"/>
              <a:t>上學</a:t>
            </a:r>
            <a:endParaRPr lang="en-US" altLang="zh-TW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003798"/>
            <a:ext cx="2686050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26" y="1298613"/>
            <a:ext cx="4218173" cy="363304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8612"/>
            <a:ext cx="2581944" cy="15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232</Template>
  <TotalTime>281</TotalTime>
  <Words>1258</Words>
  <Application>Microsoft Office PowerPoint</Application>
  <PresentationFormat>如螢幕大小 (16:9)</PresentationFormat>
  <Paragraphs>236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文鼎細圓</vt:lpstr>
      <vt:lpstr>新細明體</vt:lpstr>
      <vt:lpstr>Arial</vt:lpstr>
      <vt:lpstr>Calibri</vt:lpstr>
      <vt:lpstr>Roboto</vt:lpstr>
      <vt:lpstr>232</vt:lpstr>
      <vt:lpstr>新北市鶯歌區鶯歌國小</vt:lpstr>
      <vt:lpstr>今天的班親會</vt:lpstr>
      <vt:lpstr>學期行事曆</vt:lpstr>
      <vt:lpstr>輕聲慢步；穩定（不焦躁）</vt:lpstr>
      <vt:lpstr>個人物品保管</vt:lpstr>
      <vt:lpstr>傳染病疫情</vt:lpstr>
      <vt:lpstr>上放學該留意的事</vt:lpstr>
      <vt:lpstr>上放學大問哉</vt:lpstr>
      <vt:lpstr>PowerPoint 簡報</vt:lpstr>
      <vt:lpstr>禮貎運動</vt:lpstr>
      <vt:lpstr>班級經營</vt:lpstr>
      <vt:lpstr>學雜費減免原則</vt:lpstr>
      <vt:lpstr>班級增強制度</vt:lpstr>
      <vt:lpstr>班級增強制度</vt:lpstr>
      <vt:lpstr>班費收支狀況</vt:lpstr>
      <vt:lpstr>小圈圈</vt:lpstr>
      <vt:lpstr>都已經上課了，怎麼還沒進入狀況</vt:lpstr>
      <vt:lpstr>偏差的價值觀</vt:lpstr>
      <vt:lpstr>偏差的價值觀</vt:lpstr>
      <vt:lpstr>上課總是放錯重點</vt:lpstr>
      <vt:lpstr>數學</vt:lpstr>
      <vt:lpstr>PowerPoint 簡報</vt:lpstr>
      <vt:lpstr>數學</vt:lpstr>
      <vt:lpstr>語文</vt:lpstr>
      <vt:lpstr>PowerPoint 簡報</vt:lpstr>
      <vt:lpstr>對作業關心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Teacher</dc:creator>
  <cp:lastModifiedBy>Teacher</cp:lastModifiedBy>
  <cp:revision>27</cp:revision>
  <dcterms:created xsi:type="dcterms:W3CDTF">2018-03-06T02:45:10Z</dcterms:created>
  <dcterms:modified xsi:type="dcterms:W3CDTF">2018-03-09T08:13:51Z</dcterms:modified>
</cp:coreProperties>
</file>