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nissan860330_/padlet-bcnyypwe4m132z4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nissan860330_/padlet-bcnyypwe4m132z4c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nissan860330_/padlet-bcnyypwe4m132z4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我</a:t>
            </a:r>
            <a:r>
              <a:rPr lang="zh-TW" altLang="en-US"/>
              <a:t>們</a:t>
            </a:r>
            <a:r>
              <a:rPr lang="zh-TW" altLang="en-US" smtClean="0"/>
              <a:t>的</a:t>
            </a:r>
            <a:r>
              <a:rPr lang="en-US" altLang="zh-TW" dirty="0" err="1" smtClean="0"/>
              <a:t>padlet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padlet.com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nissan860330</a:t>
            </a:r>
            <a:r>
              <a:rPr lang="en-US" altLang="zh-TW" dirty="0">
                <a:hlinkClick r:id="rId2"/>
              </a:rPr>
              <a:t>_/</a:t>
            </a:r>
            <a:r>
              <a:rPr lang="en-US" altLang="zh-TW" dirty="0" err="1">
                <a:hlinkClick r:id="rId2"/>
              </a:rPr>
              <a:t>padlet-bcnyypwe4m132z4c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30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名畫電子牆</a:t>
            </a:r>
            <a:r>
              <a:rPr lang="en-US" altLang="zh-TW" dirty="0" smtClean="0"/>
              <a:t>10/12</a:t>
            </a:r>
            <a:r>
              <a:rPr lang="zh-TW" altLang="en-US" smtClean="0"/>
              <a:t>止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987652"/>
          </a:xfrm>
        </p:spPr>
        <p:txBody>
          <a:bodyPr>
            <a:normAutofit/>
          </a:bodyPr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padlet.com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nissan860330</a:t>
            </a:r>
            <a:r>
              <a:rPr lang="en-US" altLang="zh-TW" dirty="0">
                <a:hlinkClick r:id="rId2"/>
              </a:rPr>
              <a:t>_/</a:t>
            </a:r>
            <a:r>
              <a:rPr lang="en-US" altLang="zh-TW" dirty="0" err="1" smtClean="0">
                <a:hlinkClick r:id="rId2"/>
              </a:rPr>
              <a:t>padlet-bcnyypwe4m132z4c</a:t>
            </a:r>
            <a:endParaRPr lang="en-US" altLang="zh-TW" dirty="0" smtClean="0"/>
          </a:p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①</a:t>
            </a:r>
            <a:r>
              <a:rPr lang="zh-TW" altLang="en-US" dirty="0"/>
              <a:t>分享</a:t>
            </a:r>
            <a:r>
              <a:rPr lang="zh-TW" altLang="en-US" dirty="0" smtClean="0"/>
              <a:t>一</a:t>
            </a:r>
            <a:r>
              <a:rPr lang="zh-TW" altLang="en-US" dirty="0"/>
              <a:t>幅</a:t>
            </a:r>
            <a:r>
              <a:rPr lang="zh-TW" altLang="en-US" dirty="0" smtClean="0"/>
              <a:t>經典畫作</a:t>
            </a:r>
            <a:endParaRPr lang="en-US" altLang="zh-TW" dirty="0" smtClean="0"/>
          </a:p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②</a:t>
            </a:r>
            <a:r>
              <a:rPr lang="zh-TW" altLang="en-US" dirty="0"/>
              <a:t>須包含畫作照片及</a:t>
            </a:r>
            <a:r>
              <a:rPr lang="zh-TW" altLang="en-US" dirty="0" smtClean="0"/>
              <a:t>作者</a:t>
            </a:r>
            <a:endParaRPr lang="en-US" altLang="zh-TW" dirty="0" smtClean="0"/>
          </a:p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③</a:t>
            </a:r>
            <a:r>
              <a:rPr lang="zh-TW" altLang="en-US" dirty="0" smtClean="0"/>
              <a:t>運用</a:t>
            </a:r>
            <a:r>
              <a:rPr lang="zh-TW" altLang="en-US" dirty="0" smtClean="0">
                <a:solidFill>
                  <a:srgbClr val="C00000"/>
                </a:solidFill>
              </a:rPr>
              <a:t>裝扮</a:t>
            </a:r>
            <a:r>
              <a:rPr lang="en-US" altLang="zh-TW" dirty="0">
                <a:solidFill>
                  <a:srgbClr val="C00000"/>
                </a:solidFill>
              </a:rPr>
              <a:t>-</a:t>
            </a:r>
            <a:r>
              <a:rPr lang="zh-TW" altLang="en-US" dirty="0">
                <a:solidFill>
                  <a:srgbClr val="C00000"/>
                </a:solidFill>
              </a:rPr>
              <a:t>動作</a:t>
            </a:r>
            <a:r>
              <a:rPr lang="en-US" altLang="zh-TW" dirty="0">
                <a:solidFill>
                  <a:srgbClr val="C00000"/>
                </a:solidFill>
              </a:rPr>
              <a:t>-</a:t>
            </a:r>
            <a:r>
              <a:rPr lang="zh-TW" altLang="en-US" dirty="0" smtClean="0">
                <a:solidFill>
                  <a:srgbClr val="C00000"/>
                </a:solidFill>
              </a:rPr>
              <a:t>詮釋</a:t>
            </a:r>
            <a:r>
              <a:rPr lang="zh-TW" altLang="en-US" dirty="0" smtClean="0"/>
              <a:t>摹寫</a:t>
            </a:r>
            <a:r>
              <a:rPr lang="zh-TW" altLang="en-US" dirty="0"/>
              <a:t>手法，寫下對畫作裡人物的描寫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AutoShape 2" descr="戴珍珠耳環的少女 Girl with a pearl ear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6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有趣的商標</a:t>
            </a:r>
            <a:r>
              <a:rPr lang="en-US" altLang="zh-TW" dirty="0" smtClean="0"/>
              <a:t>10/20</a:t>
            </a:r>
            <a:r>
              <a:rPr lang="zh-TW" altLang="en-US" dirty="0" smtClean="0"/>
              <a:t>止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4527447"/>
            <a:ext cx="8596668" cy="1548037"/>
          </a:xfrm>
        </p:spPr>
        <p:txBody>
          <a:bodyPr>
            <a:normAutofit/>
          </a:bodyPr>
          <a:lstStyle/>
          <a:p>
            <a:pPr marL="72000">
              <a:spcBef>
                <a:spcPct val="0"/>
              </a:spcBef>
              <a:buClrTx/>
              <a:buSzTx/>
              <a:defRPr/>
            </a:pP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padlet.com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nissan860330</a:t>
            </a:r>
            <a:r>
              <a:rPr lang="en-US" altLang="zh-TW" dirty="0">
                <a:hlinkClick r:id="rId2"/>
              </a:rPr>
              <a:t>_/</a:t>
            </a:r>
            <a:r>
              <a:rPr lang="en-US" altLang="zh-TW" dirty="0" err="1">
                <a:hlinkClick r:id="rId2"/>
              </a:rPr>
              <a:t>padlet-bcnyypwe4m132z4c</a:t>
            </a:r>
            <a:endParaRPr lang="en-US" altLang="zh-TW" dirty="0"/>
          </a:p>
          <a:p>
            <a:pPr marL="72000">
              <a:spcBef>
                <a:spcPct val="0"/>
              </a:spcBef>
              <a:buClrTx/>
              <a:buSzTx/>
              <a:defRPr/>
            </a:pP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</a:endParaRPr>
          </a:p>
          <a:p>
            <a:pPr marL="72000">
              <a:spcBef>
                <a:spcPct val="0"/>
              </a:spcBef>
              <a:buClrTx/>
              <a:buSzTx/>
              <a:defRPr/>
            </a:pP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</a:rPr>
              <a:t>1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.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校徽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依照觀察的順序，逐步描寫外形、顏色、特色和聯想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</a:p>
          <a:p>
            <a:pPr marL="72000">
              <a:spcBef>
                <a:spcPct val="0"/>
              </a:spcBef>
              <a:buClrTx/>
              <a:buSzTx/>
              <a:defRPr/>
            </a:pP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2.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有趣商標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商標圖案，產品名稱，描寫外型、內在含意，我的發現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32079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101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Trebuchet MS</vt:lpstr>
      <vt:lpstr>Wingdings 3</vt:lpstr>
      <vt:lpstr>多面向</vt:lpstr>
      <vt:lpstr>我們的padlet</vt:lpstr>
      <vt:lpstr>名畫電子牆10/12止</vt:lpstr>
      <vt:lpstr>有趣的商標10/20止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503的padlet</dc:title>
  <dc:creator>Teacher</dc:creator>
  <cp:lastModifiedBy>Teacher</cp:lastModifiedBy>
  <cp:revision>8</cp:revision>
  <dcterms:created xsi:type="dcterms:W3CDTF">2023-10-05T02:03:05Z</dcterms:created>
  <dcterms:modified xsi:type="dcterms:W3CDTF">2023-10-13T05:40:39Z</dcterms:modified>
</cp:coreProperties>
</file>