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9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77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9969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4427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624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282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918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570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73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26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217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777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587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11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63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081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AF6236-1B5D-4D15-8A7E-97C6F88C9D46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51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hyperlink" Target="https://zh.wikipedia.org/wiki/%E4%BD%8E%E6%B0%94%E5%8E%8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openxmlformats.org/officeDocument/2006/relationships/image" Target="../media/image7.svg"/><Relationship Id="rId2" Type="http://schemas.openxmlformats.org/officeDocument/2006/relationships/hyperlink" Target="https://zh.wikipedia.org/wiki/%E7%86%B1%E5%B8%B6%E6%93%BE%E5%8B%9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17/06/relationships/model3d" Target="../media/model3d1.glb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B09ADD-8BC7-48BE-85DF-7733B7B49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55" y="761300"/>
            <a:ext cx="8001000" cy="2971801"/>
          </a:xfrm>
        </p:spPr>
        <p:txBody>
          <a:bodyPr>
            <a:normAutofit/>
          </a:bodyPr>
          <a:lstStyle/>
          <a:p>
            <a:r>
              <a:rPr lang="zh-TW" altLang="en-US" sz="8800" dirty="0"/>
              <a:t>自然災害 </a:t>
            </a:r>
            <a:r>
              <a:rPr lang="en-US" altLang="zh-TW" sz="8800" dirty="0"/>
              <a:t>:</a:t>
            </a:r>
            <a:r>
              <a:rPr lang="zh-TW" altLang="en-US" sz="8800" dirty="0"/>
              <a:t>颱風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2930343-D5D2-4EA1-B58E-6A045E58BB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257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C4B482-19FB-473E-A77E-0B922A99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54" y="290964"/>
            <a:ext cx="9353724" cy="1325563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perspectiveBelow"/>
            <a:lightRig rig="threePt" dir="t"/>
          </a:scene3d>
        </p:spPr>
        <p:txBody>
          <a:bodyPr/>
          <a:lstStyle/>
          <a:p>
            <a:pPr algn="ctr"/>
            <a:r>
              <a:rPr lang="zh-TW" altLang="en-US" dirty="0"/>
              <a:t>颱風形成原因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E5E080-A80E-4297-A71B-56D3E2102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4" y="1825625"/>
            <a:ext cx="10381376" cy="3081935"/>
          </a:xfrm>
        </p:spPr>
        <p:txBody>
          <a:bodyPr>
            <a:normAutofit/>
          </a:bodyPr>
          <a:lstStyle/>
          <a:p>
            <a:pPr lvl="3"/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颱風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發源於熱帶海面</a:t>
            </a:r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，由於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溫度高，大量海水被蒸發到空中，形成</a:t>
            </a:r>
            <a:r>
              <a:rPr lang="zh-TW" altLang="en-US" sz="3600" b="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  <a:hlinkClick r:id="rId2" tooltip="低氣壓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低氣壓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中心。</a:t>
            </a:r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隨著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氣壓的變化和地球自身的運動</a:t>
            </a:r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zh-TW" altLang="en-US" sz="3600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流入的</a:t>
            </a:r>
            <a:r>
              <a:rPr lang="zh-TW" altLang="en-US" sz="36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空氣也旋轉起來。</a:t>
            </a:r>
            <a:endParaRPr lang="zh-TW" alt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2D804A-0336-4834-B5DC-AA26412BB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07" y="5098442"/>
            <a:ext cx="2574678" cy="17307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 descr="聳肩的商務人士">
            <a:extLst>
              <a:ext uri="{FF2B5EF4-FFF2-40B4-BE49-F238E27FC236}">
                <a16:creationId xmlns:a16="http://schemas.microsoft.com/office/drawing/2014/main" id="{652F4C34-0B45-4740-8D67-758524865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73" y="4392971"/>
            <a:ext cx="1696563" cy="2581711"/>
          </a:xfrm>
          <a:prstGeom prst="rect">
            <a:avLst/>
          </a:prstGeom>
        </p:spPr>
      </p:pic>
      <p:pic>
        <p:nvPicPr>
          <p:cNvPr id="12" name="圖形 11" descr="放大鏡 以實心填滿">
            <a:extLst>
              <a:ext uri="{FF2B5EF4-FFF2-40B4-BE49-F238E27FC236}">
                <a16:creationId xmlns:a16="http://schemas.microsoft.com/office/drawing/2014/main" id="{1ABCEF6E-4F31-4C8F-B815-AB2E1ADA2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3459" y="4538443"/>
            <a:ext cx="914400" cy="914400"/>
          </a:xfrm>
          <a:prstGeom prst="rect">
            <a:avLst/>
          </a:prstGeom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2239674F-DB04-4964-8D9A-C9E4DEC6CFC8}"/>
              </a:ext>
            </a:extLst>
          </p:cNvPr>
          <p:cNvCxnSpPr/>
          <p:nvPr/>
        </p:nvCxnSpPr>
        <p:spPr>
          <a:xfrm>
            <a:off x="207364" y="1027906"/>
            <a:ext cx="841260" cy="1581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 descr="愛心 Pusheen 貓">
            <a:extLst>
              <a:ext uri="{FF2B5EF4-FFF2-40B4-BE49-F238E27FC236}">
                <a16:creationId xmlns:a16="http://schemas.microsoft.com/office/drawing/2014/main" id="{02926AB5-AF85-4627-A5C4-77B31E47DC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00" y="3048000"/>
            <a:ext cx="3810000" cy="3810000"/>
          </a:xfrm>
          <a:prstGeom prst="rect">
            <a:avLst/>
          </a:prstGeom>
        </p:spPr>
      </p:pic>
      <p:pic>
        <p:nvPicPr>
          <p:cNvPr id="10" name="圖形 9" descr="想法泡泡 以實心填滿">
            <a:extLst>
              <a:ext uri="{FF2B5EF4-FFF2-40B4-BE49-F238E27FC236}">
                <a16:creationId xmlns:a16="http://schemas.microsoft.com/office/drawing/2014/main" id="{3FC9E846-4265-4701-B28D-97E0A5716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2126" y="5026721"/>
            <a:ext cx="914400" cy="914400"/>
          </a:xfrm>
          <a:prstGeom prst="rect">
            <a:avLst/>
          </a:prstGeom>
        </p:spPr>
      </p:pic>
      <p:pic>
        <p:nvPicPr>
          <p:cNvPr id="13" name="圖形 12" descr="豎起大拇指標誌 以實心填滿">
            <a:extLst>
              <a:ext uri="{FF2B5EF4-FFF2-40B4-BE49-F238E27FC236}">
                <a16:creationId xmlns:a16="http://schemas.microsoft.com/office/drawing/2014/main" id="{EFD81F04-A876-4524-A0C4-3A82E7A28D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2000" y="4538443"/>
            <a:ext cx="914400" cy="914400"/>
          </a:xfrm>
          <a:prstGeom prst="rect">
            <a:avLst/>
          </a:prstGeom>
        </p:spPr>
      </p:pic>
      <p:pic>
        <p:nvPicPr>
          <p:cNvPr id="15" name="圖片 14" descr="開車的 Pusheen 貓">
            <a:extLst>
              <a:ext uri="{FF2B5EF4-FFF2-40B4-BE49-F238E27FC236}">
                <a16:creationId xmlns:a16="http://schemas.microsoft.com/office/drawing/2014/main" id="{CCE98160-D507-4307-9FDF-537B0FFABA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7" y="4500343"/>
            <a:ext cx="3810000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775607-0F15-46CA-AD5E-438497B4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815" y="398681"/>
            <a:ext cx="5142451" cy="1325563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</p:spPr>
        <p:txBody>
          <a:bodyPr/>
          <a:lstStyle/>
          <a:p>
            <a:r>
              <a:rPr lang="zh-TW" altLang="en-US" dirty="0"/>
              <a:t>颱風形成原因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07B603-836B-47C1-B44A-5BD801A17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02" y="1786855"/>
            <a:ext cx="8923090" cy="2659310"/>
          </a:xfrm>
        </p:spPr>
        <p:txBody>
          <a:bodyPr>
            <a:normAutofit lnSpcReduction="10000"/>
          </a:bodyPr>
          <a:lstStyle/>
          <a:p>
            <a:pPr lvl="3"/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形成一個逆時針旋轉（位於北半球）的空氣漩渦，這就是熱帶氣旋，稱為</a:t>
            </a:r>
            <a:r>
              <a:rPr lang="zh-TW" altLang="en-US" sz="36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熱帶擾動"/>
              </a:rPr>
              <a:t>熱帶擾動</a:t>
            </a:r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。只要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氣溫不下降</a:t>
            </a:r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海水溫度也足夠高，這個熱帶氣旋就會越來越強大，</a:t>
            </a:r>
            <a:r>
              <a:rPr lang="zh-TW" altLang="en-US" sz="3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最後形成颱風。</a:t>
            </a:r>
            <a:endParaRPr lang="zh-TW" altLang="en-US" sz="3000" dirty="0">
              <a:solidFill>
                <a:schemeClr val="accent6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BE36598-4DAC-4519-88C3-1E093EDD2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6251" y="4783128"/>
            <a:ext cx="1915487" cy="200077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 descr="冒汗的 Pusheen 貓">
            <a:extLst>
              <a:ext uri="{FF2B5EF4-FFF2-40B4-BE49-F238E27FC236}">
                <a16:creationId xmlns:a16="http://schemas.microsoft.com/office/drawing/2014/main" id="{5A6B60D7-7E9C-47D7-805B-4EBD61CB8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63" y="3210187"/>
            <a:ext cx="2749491" cy="3810000"/>
          </a:xfrm>
          <a:prstGeom prst="rect">
            <a:avLst/>
          </a:prstGeom>
        </p:spPr>
      </p:pic>
      <p:pic>
        <p:nvPicPr>
          <p:cNvPr id="8" name="圖片 7" descr="說讚的 Pusheen 貓">
            <a:extLst>
              <a:ext uri="{FF2B5EF4-FFF2-40B4-BE49-F238E27FC236}">
                <a16:creationId xmlns:a16="http://schemas.microsoft.com/office/drawing/2014/main" id="{4419A1E7-1FF2-4666-A7B2-DB56BA222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80" y="3800213"/>
            <a:ext cx="2749491" cy="3219974"/>
          </a:xfrm>
          <a:prstGeom prst="rect">
            <a:avLst/>
          </a:prstGeom>
        </p:spPr>
      </p:pic>
      <p:pic>
        <p:nvPicPr>
          <p:cNvPr id="10" name="圖形 9" descr="想法泡泡 以實心填滿">
            <a:extLst>
              <a:ext uri="{FF2B5EF4-FFF2-40B4-BE49-F238E27FC236}">
                <a16:creationId xmlns:a16="http://schemas.microsoft.com/office/drawing/2014/main" id="{05C54F08-90D2-44D7-9BAD-BF7F929F2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5410200"/>
            <a:ext cx="914400" cy="914400"/>
          </a:xfrm>
          <a:prstGeom prst="rect">
            <a:avLst/>
          </a:prstGeom>
        </p:spPr>
      </p:pic>
      <p:pic>
        <p:nvPicPr>
          <p:cNvPr id="12" name="圖形 11" descr="波浪 以實心填滿">
            <a:extLst>
              <a:ext uri="{FF2B5EF4-FFF2-40B4-BE49-F238E27FC236}">
                <a16:creationId xmlns:a16="http://schemas.microsoft.com/office/drawing/2014/main" id="{4965F243-154C-4007-BFC3-CAC7589F7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964" y="50215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70D549-3EF4-4D8B-B12E-4E6771A2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476" y="425939"/>
            <a:ext cx="2941871" cy="680369"/>
          </a:xfrm>
          <a:solidFill>
            <a:schemeClr val="tx2">
              <a:lumMod val="75000"/>
            </a:schemeClr>
          </a:solidFill>
          <a:scene3d>
            <a:camera prst="perspectiveRelaxedModerately"/>
            <a:lightRig rig="threePt" dir="t"/>
          </a:scene3d>
        </p:spPr>
        <p:txBody>
          <a:bodyPr/>
          <a:lstStyle/>
          <a:p>
            <a:r>
              <a:rPr lang="zh-TW" altLang="en-US" dirty="0"/>
              <a:t>颱風影響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CF47DE-94C0-48BA-8466-04159BFD3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1.</a:t>
            </a:r>
            <a:r>
              <a:rPr lang="zh-TW" altLang="en-US" sz="4000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大風：颶風級的風力足以損壞以至摧毀陸地上的建築、橋樑、車輛等</a:t>
            </a:r>
            <a:r>
              <a:rPr lang="zh-TW" altLang="en-US" sz="4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。 特別是在建築物沒有被加固的地區，造成破壞更大。</a:t>
            </a:r>
            <a:endParaRPr lang="zh-TW" altLang="en-US" sz="4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AAC4CD-C163-43A2-99B3-E5EB0FB73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2421933"/>
            <a:ext cx="2609850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2261B9F-FBE0-4D6B-99A4-9C19787B7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63" y="4305642"/>
            <a:ext cx="3028950" cy="18665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 descr="盒子 Pusheen 貓">
            <a:extLst>
              <a:ext uri="{FF2B5EF4-FFF2-40B4-BE49-F238E27FC236}">
                <a16:creationId xmlns:a16="http://schemas.microsoft.com/office/drawing/2014/main" id="{E3640C83-A986-4F53-913D-2C137199D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0" y="4035775"/>
            <a:ext cx="3810000" cy="21364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模型 6" descr="Rampaging T-Rex">
                <a:extLst>
                  <a:ext uri="{FF2B5EF4-FFF2-40B4-BE49-F238E27FC236}">
                    <a16:creationId xmlns:a16="http://schemas.microsoft.com/office/drawing/2014/main" id="{7050F9B0-423F-4F39-99C2-6659339DCC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6864476"/>
                  </p:ext>
                </p:extLst>
              </p:nvPr>
            </p:nvGraphicFramePr>
            <p:xfrm>
              <a:off x="5838623" y="4118343"/>
              <a:ext cx="2828368" cy="197128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828368" cy="1971287"/>
                    </a:xfrm>
                    <a:prstGeom prst="rect">
                      <a:avLst/>
                    </a:prstGeom>
                  </am3d:spPr>
                  <am3d:camera>
                    <am3d:pos x="0" y="0" z="5459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604" d="1000000"/>
                    <am3d:preTrans dx="-759252" dy="-7313658" dz="524888"/>
                    <am3d:scale>
                      <am3d:sx n="1000000" d="1000000"/>
                      <am3d:sy n="1000000" d="1000000"/>
                      <am3d:sz n="1000000" d="1000000"/>
                    </am3d:scale>
                    <am3d:rot ax="-361225" ay="-1679687" az="170052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模型 6" descr="Rampaging T-Rex">
                <a:extLst>
                  <a:ext uri="{FF2B5EF4-FFF2-40B4-BE49-F238E27FC236}">
                    <a16:creationId xmlns:a16="http://schemas.microsoft.com/office/drawing/2014/main" id="{7050F9B0-423F-4F39-99C2-6659339DCC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8623" y="4118343"/>
                <a:ext cx="2828368" cy="19712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76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79FA8C-CD42-4E17-AA42-DA56455F1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49" y="5623655"/>
            <a:ext cx="8534400" cy="1507067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perspectiveRelaxed"/>
            <a:lightRig rig="threePt" dir="t"/>
          </a:scene3d>
        </p:spPr>
        <p:txBody>
          <a:bodyPr>
            <a:normAutofit/>
          </a:bodyPr>
          <a:lstStyle/>
          <a:p>
            <a:r>
              <a:rPr lang="zh-TW" altLang="en-US" sz="4400" dirty="0"/>
              <a:t>颱風預防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7CD9D8-17B6-4618-8AC7-5DB8CA39F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992" y="734089"/>
            <a:ext cx="8534400" cy="3615267"/>
          </a:xfrm>
        </p:spPr>
        <p:txBody>
          <a:bodyPr>
            <a:normAutofit fontScale="92500" lnSpcReduction="20000"/>
          </a:bodyPr>
          <a:lstStyle/>
          <a:p>
            <a:pPr lvl="8">
              <a:buFont typeface="+mj-lt"/>
              <a:buAutoNum type="arabicPeriod"/>
            </a:pPr>
            <a:endParaRPr lang="zh-TW" altLang="en-US" sz="24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zh-TW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工地應</a:t>
            </a:r>
            <a:r>
              <a:rPr lang="zh-TW" altLang="en-US" sz="3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加強安全措施，鷹架、圍籬應固定。</a:t>
            </a:r>
          </a:p>
          <a:p>
            <a:pPr algn="l">
              <a:buFont typeface="+mj-lt"/>
              <a:buAutoNum type="arabicPeriod"/>
            </a:pPr>
            <a:r>
              <a:rPr lang="zh-TW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家庭應準備蠟燭、手電筒、收音機、以及足夠的食物、飲水等。</a:t>
            </a:r>
          </a:p>
          <a:p>
            <a:pPr algn="l">
              <a:buFont typeface="+mj-lt"/>
              <a:buAutoNum type="arabicPeriod"/>
            </a:pPr>
            <a:r>
              <a:rPr lang="zh-TW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檢查電路、瓦斯管線以免發生火災。</a:t>
            </a:r>
          </a:p>
          <a:p>
            <a:pPr algn="l">
              <a:buFont typeface="+mj-lt"/>
              <a:buAutoNum type="arabicPeriod"/>
            </a:pPr>
            <a:r>
              <a:rPr lang="zh-TW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河、海邊的居民應嚴防河水氾濫或海水倒灌，及早遷移到地勢較高的地區。</a:t>
            </a:r>
          </a:p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B3C4A5D-FD4E-48FA-925F-FE4F17E3118D}"/>
              </a:ext>
            </a:extLst>
          </p:cNvPr>
          <p:cNvSpPr txBox="1"/>
          <p:nvPr/>
        </p:nvSpPr>
        <p:spPr>
          <a:xfrm>
            <a:off x="713345" y="3941813"/>
            <a:ext cx="83042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5.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懸掛在屋外的看板、招牌應取下或釘牢</a:t>
            </a:r>
            <a:r>
              <a:rPr lang="zh-TW" altLang="en-US" sz="3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，以免被風吹落。</a:t>
            </a:r>
            <a:endParaRPr lang="zh-TW" altLang="en-US" sz="3200" dirty="0"/>
          </a:p>
        </p:txBody>
      </p:sp>
      <p:pic>
        <p:nvPicPr>
          <p:cNvPr id="8" name="圖片 7" descr="眨眼的 Pusheen 貓">
            <a:extLst>
              <a:ext uri="{FF2B5EF4-FFF2-40B4-BE49-F238E27FC236}">
                <a16:creationId xmlns:a16="http://schemas.microsoft.com/office/drawing/2014/main" id="{73A1CEE9-2F5A-48B7-99EE-74552A7C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10" y="2859879"/>
            <a:ext cx="3810000" cy="3810000"/>
          </a:xfrm>
          <a:prstGeom prst="rect">
            <a:avLst/>
          </a:prstGeom>
        </p:spPr>
      </p:pic>
      <p:pic>
        <p:nvPicPr>
          <p:cNvPr id="10" name="圖片 9" descr="再見 Pusheen 貓">
            <a:extLst>
              <a:ext uri="{FF2B5EF4-FFF2-40B4-BE49-F238E27FC236}">
                <a16:creationId xmlns:a16="http://schemas.microsoft.com/office/drawing/2014/main" id="{2DFB7B9E-27D2-4076-99A3-425224E30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27" y="7851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9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105</TotalTime>
  <Words>216</Words>
  <Application>Microsoft Office PowerPoint</Application>
  <PresentationFormat>寬螢幕</PresentationFormat>
  <Paragraphs>14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Arial</vt:lpstr>
      <vt:lpstr>Arial</vt:lpstr>
      <vt:lpstr>Century Gothic</vt:lpstr>
      <vt:lpstr>Wingdings 3</vt:lpstr>
      <vt:lpstr>切割線</vt:lpstr>
      <vt:lpstr>自然災害 :颱風</vt:lpstr>
      <vt:lpstr>颱風形成原因</vt:lpstr>
      <vt:lpstr>颱風形成原因</vt:lpstr>
      <vt:lpstr>颱風影響</vt:lpstr>
      <vt:lpstr>颱風預防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自然災害 :颱風</dc:title>
  <dc:creator>user</dc:creator>
  <cp:lastModifiedBy>user</cp:lastModifiedBy>
  <cp:revision>13</cp:revision>
  <dcterms:created xsi:type="dcterms:W3CDTF">2023-02-22T01:51:46Z</dcterms:created>
  <dcterms:modified xsi:type="dcterms:W3CDTF">2023-03-07T03:11:03Z</dcterms:modified>
</cp:coreProperties>
</file>