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6CE2-64AA-42FB-B4F8-CE4DDD105B30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261A7-7AB2-45C5-9E0C-3FBACF706E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2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39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9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39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87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90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3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40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15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6726-C2E4-4F9F-991D-1CF6576D7C01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E367-C857-4683-89EB-E6B111A22F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6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22310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英語</a:t>
            </a:r>
            <a:r>
              <a:rPr lang="zh-TW" altLang="en-US" sz="54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sz="54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/</a:t>
            </a:r>
            <a:r>
              <a:rPr lang="zh-TW" altLang="en-US" sz="54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5400" dirty="0" smtClean="0">
                <a:solidFill>
                  <a:srgbClr val="7030A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遇見世界</a:t>
            </a:r>
            <a:r>
              <a:rPr lang="zh-TW" altLang="en-US" sz="54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 課程說明  </a:t>
            </a:r>
            <a:endParaRPr lang="zh-TW" altLang="en-US" sz="54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2417" y="1806597"/>
            <a:ext cx="10921578" cy="4100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9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英語</a:t>
            </a:r>
            <a:endParaRPr lang="en-US" altLang="zh-TW" sz="3900" b="1" dirty="0" smtClean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3500" dirty="0"/>
              <a:t>字</a:t>
            </a:r>
            <a:r>
              <a:rPr lang="zh-TW" altLang="en-US" sz="3500" dirty="0" smtClean="0"/>
              <a:t>彙文法句型</a:t>
            </a:r>
            <a:r>
              <a:rPr lang="en-US" altLang="zh-TW" sz="3500" dirty="0" smtClean="0"/>
              <a:t>:</a:t>
            </a:r>
            <a:r>
              <a:rPr lang="zh-TW" altLang="en-US" sz="3500" dirty="0" smtClean="0"/>
              <a:t> 過去式動詞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規則</a:t>
            </a:r>
            <a:r>
              <a:rPr lang="en-US" altLang="zh-TW" sz="3500" dirty="0" smtClean="0"/>
              <a:t>+</a:t>
            </a:r>
            <a:r>
              <a:rPr lang="zh-TW" altLang="en-US" sz="3500" dirty="0" smtClean="0"/>
              <a:t>不規則</a:t>
            </a:r>
            <a:r>
              <a:rPr lang="en-US" altLang="zh-TW" sz="3500" dirty="0" smtClean="0"/>
              <a:t>)</a:t>
            </a:r>
            <a:r>
              <a:rPr lang="zh-TW" altLang="en-US" sz="3500" dirty="0" smtClean="0"/>
              <a:t>，量詞</a:t>
            </a:r>
            <a:endParaRPr lang="en-US" altLang="zh-TW" sz="3500" dirty="0" smtClean="0"/>
          </a:p>
          <a:p>
            <a:r>
              <a:rPr lang="zh-TW" altLang="en-US" sz="3500" dirty="0" smtClean="0"/>
              <a:t>表達溝通主題</a:t>
            </a:r>
            <a:r>
              <a:rPr lang="en-US" altLang="zh-TW" sz="3500" dirty="0" smtClean="0"/>
              <a:t>:</a:t>
            </a:r>
            <a:r>
              <a:rPr lang="zh-TW" altLang="en-US" sz="3500" dirty="0" smtClean="0"/>
              <a:t> 時間、地點及休閒活動、餐桌禮儀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西餐</a:t>
            </a:r>
            <a:r>
              <a:rPr lang="en-US" altLang="zh-TW" sz="3500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3900" b="1" dirty="0" smtClean="0">
                <a:solidFill>
                  <a:srgbClr val="7030A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遇見世界</a:t>
            </a:r>
            <a:endParaRPr lang="en-US" altLang="zh-TW" sz="3900" b="1" dirty="0" smtClean="0">
              <a:solidFill>
                <a:srgbClr val="7030A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3500" dirty="0" smtClean="0"/>
              <a:t>國際時事議題</a:t>
            </a:r>
            <a:r>
              <a:rPr lang="en-US" altLang="zh-TW" sz="3500" dirty="0" smtClean="0"/>
              <a:t>:</a:t>
            </a:r>
            <a:r>
              <a:rPr lang="zh-TW" altLang="en-US" sz="3500" dirty="0" smtClean="0"/>
              <a:t> 難民、</a:t>
            </a:r>
            <a:r>
              <a:rPr lang="en-US" altLang="zh-TW" sz="3500" dirty="0" err="1" smtClean="0"/>
              <a:t>covid</a:t>
            </a:r>
            <a:r>
              <a:rPr lang="en-US" altLang="zh-TW" sz="3500" dirty="0" smtClean="0"/>
              <a:t>-19</a:t>
            </a:r>
            <a:r>
              <a:rPr lang="zh-TW" altLang="en-US" sz="3500" dirty="0" smtClean="0"/>
              <a:t>、氣候變遷</a:t>
            </a:r>
            <a:endParaRPr lang="en-US" altLang="zh-TW" sz="3500" dirty="0" smtClean="0"/>
          </a:p>
          <a:p>
            <a:r>
              <a:rPr lang="zh-TW" altLang="en-US" sz="3500" dirty="0" smtClean="0"/>
              <a:t>英語繪本閱讀</a:t>
            </a:r>
            <a:endParaRPr lang="en-US" altLang="zh-TW" sz="3500" dirty="0" smtClean="0"/>
          </a:p>
          <a:p>
            <a:r>
              <a:rPr lang="zh-TW" altLang="en-US" sz="3500" dirty="0"/>
              <a:t>英</a:t>
            </a:r>
            <a:r>
              <a:rPr lang="zh-TW" altLang="en-US" sz="3500" dirty="0" smtClean="0"/>
              <a:t>語</a:t>
            </a:r>
            <a:r>
              <a:rPr lang="zh-TW" altLang="en-US" sz="3500" dirty="0"/>
              <a:t>成</a:t>
            </a:r>
            <a:r>
              <a:rPr lang="zh-TW" altLang="en-US" sz="3500" dirty="0" smtClean="0"/>
              <a:t>果發表會 </a:t>
            </a:r>
            <a:r>
              <a:rPr lang="en-US" altLang="zh-TW" sz="3500" dirty="0" smtClean="0">
                <a:solidFill>
                  <a:srgbClr val="FF0000"/>
                </a:solidFill>
              </a:rPr>
              <a:t>(12/24)</a:t>
            </a:r>
            <a:endParaRPr lang="zh-TW" altLang="en-US" sz="35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759" y="3698868"/>
            <a:ext cx="2947282" cy="2938908"/>
          </a:xfrm>
          <a:prstGeom prst="rect">
            <a:avLst/>
          </a:prstGeom>
        </p:spPr>
      </p:pic>
      <p:pic>
        <p:nvPicPr>
          <p:cNvPr id="7" name="音訊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9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86"/>
    </mc:Choice>
    <mc:Fallback>
      <p:transition spd="slow" advTm="84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41979" cy="890469"/>
          </a:xfrm>
        </p:spPr>
        <p:txBody>
          <a:bodyPr/>
          <a:lstStyle/>
          <a:p>
            <a:r>
              <a:rPr lang="zh-TW" altLang="en-US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評量方式</a:t>
            </a:r>
            <a:endParaRPr lang="zh-TW" altLang="en-US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706314" y="1588232"/>
            <a:ext cx="9993923" cy="48037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英語</a:t>
            </a:r>
            <a:endParaRPr lang="en-US" altLang="zh-TW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3200" dirty="0"/>
              <a:t>平時小考</a:t>
            </a:r>
            <a:r>
              <a:rPr lang="en-US" altLang="zh-TW" sz="3200" dirty="0"/>
              <a:t>:</a:t>
            </a:r>
            <a:r>
              <a:rPr lang="zh-TW" altLang="en-US" sz="3200" dirty="0"/>
              <a:t> 字彙聽寫、文法句型、單元複習</a:t>
            </a:r>
            <a:endParaRPr lang="en-US" altLang="zh-TW" sz="3200" dirty="0"/>
          </a:p>
          <a:p>
            <a:pPr>
              <a:lnSpc>
                <a:spcPct val="80000"/>
              </a:lnSpc>
            </a:pPr>
            <a:r>
              <a:rPr lang="zh-TW" altLang="en-US" sz="3200" dirty="0"/>
              <a:t>期中、期末考</a:t>
            </a:r>
            <a:r>
              <a:rPr lang="en-US" altLang="zh-TW" sz="3200" dirty="0"/>
              <a:t>: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紙</a:t>
            </a:r>
            <a:r>
              <a:rPr lang="zh-TW" altLang="en-US" sz="3200" dirty="0"/>
              <a:t>筆</a:t>
            </a:r>
            <a:r>
              <a:rPr lang="zh-TW" altLang="en-US" sz="3200" dirty="0" smtClean="0"/>
              <a:t>測</a:t>
            </a:r>
            <a:r>
              <a:rPr lang="zh-TW" altLang="en-US" sz="3200" dirty="0"/>
              <a:t>驗、口</a:t>
            </a:r>
            <a:r>
              <a:rPr lang="zh-TW" altLang="en-US" sz="3200" dirty="0" smtClean="0"/>
              <a:t>語</a:t>
            </a:r>
            <a:r>
              <a:rPr lang="zh-TW" altLang="en-US" sz="3200" dirty="0"/>
              <a:t>評量</a:t>
            </a:r>
            <a:endParaRPr lang="en-US" altLang="zh-TW" sz="3200" dirty="0"/>
          </a:p>
          <a:p>
            <a:pPr>
              <a:lnSpc>
                <a:spcPct val="80000"/>
              </a:lnSpc>
            </a:pPr>
            <a:endParaRPr lang="en-US" altLang="zh-TW" sz="3200" dirty="0"/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遇見世界</a:t>
            </a:r>
            <a:endParaRPr lang="en-US" altLang="zh-TW" sz="3600" b="1" dirty="0">
              <a:solidFill>
                <a:srgbClr val="7030A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r>
              <a:rPr lang="zh-TW" altLang="en-US" sz="3300" dirty="0" smtClean="0"/>
              <a:t>任務學習</a:t>
            </a:r>
            <a:r>
              <a:rPr lang="zh-TW" altLang="en-US" sz="3300" dirty="0"/>
              <a:t>單</a:t>
            </a:r>
            <a:endParaRPr lang="en-US" altLang="zh-TW" sz="3300" dirty="0" smtClean="0"/>
          </a:p>
          <a:p>
            <a:r>
              <a:rPr lang="zh-TW" altLang="en-US" sz="3300" dirty="0" smtClean="0"/>
              <a:t>口語</a:t>
            </a:r>
            <a:r>
              <a:rPr lang="zh-TW" altLang="en-US" sz="3300" dirty="0" smtClean="0"/>
              <a:t>表達</a:t>
            </a:r>
            <a:r>
              <a:rPr lang="en-US" altLang="zh-TW" sz="3300" dirty="0" smtClean="0"/>
              <a:t>:</a:t>
            </a:r>
            <a:r>
              <a:rPr lang="zh-TW" altLang="en-US" sz="3300" dirty="0" smtClean="0"/>
              <a:t> 討論和報告</a:t>
            </a:r>
            <a:endParaRPr lang="en-US" altLang="zh-TW" sz="3300" dirty="0" smtClean="0"/>
          </a:p>
          <a:p>
            <a:r>
              <a:rPr lang="zh-TW" altLang="en-US" sz="3300" dirty="0"/>
              <a:t>英</a:t>
            </a:r>
            <a:r>
              <a:rPr lang="zh-TW" altLang="en-US" sz="3300" dirty="0" smtClean="0"/>
              <a:t>語</a:t>
            </a:r>
            <a:r>
              <a:rPr lang="zh-TW" altLang="en-US" sz="3300" dirty="0"/>
              <a:t>成</a:t>
            </a:r>
            <a:r>
              <a:rPr lang="zh-TW" altLang="en-US" sz="3300" dirty="0" smtClean="0"/>
              <a:t>果發表會 </a:t>
            </a:r>
            <a:r>
              <a:rPr lang="en-US" altLang="zh-TW" sz="3300" dirty="0" smtClean="0">
                <a:solidFill>
                  <a:srgbClr val="FF0000"/>
                </a:solidFill>
              </a:rPr>
              <a:t>(12/24)</a:t>
            </a:r>
            <a:endParaRPr lang="zh-TW" altLang="en-US" sz="33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150" y="4126484"/>
            <a:ext cx="5553489" cy="18239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613" y="658991"/>
            <a:ext cx="2805808" cy="2766597"/>
          </a:xfrm>
          <a:prstGeom prst="rect">
            <a:avLst/>
          </a:prstGeom>
        </p:spPr>
      </p:pic>
      <p:pic>
        <p:nvPicPr>
          <p:cNvPr id="5" name="音訊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8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52"/>
    </mc:Choice>
    <mc:Fallback>
      <p:transition spd="slow" advTm="51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101</Words>
  <Application>Microsoft Office PowerPoint</Application>
  <PresentationFormat>寬螢幕</PresentationFormat>
  <Paragraphs>18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華康粗圓體</vt:lpstr>
      <vt:lpstr>新細明體</vt:lpstr>
      <vt:lpstr>Arial</vt:lpstr>
      <vt:lpstr>Calibri</vt:lpstr>
      <vt:lpstr>Calibri Light</vt:lpstr>
      <vt:lpstr>Office 佈景主題</vt:lpstr>
      <vt:lpstr>英語 / 遇見世界 課程說明  </vt:lpstr>
      <vt:lpstr>評量方式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英語 / 遇見世界</dc:title>
  <dc:creator>黃佩萱</dc:creator>
  <cp:lastModifiedBy>佩萱 黃</cp:lastModifiedBy>
  <cp:revision>27</cp:revision>
  <dcterms:created xsi:type="dcterms:W3CDTF">2021-08-26T02:18:35Z</dcterms:created>
  <dcterms:modified xsi:type="dcterms:W3CDTF">2021-08-30T12:26:04Z</dcterms:modified>
</cp:coreProperties>
</file>