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handoutMasterIdLst>
    <p:handoutMasterId r:id="rId10"/>
  </p:handoutMasterIdLst>
  <p:sldIdLst>
    <p:sldId id="359" r:id="rId2"/>
    <p:sldId id="361" r:id="rId3"/>
    <p:sldId id="362" r:id="rId4"/>
    <p:sldId id="366" r:id="rId5"/>
    <p:sldId id="360" r:id="rId6"/>
    <p:sldId id="367" r:id="rId7"/>
    <p:sldId id="365" r:id="rId8"/>
  </p:sldIdLst>
  <p:sldSz cx="12192000" cy="6858000"/>
  <p:notesSz cx="6797675" cy="9926638"/>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9900"/>
    <a:srgbClr val="E6E6E6"/>
    <a:srgbClr val="99CC00"/>
    <a:srgbClr val="66FF33"/>
    <a:srgbClr val="FFFFEF"/>
    <a:srgbClr val="389843"/>
    <a:srgbClr val="58D478"/>
    <a:srgbClr val="19C202"/>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1" autoAdjust="0"/>
    <p:restoredTop sz="95316" autoAdjust="0"/>
  </p:normalViewPr>
  <p:slideViewPr>
    <p:cSldViewPr snapToGrid="0">
      <p:cViewPr varScale="1">
        <p:scale>
          <a:sx n="108" d="100"/>
          <a:sy n="108" d="100"/>
        </p:scale>
        <p:origin x="660"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00" d="100"/>
          <a:sy n="100" d="100"/>
        </p:scale>
        <p:origin x="2802"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chemeClr val="accent1">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chemeClr val="accent1">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chemeClr val="accent1">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chemeClr val="accent1">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0657AD-F99F-4F63-B9DB-F0FC65F7ADDB}"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TW" altLang="en-US"/>
        </a:p>
      </dgm:t>
    </dgm:pt>
    <dgm:pt modelId="{72F7A612-D0CB-42B5-8563-6ECAA694BEC8}">
      <dgm:prSet phldrT="[文字]" custT="1"/>
      <dgm:spPr>
        <a:solidFill>
          <a:srgbClr val="669900"/>
        </a:solidFill>
      </dgm:spPr>
      <dgm:t>
        <a:bodyPr/>
        <a:lstStyle/>
        <a:p>
          <a:pPr algn="ctr"/>
          <a:r>
            <a:rPr lang="zh-TW" altLang="en-US" sz="1600" dirty="0">
              <a:solidFill>
                <a:schemeClr val="tx1"/>
              </a:solidFill>
              <a:latin typeface="標楷體" panose="03000509000000000000" pitchFamily="65" charset="-120"/>
              <a:ea typeface="標楷體" panose="03000509000000000000" pitchFamily="65" charset="-120"/>
            </a:rPr>
            <a:t>教務處</a:t>
          </a:r>
        </a:p>
      </dgm:t>
    </dgm:pt>
    <dgm:pt modelId="{09FAB920-AAF5-4AD8-BAAC-18AD2211865C}" type="parTrans" cxnId="{DA9CA5C9-916A-4F2E-801D-5041F6ED9A3D}">
      <dgm:prSet/>
      <dgm:spPr/>
      <dgm:t>
        <a:bodyPr/>
        <a:lstStyle/>
        <a:p>
          <a:endParaRPr lang="zh-TW" altLang="en-US"/>
        </a:p>
      </dgm:t>
    </dgm:pt>
    <dgm:pt modelId="{7ADD12A9-51DF-4422-940D-4E367528CB4A}" type="sibTrans" cxnId="{DA9CA5C9-916A-4F2E-801D-5041F6ED9A3D}">
      <dgm:prSet/>
      <dgm:spPr/>
      <dgm:t>
        <a:bodyPr/>
        <a:lstStyle/>
        <a:p>
          <a:endParaRPr lang="zh-TW" altLang="en-US"/>
        </a:p>
      </dgm:t>
    </dgm:pt>
    <dgm:pt modelId="{125D700E-A8C6-4DF2-BBB2-61156B2D18FE}">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學務處</a:t>
          </a:r>
        </a:p>
      </dgm:t>
    </dgm:pt>
    <dgm:pt modelId="{9D9FFAC8-718F-48C5-8FAD-387D33699361}" type="parTrans" cxnId="{51F84680-8027-4A7A-A32A-9C719D4FFD7D}">
      <dgm:prSet/>
      <dgm:spPr/>
      <dgm:t>
        <a:bodyPr/>
        <a:lstStyle/>
        <a:p>
          <a:endParaRPr lang="zh-TW" altLang="en-US"/>
        </a:p>
      </dgm:t>
    </dgm:pt>
    <dgm:pt modelId="{2FA797E4-74D9-4481-8233-E5A109266EA2}" type="sibTrans" cxnId="{51F84680-8027-4A7A-A32A-9C719D4FFD7D}">
      <dgm:prSet/>
      <dgm:spPr/>
      <dgm:t>
        <a:bodyPr/>
        <a:lstStyle/>
        <a:p>
          <a:endParaRPr lang="zh-TW" altLang="en-US"/>
        </a:p>
      </dgm:t>
    </dgm:pt>
    <dgm:pt modelId="{FDA780B0-E393-42CA-84E4-0E32A46AC3D0}">
      <dgm:prSet phldrT="[文字]" custT="1"/>
      <dgm:spPr>
        <a:solidFill>
          <a:srgbClr val="669900"/>
        </a:solidFill>
      </dgm:spPr>
      <dgm:t>
        <a:bodyPr/>
        <a:lstStyle/>
        <a:p>
          <a:pPr algn="ctr"/>
          <a:r>
            <a:rPr lang="zh-TW" altLang="en-US" sz="1400" dirty="0">
              <a:solidFill>
                <a:schemeClr val="tx1"/>
              </a:solidFill>
              <a:latin typeface="華康中特圓體" panose="020F0809000000000000" pitchFamily="49" charset="-120"/>
              <a:ea typeface="華康中特圓體" panose="020F0809000000000000" pitchFamily="49" charset="-120"/>
            </a:rPr>
            <a:t>總務處</a:t>
          </a:r>
        </a:p>
      </dgm:t>
    </dgm:pt>
    <dgm:pt modelId="{04929C75-C7D0-4E49-B1B2-BDE971EC808C}" type="parTrans" cxnId="{96AF4620-6979-4CFF-BCE0-FC9C3ACCC5F2}">
      <dgm:prSet/>
      <dgm:spPr/>
      <dgm:t>
        <a:bodyPr/>
        <a:lstStyle/>
        <a:p>
          <a:endParaRPr lang="zh-TW" altLang="en-US"/>
        </a:p>
      </dgm:t>
    </dgm:pt>
    <dgm:pt modelId="{1BBDAD2A-D2FA-4A4E-BF03-9B78A6523304}" type="sibTrans" cxnId="{96AF4620-6979-4CFF-BCE0-FC9C3ACCC5F2}">
      <dgm:prSet/>
      <dgm:spPr/>
      <dgm:t>
        <a:bodyPr/>
        <a:lstStyle/>
        <a:p>
          <a:endParaRPr lang="zh-TW" altLang="en-US"/>
        </a:p>
      </dgm:t>
    </dgm:pt>
    <dgm:pt modelId="{6FD4C5F2-D880-4757-ACF7-F7069476CEEE}">
      <dgm:prSet phldrT="[文字]" custT="1"/>
      <dgm:spPr>
        <a:solidFill>
          <a:schemeClr val="accent1">
            <a:lumMod val="90000"/>
          </a:schemeClr>
        </a:solidFill>
      </dgm:spPr>
      <dgm:t>
        <a:bodyPr/>
        <a:lstStyle/>
        <a:p>
          <a:pPr algn="ctr"/>
          <a:r>
            <a:rPr lang="zh-TW" altLang="en-US" sz="1400" dirty="0">
              <a:solidFill>
                <a:srgbClr val="FFFFCC"/>
              </a:solidFill>
              <a:latin typeface="華康中特圓體" panose="020F0809000000000000" pitchFamily="49" charset="-120"/>
              <a:ea typeface="華康中特圓體" panose="020F0809000000000000" pitchFamily="49" charset="-120"/>
            </a:rPr>
            <a:t>輔導室</a:t>
          </a:r>
        </a:p>
      </dgm:t>
    </dgm:pt>
    <dgm:pt modelId="{0B9A81C4-7E76-4EA5-A4FB-2454DB7016F0}" type="parTrans" cxnId="{CB1D2CD3-32B3-46C4-BBCD-5F8CFB2F1582}">
      <dgm:prSet/>
      <dgm:spPr/>
      <dgm:t>
        <a:bodyPr/>
        <a:lstStyle/>
        <a:p>
          <a:endParaRPr lang="zh-TW" altLang="en-US"/>
        </a:p>
      </dgm:t>
    </dgm:pt>
    <dgm:pt modelId="{601ED7B1-0B54-49E3-BDB8-2DD73F2CAACB}" type="sibTrans" cxnId="{CB1D2CD3-32B3-46C4-BBCD-5F8CFB2F1582}">
      <dgm:prSet/>
      <dgm:spPr/>
      <dgm:t>
        <a:bodyPr/>
        <a:lstStyle/>
        <a:p>
          <a:endParaRPr lang="zh-TW" altLang="en-US"/>
        </a:p>
      </dgm:t>
    </dgm:pt>
    <dgm:pt modelId="{E99D4223-18D9-4F8E-BC62-363CB9F9FCE5}" type="pres">
      <dgm:prSet presAssocID="{A00657AD-F99F-4F63-B9DB-F0FC65F7ADDB}" presName="linear" presStyleCnt="0">
        <dgm:presLayoutVars>
          <dgm:dir/>
          <dgm:animLvl val="lvl"/>
          <dgm:resizeHandles val="exact"/>
        </dgm:presLayoutVars>
      </dgm:prSet>
      <dgm:spPr/>
    </dgm:pt>
    <dgm:pt modelId="{8BBFF7E7-9566-46B2-AD1F-FAD6B212E3BD}" type="pres">
      <dgm:prSet presAssocID="{72F7A612-D0CB-42B5-8563-6ECAA694BEC8}" presName="parentLin" presStyleCnt="0"/>
      <dgm:spPr/>
    </dgm:pt>
    <dgm:pt modelId="{74B22530-A200-4C45-9C1B-3EF4B4AAA629}" type="pres">
      <dgm:prSet presAssocID="{72F7A612-D0CB-42B5-8563-6ECAA694BEC8}" presName="parentLeftMargin" presStyleLbl="node1" presStyleIdx="0" presStyleCnt="4"/>
      <dgm:spPr/>
    </dgm:pt>
    <dgm:pt modelId="{37F1925B-D461-4EF7-8043-FBC088BB625D}" type="pres">
      <dgm:prSet presAssocID="{72F7A612-D0CB-42B5-8563-6ECAA694BEC8}" presName="parentText" presStyleLbl="node1" presStyleIdx="0" presStyleCnt="4">
        <dgm:presLayoutVars>
          <dgm:chMax val="0"/>
          <dgm:bulletEnabled val="1"/>
        </dgm:presLayoutVars>
      </dgm:prSet>
      <dgm:spPr/>
    </dgm:pt>
    <dgm:pt modelId="{CBFF55BC-1381-4FD4-B638-EA4D6D3E2744}" type="pres">
      <dgm:prSet presAssocID="{72F7A612-D0CB-42B5-8563-6ECAA694BEC8}" presName="negativeSpace" presStyleCnt="0"/>
      <dgm:spPr/>
    </dgm:pt>
    <dgm:pt modelId="{F952A2B6-477C-4398-B4F2-507144CFE0C6}" type="pres">
      <dgm:prSet presAssocID="{72F7A612-D0CB-42B5-8563-6ECAA694BEC8}" presName="childText" presStyleLbl="conFgAcc1" presStyleIdx="0" presStyleCnt="4">
        <dgm:presLayoutVars>
          <dgm:bulletEnabled val="1"/>
        </dgm:presLayoutVars>
      </dgm:prSet>
      <dgm:spPr/>
    </dgm:pt>
    <dgm:pt modelId="{14C35C7F-8769-4A2D-88A9-87699CC7E449}" type="pres">
      <dgm:prSet presAssocID="{7ADD12A9-51DF-4422-940D-4E367528CB4A}" presName="spaceBetweenRectangles" presStyleCnt="0"/>
      <dgm:spPr/>
    </dgm:pt>
    <dgm:pt modelId="{FE1855CB-D80C-48B4-B14B-E3CA311F3953}" type="pres">
      <dgm:prSet presAssocID="{125D700E-A8C6-4DF2-BBB2-61156B2D18FE}" presName="parentLin" presStyleCnt="0"/>
      <dgm:spPr/>
    </dgm:pt>
    <dgm:pt modelId="{063797F0-9D09-4BFE-BFC1-1191384B755E}" type="pres">
      <dgm:prSet presAssocID="{125D700E-A8C6-4DF2-BBB2-61156B2D18FE}" presName="parentLeftMargin" presStyleLbl="node1" presStyleIdx="0" presStyleCnt="4"/>
      <dgm:spPr/>
    </dgm:pt>
    <dgm:pt modelId="{C9CC7644-53E9-4FB5-BF94-B04429CE759D}" type="pres">
      <dgm:prSet presAssocID="{125D700E-A8C6-4DF2-BBB2-61156B2D18FE}" presName="parentText" presStyleLbl="node1" presStyleIdx="1" presStyleCnt="4">
        <dgm:presLayoutVars>
          <dgm:chMax val="0"/>
          <dgm:bulletEnabled val="1"/>
        </dgm:presLayoutVars>
      </dgm:prSet>
      <dgm:spPr/>
    </dgm:pt>
    <dgm:pt modelId="{E05C88EB-FA02-4BA8-A343-258B494D7707}" type="pres">
      <dgm:prSet presAssocID="{125D700E-A8C6-4DF2-BBB2-61156B2D18FE}" presName="negativeSpace" presStyleCnt="0"/>
      <dgm:spPr/>
    </dgm:pt>
    <dgm:pt modelId="{95DA0585-6BC5-4C5B-984E-731BBEA07916}" type="pres">
      <dgm:prSet presAssocID="{125D700E-A8C6-4DF2-BBB2-61156B2D18FE}" presName="childText" presStyleLbl="conFgAcc1" presStyleIdx="1" presStyleCnt="4" custLinFactY="7876" custLinFactNeighborY="100000">
        <dgm:presLayoutVars>
          <dgm:bulletEnabled val="1"/>
        </dgm:presLayoutVars>
      </dgm:prSet>
      <dgm:spPr/>
    </dgm:pt>
    <dgm:pt modelId="{01A806F7-7A03-428A-A82E-61F1C0ECFB3F}" type="pres">
      <dgm:prSet presAssocID="{2FA797E4-74D9-4481-8233-E5A109266EA2}" presName="spaceBetweenRectangles" presStyleCnt="0"/>
      <dgm:spPr/>
    </dgm:pt>
    <dgm:pt modelId="{E18AF99C-9635-4C4B-B461-0BC7A0E0AB0F}" type="pres">
      <dgm:prSet presAssocID="{FDA780B0-E393-42CA-84E4-0E32A46AC3D0}" presName="parentLin" presStyleCnt="0"/>
      <dgm:spPr/>
    </dgm:pt>
    <dgm:pt modelId="{383FFE38-52E7-4685-AAF5-6D31A27C02A4}" type="pres">
      <dgm:prSet presAssocID="{FDA780B0-E393-42CA-84E4-0E32A46AC3D0}" presName="parentLeftMargin" presStyleLbl="node1" presStyleIdx="1" presStyleCnt="4"/>
      <dgm:spPr/>
    </dgm:pt>
    <dgm:pt modelId="{48C41C60-2EC5-49D9-8B0B-55107C6B09C6}" type="pres">
      <dgm:prSet presAssocID="{FDA780B0-E393-42CA-84E4-0E32A46AC3D0}" presName="parentText" presStyleLbl="node1" presStyleIdx="2" presStyleCnt="4">
        <dgm:presLayoutVars>
          <dgm:chMax val="0"/>
          <dgm:bulletEnabled val="1"/>
        </dgm:presLayoutVars>
      </dgm:prSet>
      <dgm:spPr/>
    </dgm:pt>
    <dgm:pt modelId="{3FBBA187-69C8-48F3-9428-A4B46E13D3CD}" type="pres">
      <dgm:prSet presAssocID="{FDA780B0-E393-42CA-84E4-0E32A46AC3D0}" presName="negativeSpace" presStyleCnt="0"/>
      <dgm:spPr/>
    </dgm:pt>
    <dgm:pt modelId="{E6B82412-5C36-47A4-885F-56016FA0ED01}" type="pres">
      <dgm:prSet presAssocID="{FDA780B0-E393-42CA-84E4-0E32A46AC3D0}" presName="childText" presStyleLbl="conFgAcc1" presStyleIdx="2" presStyleCnt="4">
        <dgm:presLayoutVars>
          <dgm:bulletEnabled val="1"/>
        </dgm:presLayoutVars>
      </dgm:prSet>
      <dgm:spPr/>
    </dgm:pt>
    <dgm:pt modelId="{251F6802-3989-43BB-978B-9073E2D14F05}" type="pres">
      <dgm:prSet presAssocID="{1BBDAD2A-D2FA-4A4E-BF03-9B78A6523304}" presName="spaceBetweenRectangles" presStyleCnt="0"/>
      <dgm:spPr/>
    </dgm:pt>
    <dgm:pt modelId="{28364CA0-3E1A-4680-9715-79EDC709CE3A}" type="pres">
      <dgm:prSet presAssocID="{6FD4C5F2-D880-4757-ACF7-F7069476CEEE}" presName="parentLin" presStyleCnt="0"/>
      <dgm:spPr/>
    </dgm:pt>
    <dgm:pt modelId="{0819947A-52B8-4C30-AE2F-C7FEABE22A44}" type="pres">
      <dgm:prSet presAssocID="{6FD4C5F2-D880-4757-ACF7-F7069476CEEE}" presName="parentLeftMargin" presStyleLbl="node1" presStyleIdx="2" presStyleCnt="4"/>
      <dgm:spPr/>
    </dgm:pt>
    <dgm:pt modelId="{49862952-7F0D-4A72-A2EA-CC5AF87B2FB7}" type="pres">
      <dgm:prSet presAssocID="{6FD4C5F2-D880-4757-ACF7-F7069476CEEE}" presName="parentText" presStyleLbl="node1" presStyleIdx="3" presStyleCnt="4">
        <dgm:presLayoutVars>
          <dgm:chMax val="0"/>
          <dgm:bulletEnabled val="1"/>
        </dgm:presLayoutVars>
      </dgm:prSet>
      <dgm:spPr/>
    </dgm:pt>
    <dgm:pt modelId="{065C99C7-9645-47B6-B54C-844609F8EE9A}" type="pres">
      <dgm:prSet presAssocID="{6FD4C5F2-D880-4757-ACF7-F7069476CEEE}" presName="negativeSpace" presStyleCnt="0"/>
      <dgm:spPr/>
    </dgm:pt>
    <dgm:pt modelId="{4D795F5C-657E-4E2A-8473-F8535B032D82}" type="pres">
      <dgm:prSet presAssocID="{6FD4C5F2-D880-4757-ACF7-F7069476CEEE}" presName="childText" presStyleLbl="conFgAcc1" presStyleIdx="3" presStyleCnt="4">
        <dgm:presLayoutVars>
          <dgm:bulletEnabled val="1"/>
        </dgm:presLayoutVars>
      </dgm:prSet>
      <dgm:spPr/>
    </dgm:pt>
  </dgm:ptLst>
  <dgm:cxnLst>
    <dgm:cxn modelId="{852CF20F-ED43-4C97-81CD-F7331E6EB668}" type="presOf" srcId="{FDA780B0-E393-42CA-84E4-0E32A46AC3D0}" destId="{383FFE38-52E7-4685-AAF5-6D31A27C02A4}" srcOrd="0" destOrd="0" presId="urn:microsoft.com/office/officeart/2005/8/layout/list1"/>
    <dgm:cxn modelId="{96AF4620-6979-4CFF-BCE0-FC9C3ACCC5F2}" srcId="{A00657AD-F99F-4F63-B9DB-F0FC65F7ADDB}" destId="{FDA780B0-E393-42CA-84E4-0E32A46AC3D0}" srcOrd="2" destOrd="0" parTransId="{04929C75-C7D0-4E49-B1B2-BDE971EC808C}" sibTransId="{1BBDAD2A-D2FA-4A4E-BF03-9B78A6523304}"/>
    <dgm:cxn modelId="{C2ED5629-49CC-484E-9360-2DF0041107EF}" type="presOf" srcId="{6FD4C5F2-D880-4757-ACF7-F7069476CEEE}" destId="{0819947A-52B8-4C30-AE2F-C7FEABE22A44}" srcOrd="0" destOrd="0" presId="urn:microsoft.com/office/officeart/2005/8/layout/list1"/>
    <dgm:cxn modelId="{5E16892B-8538-4755-81A1-61A8DEB9EF70}" type="presOf" srcId="{125D700E-A8C6-4DF2-BBB2-61156B2D18FE}" destId="{063797F0-9D09-4BFE-BFC1-1191384B755E}" srcOrd="0" destOrd="0" presId="urn:microsoft.com/office/officeart/2005/8/layout/list1"/>
    <dgm:cxn modelId="{1CF5FB34-EC42-4C02-A38B-444814173E4F}" type="presOf" srcId="{125D700E-A8C6-4DF2-BBB2-61156B2D18FE}" destId="{C9CC7644-53E9-4FB5-BF94-B04429CE759D}" srcOrd="1" destOrd="0" presId="urn:microsoft.com/office/officeart/2005/8/layout/list1"/>
    <dgm:cxn modelId="{E89E943E-8017-4896-821A-97AB1B6E5A02}" type="presOf" srcId="{72F7A612-D0CB-42B5-8563-6ECAA694BEC8}" destId="{37F1925B-D461-4EF7-8043-FBC088BB625D}" srcOrd="1" destOrd="0" presId="urn:microsoft.com/office/officeart/2005/8/layout/list1"/>
    <dgm:cxn modelId="{0977F45D-81C0-421C-B716-D906EDA98168}" type="presOf" srcId="{72F7A612-D0CB-42B5-8563-6ECAA694BEC8}" destId="{74B22530-A200-4C45-9C1B-3EF4B4AAA629}" srcOrd="0" destOrd="0" presId="urn:microsoft.com/office/officeart/2005/8/layout/list1"/>
    <dgm:cxn modelId="{DE679363-4562-46B5-98DC-3F7C86386A9D}" type="presOf" srcId="{A00657AD-F99F-4F63-B9DB-F0FC65F7ADDB}" destId="{E99D4223-18D9-4F8E-BC62-363CB9F9FCE5}" srcOrd="0" destOrd="0" presId="urn:microsoft.com/office/officeart/2005/8/layout/list1"/>
    <dgm:cxn modelId="{51F84680-8027-4A7A-A32A-9C719D4FFD7D}" srcId="{A00657AD-F99F-4F63-B9DB-F0FC65F7ADDB}" destId="{125D700E-A8C6-4DF2-BBB2-61156B2D18FE}" srcOrd="1" destOrd="0" parTransId="{9D9FFAC8-718F-48C5-8FAD-387D33699361}" sibTransId="{2FA797E4-74D9-4481-8233-E5A109266EA2}"/>
    <dgm:cxn modelId="{D7ABCD9A-66E7-47C8-97B5-39DC4492AE78}" type="presOf" srcId="{6FD4C5F2-D880-4757-ACF7-F7069476CEEE}" destId="{49862952-7F0D-4A72-A2EA-CC5AF87B2FB7}" srcOrd="1" destOrd="0" presId="urn:microsoft.com/office/officeart/2005/8/layout/list1"/>
    <dgm:cxn modelId="{DA9CA5C9-916A-4F2E-801D-5041F6ED9A3D}" srcId="{A00657AD-F99F-4F63-B9DB-F0FC65F7ADDB}" destId="{72F7A612-D0CB-42B5-8563-6ECAA694BEC8}" srcOrd="0" destOrd="0" parTransId="{09FAB920-AAF5-4AD8-BAAC-18AD2211865C}" sibTransId="{7ADD12A9-51DF-4422-940D-4E367528CB4A}"/>
    <dgm:cxn modelId="{CB1D2CD3-32B3-46C4-BBCD-5F8CFB2F1582}" srcId="{A00657AD-F99F-4F63-B9DB-F0FC65F7ADDB}" destId="{6FD4C5F2-D880-4757-ACF7-F7069476CEEE}" srcOrd="3" destOrd="0" parTransId="{0B9A81C4-7E76-4EA5-A4FB-2454DB7016F0}" sibTransId="{601ED7B1-0B54-49E3-BDB8-2DD73F2CAACB}"/>
    <dgm:cxn modelId="{3E810AFC-89F9-49AC-BAF8-31B9F43EA599}" type="presOf" srcId="{FDA780B0-E393-42CA-84E4-0E32A46AC3D0}" destId="{48C41C60-2EC5-49D9-8B0B-55107C6B09C6}" srcOrd="1" destOrd="0" presId="urn:microsoft.com/office/officeart/2005/8/layout/list1"/>
    <dgm:cxn modelId="{80FBD630-A455-4A74-A7DB-2F6618421E7A}" type="presParOf" srcId="{E99D4223-18D9-4F8E-BC62-363CB9F9FCE5}" destId="{8BBFF7E7-9566-46B2-AD1F-FAD6B212E3BD}" srcOrd="0" destOrd="0" presId="urn:microsoft.com/office/officeart/2005/8/layout/list1"/>
    <dgm:cxn modelId="{65BF3FEB-04C6-4DBD-B7F5-012879D598D8}" type="presParOf" srcId="{8BBFF7E7-9566-46B2-AD1F-FAD6B212E3BD}" destId="{74B22530-A200-4C45-9C1B-3EF4B4AAA629}" srcOrd="0" destOrd="0" presId="urn:microsoft.com/office/officeart/2005/8/layout/list1"/>
    <dgm:cxn modelId="{9DB89378-88CA-4C4E-9FA4-F62A25653060}" type="presParOf" srcId="{8BBFF7E7-9566-46B2-AD1F-FAD6B212E3BD}" destId="{37F1925B-D461-4EF7-8043-FBC088BB625D}" srcOrd="1" destOrd="0" presId="urn:microsoft.com/office/officeart/2005/8/layout/list1"/>
    <dgm:cxn modelId="{ECBF7601-0E62-43EB-B942-BA6C3937210B}" type="presParOf" srcId="{E99D4223-18D9-4F8E-BC62-363CB9F9FCE5}" destId="{CBFF55BC-1381-4FD4-B638-EA4D6D3E2744}" srcOrd="1" destOrd="0" presId="urn:microsoft.com/office/officeart/2005/8/layout/list1"/>
    <dgm:cxn modelId="{B5EAA01A-9528-44F3-A257-99CF11A15CFC}" type="presParOf" srcId="{E99D4223-18D9-4F8E-BC62-363CB9F9FCE5}" destId="{F952A2B6-477C-4398-B4F2-507144CFE0C6}" srcOrd="2" destOrd="0" presId="urn:microsoft.com/office/officeart/2005/8/layout/list1"/>
    <dgm:cxn modelId="{10833A0E-CB55-413B-8C3D-9533D2190C0C}" type="presParOf" srcId="{E99D4223-18D9-4F8E-BC62-363CB9F9FCE5}" destId="{14C35C7F-8769-4A2D-88A9-87699CC7E449}" srcOrd="3" destOrd="0" presId="urn:microsoft.com/office/officeart/2005/8/layout/list1"/>
    <dgm:cxn modelId="{23801585-767E-4C03-987A-62B60941D54E}" type="presParOf" srcId="{E99D4223-18D9-4F8E-BC62-363CB9F9FCE5}" destId="{FE1855CB-D80C-48B4-B14B-E3CA311F3953}" srcOrd="4" destOrd="0" presId="urn:microsoft.com/office/officeart/2005/8/layout/list1"/>
    <dgm:cxn modelId="{DF304360-52A7-49E0-9FBC-E10EBE6E51D3}" type="presParOf" srcId="{FE1855CB-D80C-48B4-B14B-E3CA311F3953}" destId="{063797F0-9D09-4BFE-BFC1-1191384B755E}" srcOrd="0" destOrd="0" presId="urn:microsoft.com/office/officeart/2005/8/layout/list1"/>
    <dgm:cxn modelId="{AF495A2B-1D5A-469E-9BED-5ACE48964E90}" type="presParOf" srcId="{FE1855CB-D80C-48B4-B14B-E3CA311F3953}" destId="{C9CC7644-53E9-4FB5-BF94-B04429CE759D}" srcOrd="1" destOrd="0" presId="urn:microsoft.com/office/officeart/2005/8/layout/list1"/>
    <dgm:cxn modelId="{AC9BD846-73F6-48E8-9CAB-1F69F7CFC93C}" type="presParOf" srcId="{E99D4223-18D9-4F8E-BC62-363CB9F9FCE5}" destId="{E05C88EB-FA02-4BA8-A343-258B494D7707}" srcOrd="5" destOrd="0" presId="urn:microsoft.com/office/officeart/2005/8/layout/list1"/>
    <dgm:cxn modelId="{3E281A18-78CA-4471-8FDF-ECBA6F15A886}" type="presParOf" srcId="{E99D4223-18D9-4F8E-BC62-363CB9F9FCE5}" destId="{95DA0585-6BC5-4C5B-984E-731BBEA07916}" srcOrd="6" destOrd="0" presId="urn:microsoft.com/office/officeart/2005/8/layout/list1"/>
    <dgm:cxn modelId="{97E65350-994C-421D-BFEA-BCCF0EEE8074}" type="presParOf" srcId="{E99D4223-18D9-4F8E-BC62-363CB9F9FCE5}" destId="{01A806F7-7A03-428A-A82E-61F1C0ECFB3F}" srcOrd="7" destOrd="0" presId="urn:microsoft.com/office/officeart/2005/8/layout/list1"/>
    <dgm:cxn modelId="{A200506D-406E-4298-9F3A-E2292573F43A}" type="presParOf" srcId="{E99D4223-18D9-4F8E-BC62-363CB9F9FCE5}" destId="{E18AF99C-9635-4C4B-B461-0BC7A0E0AB0F}" srcOrd="8" destOrd="0" presId="urn:microsoft.com/office/officeart/2005/8/layout/list1"/>
    <dgm:cxn modelId="{BDD43821-9A01-49B2-8C08-28DEA37A2B43}" type="presParOf" srcId="{E18AF99C-9635-4C4B-B461-0BC7A0E0AB0F}" destId="{383FFE38-52E7-4685-AAF5-6D31A27C02A4}" srcOrd="0" destOrd="0" presId="urn:microsoft.com/office/officeart/2005/8/layout/list1"/>
    <dgm:cxn modelId="{69387AFD-1CF5-476B-B748-59189EA8F939}" type="presParOf" srcId="{E18AF99C-9635-4C4B-B461-0BC7A0E0AB0F}" destId="{48C41C60-2EC5-49D9-8B0B-55107C6B09C6}" srcOrd="1" destOrd="0" presId="urn:microsoft.com/office/officeart/2005/8/layout/list1"/>
    <dgm:cxn modelId="{A9C11575-39B6-4F30-8E1B-ED2821AD77A2}" type="presParOf" srcId="{E99D4223-18D9-4F8E-BC62-363CB9F9FCE5}" destId="{3FBBA187-69C8-48F3-9428-A4B46E13D3CD}" srcOrd="9" destOrd="0" presId="urn:microsoft.com/office/officeart/2005/8/layout/list1"/>
    <dgm:cxn modelId="{71B16854-10AB-4C98-8B57-16300C260D09}" type="presParOf" srcId="{E99D4223-18D9-4F8E-BC62-363CB9F9FCE5}" destId="{E6B82412-5C36-47A4-885F-56016FA0ED01}" srcOrd="10" destOrd="0" presId="urn:microsoft.com/office/officeart/2005/8/layout/list1"/>
    <dgm:cxn modelId="{C6E5316F-0CFF-4DD0-B85A-0DE1069771E5}" type="presParOf" srcId="{E99D4223-18D9-4F8E-BC62-363CB9F9FCE5}" destId="{251F6802-3989-43BB-978B-9073E2D14F05}" srcOrd="11" destOrd="0" presId="urn:microsoft.com/office/officeart/2005/8/layout/list1"/>
    <dgm:cxn modelId="{20FE249B-42A0-4F3C-9452-BE63E863AC32}" type="presParOf" srcId="{E99D4223-18D9-4F8E-BC62-363CB9F9FCE5}" destId="{28364CA0-3E1A-4680-9715-79EDC709CE3A}" srcOrd="12" destOrd="0" presId="urn:microsoft.com/office/officeart/2005/8/layout/list1"/>
    <dgm:cxn modelId="{31E3001E-7560-4153-BC38-C333E8C49ECB}" type="presParOf" srcId="{28364CA0-3E1A-4680-9715-79EDC709CE3A}" destId="{0819947A-52B8-4C30-AE2F-C7FEABE22A44}" srcOrd="0" destOrd="0" presId="urn:microsoft.com/office/officeart/2005/8/layout/list1"/>
    <dgm:cxn modelId="{BBB9101A-4862-4F73-B7C0-C327CE071392}" type="presParOf" srcId="{28364CA0-3E1A-4680-9715-79EDC709CE3A}" destId="{49862952-7F0D-4A72-A2EA-CC5AF87B2FB7}" srcOrd="1" destOrd="0" presId="urn:microsoft.com/office/officeart/2005/8/layout/list1"/>
    <dgm:cxn modelId="{85EBCC71-B5DC-4524-8CA9-BD9144FAA7FF}" type="presParOf" srcId="{E99D4223-18D9-4F8E-BC62-363CB9F9FCE5}" destId="{065C99C7-9645-47B6-B54C-844609F8EE9A}" srcOrd="13" destOrd="0" presId="urn:microsoft.com/office/officeart/2005/8/layout/list1"/>
    <dgm:cxn modelId="{40A0E6E1-B8E1-49C0-A453-DDD10766F92E}" type="presParOf" srcId="{E99D4223-18D9-4F8E-BC62-363CB9F9FCE5}" destId="{4D795F5C-657E-4E2A-8473-F8535B032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2A2B6-477C-4398-B4F2-507144CFE0C6}">
      <dsp:nvSpPr>
        <dsp:cNvPr id="0" name=""/>
        <dsp:cNvSpPr/>
      </dsp:nvSpPr>
      <dsp:spPr>
        <a:xfrm>
          <a:off x="0" y="28099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F1925B-D461-4EF7-8043-FBC088BB625D}">
      <dsp:nvSpPr>
        <dsp:cNvPr id="0" name=""/>
        <dsp:cNvSpPr/>
      </dsp:nvSpPr>
      <dsp:spPr>
        <a:xfrm>
          <a:off x="74984" y="1531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solidFill>
                <a:schemeClr val="tx1"/>
              </a:solidFill>
              <a:latin typeface="標楷體" panose="03000509000000000000" pitchFamily="65" charset="-120"/>
              <a:ea typeface="標楷體" panose="03000509000000000000" pitchFamily="65" charset="-120"/>
            </a:rPr>
            <a:t>教務處</a:t>
          </a:r>
        </a:p>
      </dsp:txBody>
      <dsp:txXfrm>
        <a:off x="100923" y="41256"/>
        <a:ext cx="997901" cy="479482"/>
      </dsp:txXfrm>
    </dsp:sp>
    <dsp:sp modelId="{95DA0585-6BC5-4C5B-984E-731BBEA07916}">
      <dsp:nvSpPr>
        <dsp:cNvPr id="0" name=""/>
        <dsp:cNvSpPr/>
      </dsp:nvSpPr>
      <dsp:spPr>
        <a:xfrm>
          <a:off x="0" y="1230403"/>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9CC7644-53E9-4FB5-BF94-B04429CE759D}">
      <dsp:nvSpPr>
        <dsp:cNvPr id="0" name=""/>
        <dsp:cNvSpPr/>
      </dsp:nvSpPr>
      <dsp:spPr>
        <a:xfrm>
          <a:off x="74984" y="83179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學務處</a:t>
          </a:r>
        </a:p>
      </dsp:txBody>
      <dsp:txXfrm>
        <a:off x="100923" y="857736"/>
        <a:ext cx="997901" cy="479482"/>
      </dsp:txXfrm>
    </dsp:sp>
    <dsp:sp modelId="{E6B82412-5C36-47A4-885F-56016FA0ED01}">
      <dsp:nvSpPr>
        <dsp:cNvPr id="0" name=""/>
        <dsp:cNvSpPr/>
      </dsp:nvSpPr>
      <dsp:spPr>
        <a:xfrm>
          <a:off x="0" y="191395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8C41C60-2EC5-49D9-8B0B-55107C6B09C6}">
      <dsp:nvSpPr>
        <dsp:cNvPr id="0" name=""/>
        <dsp:cNvSpPr/>
      </dsp:nvSpPr>
      <dsp:spPr>
        <a:xfrm>
          <a:off x="74984" y="1648277"/>
          <a:ext cx="1049779" cy="531360"/>
        </a:xfrm>
        <a:prstGeom prst="roundRect">
          <a:avLst/>
        </a:prstGeom>
        <a:solidFill>
          <a:srgbClr val="66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chemeClr val="tx1"/>
              </a:solidFill>
              <a:latin typeface="華康中特圓體" panose="020F0809000000000000" pitchFamily="49" charset="-120"/>
              <a:ea typeface="華康中特圓體" panose="020F0809000000000000" pitchFamily="49" charset="-120"/>
            </a:rPr>
            <a:t>總務處</a:t>
          </a:r>
        </a:p>
      </dsp:txBody>
      <dsp:txXfrm>
        <a:off x="100923" y="1674216"/>
        <a:ext cx="997901" cy="479482"/>
      </dsp:txXfrm>
    </dsp:sp>
    <dsp:sp modelId="{4D795F5C-657E-4E2A-8473-F8535B032D82}">
      <dsp:nvSpPr>
        <dsp:cNvPr id="0" name=""/>
        <dsp:cNvSpPr/>
      </dsp:nvSpPr>
      <dsp:spPr>
        <a:xfrm>
          <a:off x="0" y="2730437"/>
          <a:ext cx="1499685"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9862952-7F0D-4A72-A2EA-CC5AF87B2FB7}">
      <dsp:nvSpPr>
        <dsp:cNvPr id="0" name=""/>
        <dsp:cNvSpPr/>
      </dsp:nvSpPr>
      <dsp:spPr>
        <a:xfrm>
          <a:off x="74984" y="2464757"/>
          <a:ext cx="1049779" cy="531360"/>
        </a:xfrm>
        <a:prstGeom prst="roundRect">
          <a:avLst/>
        </a:prstGeom>
        <a:solidFill>
          <a:schemeClr val="accent1">
            <a:lumMod val="9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9679" tIns="0" rIns="39679" bIns="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solidFill>
                <a:srgbClr val="FFFFCC"/>
              </a:solidFill>
              <a:latin typeface="華康中特圓體" panose="020F0809000000000000" pitchFamily="49" charset="-120"/>
              <a:ea typeface="華康中特圓體" panose="020F0809000000000000" pitchFamily="49" charset="-120"/>
            </a:rPr>
            <a:t>輔導室</a:t>
          </a:r>
        </a:p>
      </dsp:txBody>
      <dsp:txXfrm>
        <a:off x="100923" y="2490696"/>
        <a:ext cx="997901"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3" name="日期預留位置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3034A8C4-D79B-4AD2-A818-804AE4A1821C}" type="datetime2">
              <a:rPr lang="zh-TW" altLang="en-US" smtClean="0">
                <a:latin typeface="微軟正黑體" panose="020B0604030504040204" pitchFamily="34" charset="-120"/>
                <a:ea typeface="微軟正黑體" panose="020B0604030504040204" pitchFamily="34" charset="-120"/>
              </a:rPr>
              <a:t>2024年9月9日</a:t>
            </a:fld>
            <a:endParaRPr lang="zh-TW" altLang="en-US" dirty="0">
              <a:latin typeface="微軟正黑體" panose="020B0604030504040204" pitchFamily="34" charset="-120"/>
              <a:ea typeface="微軟正黑體" panose="020B0604030504040204" pitchFamily="34" charset="-120"/>
            </a:endParaRPr>
          </a:p>
        </p:txBody>
      </p:sp>
      <p:sp>
        <p:nvSpPr>
          <p:cNvPr id="4" name="頁尾預留位置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5" name="投影片編號預留位置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B828588A-5C4E-401A-AECC-B6F63A9DE965}" type="slidenum">
              <a:rPr lang="en-US" altLang="zh-TW" smtClean="0">
                <a:latin typeface="微軟正黑體" panose="020B0604030504040204" pitchFamily="34" charset="-120"/>
                <a:ea typeface="微軟正黑體" panose="020B0604030504040204" pitchFamily="34" charset="-120"/>
              </a:rPr>
              <a:t>‹#›</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微軟正黑體" panose="020B0604030504040204" pitchFamily="34" charset="-120"/>
                <a:ea typeface="微軟正黑體" panose="020B0604030504040204" pitchFamily="34" charset="-120"/>
              </a:defRPr>
            </a:lvl1pPr>
          </a:lstStyle>
          <a:p>
            <a:endParaRPr lang="zh-TW" altLang="en-US" noProof="0" dirty="0"/>
          </a:p>
        </p:txBody>
      </p:sp>
      <p:sp>
        <p:nvSpPr>
          <p:cNvPr id="3" name="日期預留位置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微軟正黑體" panose="020B0604030504040204" pitchFamily="34" charset="-120"/>
                <a:ea typeface="微軟正黑體" panose="020B0604030504040204" pitchFamily="34" charset="-120"/>
              </a:defRPr>
            </a:lvl1pPr>
          </a:lstStyle>
          <a:p>
            <a:fld id="{5432A542-741B-492A-B01C-022BEC36B85A}" type="datetime2">
              <a:rPr lang="zh-TW" altLang="en-US" smtClean="0"/>
              <a:pPr/>
              <a:t>2024年9月9日</a:t>
            </a:fld>
            <a:endParaRPr lang="zh-TW" altLang="en-US" dirty="0"/>
          </a:p>
        </p:txBody>
      </p:sp>
      <p:sp>
        <p:nvSpPr>
          <p:cNvPr id="4" name="投影片影像預留位置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zh-TW" altLang="en-US" noProof="0" dirty="0"/>
          </a:p>
        </p:txBody>
      </p:sp>
      <p:sp>
        <p:nvSpPr>
          <p:cNvPr id="5" name="備忘稿預留位置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6" name="頁尾預留位置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微軟正黑體" panose="020B0604030504040204" pitchFamily="34" charset="-120"/>
                <a:ea typeface="微軟正黑體" panose="020B0604030504040204" pitchFamily="34" charset="-120"/>
              </a:defRPr>
            </a:lvl1pPr>
          </a:lstStyle>
          <a:p>
            <a:endParaRPr lang="zh-TW" altLang="en-US" noProof="0" dirty="0"/>
          </a:p>
        </p:txBody>
      </p:sp>
      <p:sp>
        <p:nvSpPr>
          <p:cNvPr id="7" name="投影片編號預留位置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微軟正黑體" panose="020B0604030504040204" pitchFamily="34" charset="-120"/>
                <a:ea typeface="微軟正黑體" panose="020B0604030504040204" pitchFamily="34" charset="-120"/>
              </a:defRPr>
            </a:lvl1pPr>
          </a:lstStyle>
          <a:p>
            <a:fld id="{77542409-6A04-4DC6-AC3A-D3758287A8F2}" type="slidenum">
              <a:rPr lang="en-US" altLang="zh-TW" noProof="0" smtClean="0"/>
              <a:pPr/>
              <a:t>‹#›</a:t>
            </a:fld>
            <a:endParaRPr lang="zh-TW" altLang="en-US" noProof="0"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1pPr>
    <a:lvl2pPr marL="4572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2pPr>
    <a:lvl3pPr marL="9144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3pPr>
    <a:lvl4pPr marL="13716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4pPr>
    <a:lvl5pPr marL="18288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7542409-6A04-4DC6-AC3A-D3758287A8F2}" type="slidenum">
              <a:rPr lang="en-US" altLang="zh-TW" noProof="0" smtClean="0"/>
              <a:pPr/>
              <a:t>3</a:t>
            </a:fld>
            <a:endParaRPr lang="zh-TW" altLang="en-US" noProof="0" dirty="0"/>
          </a:p>
        </p:txBody>
      </p:sp>
    </p:spTree>
    <p:extLst>
      <p:ext uri="{BB962C8B-B14F-4D97-AF65-F5344CB8AC3E}">
        <p14:creationId xmlns:p14="http://schemas.microsoft.com/office/powerpoint/2010/main" val="669504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53BC47-F854-40C3-88D2-67FA28CE21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E224CCF-F186-4DE1-8A42-C172D52D4F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E281B3-EA26-4FA8-9DA8-BA6E72E5BB97}"/>
              </a:ext>
            </a:extLst>
          </p:cNvPr>
          <p:cNvSpPr>
            <a:spLocks noGrp="1"/>
          </p:cNvSpPr>
          <p:nvPr>
            <p:ph type="dt" sz="half" idx="10"/>
          </p:nvPr>
        </p:nvSpPr>
        <p:spPr/>
        <p:txBody>
          <a:bodyPr/>
          <a:lstStyle/>
          <a:p>
            <a:fld id="{1B269858-CEA9-439B-BDE7-EFB626ADBE1B}" type="datetimeFigureOut">
              <a:rPr lang="zh-CN" altLang="en-US" smtClean="0"/>
              <a:pPr/>
              <a:t>2024/9/9</a:t>
            </a:fld>
            <a:endParaRPr lang="zh-CN" altLang="en-US"/>
          </a:p>
        </p:txBody>
      </p:sp>
      <p:sp>
        <p:nvSpPr>
          <p:cNvPr id="5" name="页脚占位符 4">
            <a:extLst>
              <a:ext uri="{FF2B5EF4-FFF2-40B4-BE49-F238E27FC236}">
                <a16:creationId xmlns:a16="http://schemas.microsoft.com/office/drawing/2014/main" id="{4CC09AE3-32F8-44E9-BBF3-6FC92F07CF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F20369-4247-4ED4-9EBE-B94DEE86EAB2}"/>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173536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24F8EC-0A3B-460A-8116-E1A9668350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D3AC151-2942-44D1-98F8-2EE4E436DC5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6E7A743-6055-4D81-BD75-83C51C2F534A}"/>
              </a:ext>
            </a:extLst>
          </p:cNvPr>
          <p:cNvSpPr>
            <a:spLocks noGrp="1"/>
          </p:cNvSpPr>
          <p:nvPr>
            <p:ph type="dt" sz="half" idx="10"/>
          </p:nvPr>
        </p:nvSpPr>
        <p:spPr/>
        <p:txBody>
          <a:bodyPr/>
          <a:lstStyle/>
          <a:p>
            <a:fld id="{1B269858-CEA9-439B-BDE7-EFB626ADBE1B}" type="datetimeFigureOut">
              <a:rPr lang="zh-CN" altLang="en-US" smtClean="0"/>
              <a:pPr/>
              <a:t>2024/9/9</a:t>
            </a:fld>
            <a:endParaRPr lang="zh-CN" altLang="en-US"/>
          </a:p>
        </p:txBody>
      </p:sp>
      <p:sp>
        <p:nvSpPr>
          <p:cNvPr id="5" name="页脚占位符 4">
            <a:extLst>
              <a:ext uri="{FF2B5EF4-FFF2-40B4-BE49-F238E27FC236}">
                <a16:creationId xmlns:a16="http://schemas.microsoft.com/office/drawing/2014/main" id="{F66D0D96-9EFB-4987-9C27-0816040C25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AC8868-522E-4884-A711-2C00A14635FA}"/>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247145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51669F9-F80B-4EFD-BA86-BAC2A6696EA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3F441-6C77-46E9-BD9F-612015E4FC3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C0E06A-987D-495B-9AC7-FA5B2A3ECC9D}"/>
              </a:ext>
            </a:extLst>
          </p:cNvPr>
          <p:cNvSpPr>
            <a:spLocks noGrp="1"/>
          </p:cNvSpPr>
          <p:nvPr>
            <p:ph type="dt" sz="half" idx="10"/>
          </p:nvPr>
        </p:nvSpPr>
        <p:spPr/>
        <p:txBody>
          <a:bodyPr/>
          <a:lstStyle/>
          <a:p>
            <a:fld id="{1B269858-CEA9-439B-BDE7-EFB626ADBE1B}" type="datetimeFigureOut">
              <a:rPr lang="zh-CN" altLang="en-US" smtClean="0"/>
              <a:pPr/>
              <a:t>2024/9/9</a:t>
            </a:fld>
            <a:endParaRPr lang="zh-CN" altLang="en-US"/>
          </a:p>
        </p:txBody>
      </p:sp>
      <p:sp>
        <p:nvSpPr>
          <p:cNvPr id="5" name="页脚占位符 4">
            <a:extLst>
              <a:ext uri="{FF2B5EF4-FFF2-40B4-BE49-F238E27FC236}">
                <a16:creationId xmlns:a16="http://schemas.microsoft.com/office/drawing/2014/main" id="{EDCB7741-D20E-452D-A62A-74C488D6E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57824-4E90-4009-B3A1-B0F8B02E3D31}"/>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3938548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467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144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946F79F-435F-4072-9956-FCD7B3ACC4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66" t="-1" r="2801" b="10600"/>
          <a:stretch/>
        </p:blipFill>
        <p:spPr>
          <a:xfrm rot="19622740">
            <a:off x="8200525" y="4771014"/>
            <a:ext cx="4705524" cy="2910127"/>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4" name="图片 13">
            <a:extLst>
              <a:ext uri="{FF2B5EF4-FFF2-40B4-BE49-F238E27FC236}">
                <a16:creationId xmlns:a16="http://schemas.microsoft.com/office/drawing/2014/main" id="{48A0BA73-E8CE-4A34-8521-85806F3E4D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0498" t="60114" r="42924" b="4711"/>
          <a:stretch/>
        </p:blipFill>
        <p:spPr>
          <a:xfrm>
            <a:off x="0" y="0"/>
            <a:ext cx="3943350" cy="2133600"/>
          </a:xfrm>
          <a:prstGeom prst="rect">
            <a:avLst/>
          </a:prstGeom>
        </p:spPr>
      </p:pic>
    </p:spTree>
    <p:extLst>
      <p:ext uri="{BB962C8B-B14F-4D97-AF65-F5344CB8AC3E}">
        <p14:creationId xmlns:p14="http://schemas.microsoft.com/office/powerpoint/2010/main" val="2009494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D5CC0-B8C5-4044-9E30-86BBCEE7758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A39E34-BE2B-4AB0-BBCB-DEB1165C332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4F3C416-C98C-4E7F-AEF6-81EB8C58DC0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4E08B2-17A0-432E-83EB-09A31948FBBA}"/>
              </a:ext>
            </a:extLst>
          </p:cNvPr>
          <p:cNvSpPr>
            <a:spLocks noGrp="1"/>
          </p:cNvSpPr>
          <p:nvPr>
            <p:ph type="dt" sz="half" idx="10"/>
          </p:nvPr>
        </p:nvSpPr>
        <p:spPr/>
        <p:txBody>
          <a:bodyPr/>
          <a:lstStyle/>
          <a:p>
            <a:fld id="{1B269858-CEA9-439B-BDE7-EFB626ADBE1B}" type="datetimeFigureOut">
              <a:rPr lang="zh-CN" altLang="en-US" smtClean="0"/>
              <a:pPr/>
              <a:t>2024/9/9</a:t>
            </a:fld>
            <a:endParaRPr lang="zh-CN" altLang="en-US"/>
          </a:p>
        </p:txBody>
      </p:sp>
      <p:sp>
        <p:nvSpPr>
          <p:cNvPr id="6" name="页脚占位符 5">
            <a:extLst>
              <a:ext uri="{FF2B5EF4-FFF2-40B4-BE49-F238E27FC236}">
                <a16:creationId xmlns:a16="http://schemas.microsoft.com/office/drawing/2014/main" id="{4F376286-ADBF-4DB8-B0F5-EB98E28456B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2C2EBC4-8403-4A91-AB89-91327EF2C456}"/>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116302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E4A68F-11DA-4AF8-AF77-9B45578C88E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6A7E45-25F5-465D-874A-0555E05505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DF10034-DF7D-47AD-9041-8340B972776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A628E10-19FF-499F-B78C-6741E44716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352DBAE-A8AE-4F5B-AA41-8202F5E75F9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C7687F-0F96-4781-A342-1495AFB8A0FB}"/>
              </a:ext>
            </a:extLst>
          </p:cNvPr>
          <p:cNvSpPr>
            <a:spLocks noGrp="1"/>
          </p:cNvSpPr>
          <p:nvPr>
            <p:ph type="dt" sz="half" idx="10"/>
          </p:nvPr>
        </p:nvSpPr>
        <p:spPr/>
        <p:txBody>
          <a:bodyPr/>
          <a:lstStyle/>
          <a:p>
            <a:fld id="{1B269858-CEA9-439B-BDE7-EFB626ADBE1B}" type="datetimeFigureOut">
              <a:rPr lang="zh-CN" altLang="en-US" smtClean="0"/>
              <a:pPr/>
              <a:t>2024/9/9</a:t>
            </a:fld>
            <a:endParaRPr lang="zh-CN" altLang="en-US"/>
          </a:p>
        </p:txBody>
      </p:sp>
      <p:sp>
        <p:nvSpPr>
          <p:cNvPr id="8" name="页脚占位符 7">
            <a:extLst>
              <a:ext uri="{FF2B5EF4-FFF2-40B4-BE49-F238E27FC236}">
                <a16:creationId xmlns:a16="http://schemas.microsoft.com/office/drawing/2014/main" id="{CD49A865-AE65-4BB4-BE9A-559A572D681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FF5D6F0-73BA-4525-AFAC-583AB61CCB3C}"/>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348317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AC49EA-9481-4254-A872-E915D7AD61F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30C9EBA-EC40-48B5-B38A-90A7B087803C}"/>
              </a:ext>
            </a:extLst>
          </p:cNvPr>
          <p:cNvSpPr>
            <a:spLocks noGrp="1"/>
          </p:cNvSpPr>
          <p:nvPr>
            <p:ph type="dt" sz="half" idx="10"/>
          </p:nvPr>
        </p:nvSpPr>
        <p:spPr/>
        <p:txBody>
          <a:bodyPr/>
          <a:lstStyle/>
          <a:p>
            <a:fld id="{1B269858-CEA9-439B-BDE7-EFB626ADBE1B}" type="datetimeFigureOut">
              <a:rPr lang="zh-CN" altLang="en-US" smtClean="0"/>
              <a:pPr/>
              <a:t>2024/9/9</a:t>
            </a:fld>
            <a:endParaRPr lang="zh-CN" altLang="en-US"/>
          </a:p>
        </p:txBody>
      </p:sp>
      <p:sp>
        <p:nvSpPr>
          <p:cNvPr id="4" name="页脚占位符 3">
            <a:extLst>
              <a:ext uri="{FF2B5EF4-FFF2-40B4-BE49-F238E27FC236}">
                <a16:creationId xmlns:a16="http://schemas.microsoft.com/office/drawing/2014/main" id="{20D6242B-823D-4312-9C68-6FF5D25171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1C4E93-D25C-4C3F-A65A-1232E086BDFC}"/>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685692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4B4F85C-042D-41E2-98C4-BD1D3D477081}"/>
              </a:ext>
            </a:extLst>
          </p:cNvPr>
          <p:cNvSpPr>
            <a:spLocks noGrp="1"/>
          </p:cNvSpPr>
          <p:nvPr>
            <p:ph type="dt" sz="half" idx="10"/>
          </p:nvPr>
        </p:nvSpPr>
        <p:spPr/>
        <p:txBody>
          <a:bodyPr/>
          <a:lstStyle/>
          <a:p>
            <a:fld id="{1B269858-CEA9-439B-BDE7-EFB626ADBE1B}" type="datetimeFigureOut">
              <a:rPr lang="zh-CN" altLang="en-US" smtClean="0"/>
              <a:pPr/>
              <a:t>2024/9/9</a:t>
            </a:fld>
            <a:endParaRPr lang="zh-CN" altLang="en-US"/>
          </a:p>
        </p:txBody>
      </p:sp>
      <p:sp>
        <p:nvSpPr>
          <p:cNvPr id="3" name="页脚占位符 2">
            <a:extLst>
              <a:ext uri="{FF2B5EF4-FFF2-40B4-BE49-F238E27FC236}">
                <a16:creationId xmlns:a16="http://schemas.microsoft.com/office/drawing/2014/main" id="{E2CF52C6-30AC-4004-ACB5-40754FC44C4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382480D-5275-4623-B4C7-E46AC7E09D4D}"/>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96881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66F9A-DFCD-4411-BC4B-3B5E44F742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7DC69B1-E0EE-4B3F-B651-E432C2A720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8ADDF7F-0D5D-45F4-A969-28DBE410F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684A73C-F0DF-4518-82AB-D331F5C0D3A7}"/>
              </a:ext>
            </a:extLst>
          </p:cNvPr>
          <p:cNvSpPr>
            <a:spLocks noGrp="1"/>
          </p:cNvSpPr>
          <p:nvPr>
            <p:ph type="dt" sz="half" idx="10"/>
          </p:nvPr>
        </p:nvSpPr>
        <p:spPr/>
        <p:txBody>
          <a:bodyPr/>
          <a:lstStyle/>
          <a:p>
            <a:fld id="{1B269858-CEA9-439B-BDE7-EFB626ADBE1B}" type="datetimeFigureOut">
              <a:rPr lang="zh-CN" altLang="en-US" smtClean="0"/>
              <a:pPr/>
              <a:t>2024/9/9</a:t>
            </a:fld>
            <a:endParaRPr lang="zh-CN" altLang="en-US"/>
          </a:p>
        </p:txBody>
      </p:sp>
      <p:sp>
        <p:nvSpPr>
          <p:cNvPr id="6" name="页脚占位符 5">
            <a:extLst>
              <a:ext uri="{FF2B5EF4-FFF2-40B4-BE49-F238E27FC236}">
                <a16:creationId xmlns:a16="http://schemas.microsoft.com/office/drawing/2014/main" id="{FA39A086-B68D-41C5-AC60-04567A4A1A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9E9AABB-9BC0-4641-A5DE-84D7AD20B500}"/>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102747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608C0B-C1D8-4275-8368-AC828C4BCC8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5F82074-FE30-4A07-B42C-6361A28928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836EDB84-8A56-405B-A8EF-450565F4C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51984E-3A4B-487B-A2C0-AECA5FFD892B}"/>
              </a:ext>
            </a:extLst>
          </p:cNvPr>
          <p:cNvSpPr>
            <a:spLocks noGrp="1"/>
          </p:cNvSpPr>
          <p:nvPr>
            <p:ph type="dt" sz="half" idx="10"/>
          </p:nvPr>
        </p:nvSpPr>
        <p:spPr/>
        <p:txBody>
          <a:bodyPr/>
          <a:lstStyle/>
          <a:p>
            <a:fld id="{1B269858-CEA9-439B-BDE7-EFB626ADBE1B}" type="datetimeFigureOut">
              <a:rPr lang="zh-CN" altLang="en-US" smtClean="0"/>
              <a:pPr/>
              <a:t>2024/9/9</a:t>
            </a:fld>
            <a:endParaRPr lang="zh-CN" altLang="en-US"/>
          </a:p>
        </p:txBody>
      </p:sp>
      <p:sp>
        <p:nvSpPr>
          <p:cNvPr id="6" name="页脚占位符 5">
            <a:extLst>
              <a:ext uri="{FF2B5EF4-FFF2-40B4-BE49-F238E27FC236}">
                <a16:creationId xmlns:a16="http://schemas.microsoft.com/office/drawing/2014/main" id="{E0AE92CF-153E-435E-952A-035AA214CE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08773A-E223-4E55-9C47-2DEEE8DEA0B3}"/>
              </a:ext>
            </a:extLst>
          </p:cNvPr>
          <p:cNvSpPr>
            <a:spLocks noGrp="1"/>
          </p:cNvSpPr>
          <p:nvPr>
            <p:ph type="sldNum" sz="quarter" idx="12"/>
          </p:nvPr>
        </p:nvSpPr>
        <p:spPr/>
        <p:txBody>
          <a:body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3979148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B2491F8-3B85-4213-B506-BBB1A4BE13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FAF0BE8-9690-445A-B828-07A99DB224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0DC89F-AE2E-4C1D-9B68-D22E46E2BE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69858-CEA9-439B-BDE7-EFB626ADBE1B}" type="datetimeFigureOut">
              <a:rPr lang="zh-CN" altLang="en-US" smtClean="0"/>
              <a:pPr/>
              <a:t>2024/9/9</a:t>
            </a:fld>
            <a:endParaRPr lang="zh-CN" altLang="en-US"/>
          </a:p>
        </p:txBody>
      </p:sp>
      <p:sp>
        <p:nvSpPr>
          <p:cNvPr id="5" name="页脚占位符 4">
            <a:extLst>
              <a:ext uri="{FF2B5EF4-FFF2-40B4-BE49-F238E27FC236}">
                <a16:creationId xmlns:a16="http://schemas.microsoft.com/office/drawing/2014/main" id="{E8EC83FF-D951-4530-BF27-5B029DAC0D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3DE383-CCBA-4A42-A631-E899EE80E2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323F8-F30E-4440-854E-5B1A55CAD641}" type="slidenum">
              <a:rPr lang="zh-CN" altLang="en-US" smtClean="0"/>
              <a:pPr/>
              <a:t>‹#›</a:t>
            </a:fld>
            <a:endParaRPr lang="zh-CN" altLang="en-US"/>
          </a:p>
        </p:txBody>
      </p:sp>
    </p:spTree>
    <p:extLst>
      <p:ext uri="{BB962C8B-B14F-4D97-AF65-F5344CB8AC3E}">
        <p14:creationId xmlns:p14="http://schemas.microsoft.com/office/powerpoint/2010/main" val="1267137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diagramColors" Target="../diagrams/colors1.xm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2.png"/><Relationship Id="rId5" Type="http://schemas.openxmlformats.org/officeDocument/2006/relationships/diagramLayout" Target="../diagrams/layout1.xml"/><Relationship Id="rId10" Type="http://schemas.openxmlformats.org/officeDocument/2006/relationships/image" Target="../media/image8.png"/><Relationship Id="rId4" Type="http://schemas.openxmlformats.org/officeDocument/2006/relationships/diagramData" Target="../diagrams/data1.xml"/><Relationship Id="rId9" Type="http://schemas.openxmlformats.org/officeDocument/2006/relationships/image" Target="../media/image7.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2.png"/><Relationship Id="rId5" Type="http://schemas.openxmlformats.org/officeDocument/2006/relationships/diagramQuickStyle" Target="../diagrams/quickStyle2.xml"/><Relationship Id="rId10" Type="http://schemas.openxmlformats.org/officeDocument/2006/relationships/image" Target="../media/image7.png"/><Relationship Id="rId4" Type="http://schemas.openxmlformats.org/officeDocument/2006/relationships/diagramLayout" Target="../diagrams/layout2.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png"/><Relationship Id="rId5" Type="http://schemas.openxmlformats.org/officeDocument/2006/relationships/diagramQuickStyle" Target="../diagrams/quickStyle3.xml"/><Relationship Id="rId10" Type="http://schemas.openxmlformats.org/officeDocument/2006/relationships/image" Target="../media/image11.png"/><Relationship Id="rId4" Type="http://schemas.openxmlformats.org/officeDocument/2006/relationships/diagramLayout" Target="../diagrams/layout3.xml"/><Relationship Id="rId9" Type="http://schemas.openxmlformats.org/officeDocument/2006/relationships/image" Target="../media/image10.png"/><Relationship Id="rId1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0.png"/><Relationship Id="rId5" Type="http://schemas.openxmlformats.org/officeDocument/2006/relationships/diagramQuickStyle" Target="../diagrams/quickStyle4.xml"/><Relationship Id="rId10" Type="http://schemas.openxmlformats.org/officeDocument/2006/relationships/image" Target="../media/image2.png"/><Relationship Id="rId4" Type="http://schemas.openxmlformats.org/officeDocument/2006/relationships/diagramLayout" Target="../diagrams/layout4.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1.png"/><Relationship Id="rId5" Type="http://schemas.openxmlformats.org/officeDocument/2006/relationships/diagramQuickStyle" Target="../diagrams/quickStyle5.xml"/><Relationship Id="rId10" Type="http://schemas.openxmlformats.org/officeDocument/2006/relationships/image" Target="../media/image11.png"/><Relationship Id="rId4" Type="http://schemas.openxmlformats.org/officeDocument/2006/relationships/diagramLayout" Target="../diagrams/layout5.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ED84232-EDA0-4D36-9C4C-455AD6D64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2324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521ABD9-0752-4E82-BF9F-900A98F989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圖片 4">
            <a:extLst>
              <a:ext uri="{FF2B5EF4-FFF2-40B4-BE49-F238E27FC236}">
                <a16:creationId xmlns:a16="http://schemas.microsoft.com/office/drawing/2014/main" id="{5D37DCF8-4393-446A-95E5-3455FB9E3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字方塊 5">
            <a:extLst>
              <a:ext uri="{FF2B5EF4-FFF2-40B4-BE49-F238E27FC236}">
                <a16:creationId xmlns:a16="http://schemas.microsoft.com/office/drawing/2014/main" id="{C4BC8693-98BB-45C7-99F1-D4C330A974D1}"/>
              </a:ext>
            </a:extLst>
          </p:cNvPr>
          <p:cNvSpPr txBox="1"/>
          <p:nvPr/>
        </p:nvSpPr>
        <p:spPr>
          <a:xfrm>
            <a:off x="5930282" y="3313591"/>
            <a:ext cx="5299969" cy="830997"/>
          </a:xfrm>
          <a:prstGeom prst="rect">
            <a:avLst/>
          </a:prstGeom>
          <a:noFill/>
        </p:spPr>
        <p:txBody>
          <a:bodyPr wrap="square" rtlCol="0">
            <a:spAutoFit/>
          </a:bodyPr>
          <a:lstStyle/>
          <a:p>
            <a:r>
              <a:rPr lang="zh-TW" altLang="en-US" sz="4800" dirty="0">
                <a:solidFill>
                  <a:srgbClr val="FFFFCC"/>
                </a:solidFill>
                <a:latin typeface="王漢宗綜藝體繁" panose="02000500000000000000" pitchFamily="2" charset="-120"/>
                <a:ea typeface="王漢宗綜藝體繁" panose="02000500000000000000" pitchFamily="2" charset="-120"/>
              </a:rPr>
              <a:t>輔導室宣導事項</a:t>
            </a:r>
          </a:p>
        </p:txBody>
      </p:sp>
    </p:spTree>
    <p:extLst>
      <p:ext uri="{BB962C8B-B14F-4D97-AF65-F5344CB8AC3E}">
        <p14:creationId xmlns:p14="http://schemas.microsoft.com/office/powerpoint/2010/main" val="2720920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00"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extLst/>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6" y="6666608"/>
            <a:ext cx="12260145"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學年大業國小班級親師座談會</a:t>
            </a: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2024年9月9日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3</a:t>
            </a:fld>
            <a:endParaRPr lang="zh-TW" altLang="en-US" sz="1400" dirty="0">
              <a:solidFill>
                <a:schemeClr val="accent6">
                  <a:lumMod val="10000"/>
                </a:schemeClr>
              </a:solidFill>
            </a:endParaRPr>
          </a:p>
        </p:txBody>
      </p:sp>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pic>
        <p:nvPicPr>
          <p:cNvPr id="6" name="圖片 5">
            <a:extLst>
              <a:ext uri="{FF2B5EF4-FFF2-40B4-BE49-F238E27FC236}">
                <a16:creationId xmlns:a16="http://schemas.microsoft.com/office/drawing/2014/main" id="{CF4CCD79-EB69-46B0-A77B-FDE66548AB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5180" y="8251"/>
            <a:ext cx="4703838" cy="6652314"/>
          </a:xfrm>
          <a:prstGeom prst="rect">
            <a:avLst/>
          </a:prstGeom>
        </p:spPr>
      </p:pic>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498" t="60114" r="42924" b="4711"/>
          <a:stretch/>
        </p:blipFill>
        <p:spPr>
          <a:xfrm>
            <a:off x="-27499" y="17725"/>
            <a:ext cx="3615980" cy="1956472"/>
          </a:xfrm>
          <a:prstGeom prst="rect">
            <a:avLst/>
          </a:prstGeom>
        </p:spPr>
      </p:pic>
      <p:pic>
        <p:nvPicPr>
          <p:cNvPr id="8" name="圖片 7">
            <a:extLst>
              <a:ext uri="{FF2B5EF4-FFF2-40B4-BE49-F238E27FC236}">
                <a16:creationId xmlns:a16="http://schemas.microsoft.com/office/drawing/2014/main" id="{0C39007F-3A0D-482A-8051-D475677671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15662" y="8250"/>
            <a:ext cx="4703837" cy="6652313"/>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496229" y="149436"/>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13"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4"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Tree>
    <p:extLst>
      <p:ext uri="{BB962C8B-B14F-4D97-AF65-F5344CB8AC3E}">
        <p14:creationId xmlns:p14="http://schemas.microsoft.com/office/powerpoint/2010/main" val="806380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0"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extLst/>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8"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9"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6" y="6666608"/>
            <a:ext cx="12328289"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學年大業國小班級親師座談會</a:t>
            </a: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2024年9月9日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4</a:t>
            </a:fld>
            <a:endParaRPr lang="zh-TW" altLang="en-US" sz="1400" dirty="0">
              <a:solidFill>
                <a:schemeClr val="accent6">
                  <a:lumMod val="10000"/>
                </a:schemeClr>
              </a:solidFill>
            </a:endParaRPr>
          </a:p>
        </p:txBody>
      </p:sp>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pic>
        <p:nvPicPr>
          <p:cNvPr id="6" name="圖片 5">
            <a:extLst>
              <a:ext uri="{FF2B5EF4-FFF2-40B4-BE49-F238E27FC236}">
                <a16:creationId xmlns:a16="http://schemas.microsoft.com/office/drawing/2014/main" id="{CF4CCD79-EB69-46B0-A77B-FDE66548AB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65180" y="8251"/>
            <a:ext cx="4703838" cy="6652313"/>
          </a:xfrm>
          <a:prstGeom prst="rect">
            <a:avLst/>
          </a:prstGeom>
        </p:spPr>
      </p:pic>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pic>
        <p:nvPicPr>
          <p:cNvPr id="8" name="圖片 7">
            <a:extLst>
              <a:ext uri="{FF2B5EF4-FFF2-40B4-BE49-F238E27FC236}">
                <a16:creationId xmlns:a16="http://schemas.microsoft.com/office/drawing/2014/main" id="{0C39007F-3A0D-482A-8051-D475677671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5662" y="8250"/>
            <a:ext cx="4703837" cy="6652312"/>
          </a:xfrm>
          <a:prstGeom prst="rect">
            <a:avLst/>
          </a:prstGeom>
        </p:spPr>
      </p:pic>
    </p:spTree>
    <p:extLst>
      <p:ext uri="{BB962C8B-B14F-4D97-AF65-F5344CB8AC3E}">
        <p14:creationId xmlns:p14="http://schemas.microsoft.com/office/powerpoint/2010/main" val="623939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39"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extLst>
              <p:ext uri="{D42A27DB-BD31-4B8C-83A1-F6EECF244321}">
                <p14:modId xmlns:p14="http://schemas.microsoft.com/office/powerpoint/2010/main" val="2586075388"/>
              </p:ext>
            </p:extLst>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5" y="6666608"/>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2024年9月9日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5</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835" y="5357513"/>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40986" y="2091856"/>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387351" y="2367715"/>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400393" y="2042634"/>
            <a:ext cx="2282755"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pic>
        <p:nvPicPr>
          <p:cNvPr id="16" name="圖片 15">
            <a:extLst>
              <a:ext uri="{FF2B5EF4-FFF2-40B4-BE49-F238E27FC236}">
                <a16:creationId xmlns:a16="http://schemas.microsoft.com/office/drawing/2014/main" id="{5BED2AFE-BDC6-41E9-84AE-6885AC15649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9151" r="31383" b="33438"/>
          <a:stretch/>
        </p:blipFill>
        <p:spPr>
          <a:xfrm flipH="1">
            <a:off x="4732213" y="139074"/>
            <a:ext cx="4940782" cy="1253253"/>
          </a:xfrm>
          <a:prstGeom prst="rect">
            <a:avLst/>
          </a:prstGeom>
        </p:spPr>
      </p:pic>
      <p:sp>
        <p:nvSpPr>
          <p:cNvPr id="5" name="矩形 4">
            <a:extLst>
              <a:ext uri="{FF2B5EF4-FFF2-40B4-BE49-F238E27FC236}">
                <a16:creationId xmlns:a16="http://schemas.microsoft.com/office/drawing/2014/main" id="{8910E4F7-292C-4DCD-B2D7-5BA2EBCAAD69}"/>
              </a:ext>
            </a:extLst>
          </p:cNvPr>
          <p:cNvSpPr/>
          <p:nvPr/>
        </p:nvSpPr>
        <p:spPr>
          <a:xfrm>
            <a:off x="5382399" y="428587"/>
            <a:ext cx="3416321" cy="646331"/>
          </a:xfrm>
          <a:prstGeom prst="rect">
            <a:avLst/>
          </a:prstGeom>
        </p:spPr>
        <p:txBody>
          <a:bodyPr wrap="none">
            <a:spAutoFit/>
          </a:bodyPr>
          <a:lstStyle/>
          <a:p>
            <a:pPr lvl="0" algn="ctr" defTabSz="685141">
              <a:defRPr/>
            </a:pPr>
            <a:r>
              <a:rPr lang="zh-TW" altLang="en-US" sz="3600" b="1" dirty="0">
                <a:solidFill>
                  <a:prstClr val="black"/>
                </a:solidFill>
                <a:latin typeface="華康魏碑體" panose="03000709000000000000" pitchFamily="65" charset="-120"/>
                <a:ea typeface="華康新特黑體" panose="020B0909000000000000"/>
                <a:cs typeface="Montserrat SemiBold" panose="00000700000000000000" charset="0"/>
              </a:rPr>
              <a:t>六年級升學輔導</a:t>
            </a:r>
            <a:endParaRPr lang="zh-CN" altLang="en-US" sz="3600" b="1" dirty="0">
              <a:solidFill>
                <a:prstClr val="black"/>
              </a:solidFill>
              <a:latin typeface="華康魏碑體" panose="03000709000000000000" pitchFamily="65" charset="-120"/>
              <a:ea typeface="華康魏碑體" panose="03000709000000000000" pitchFamily="65" charset="-120"/>
              <a:cs typeface="Montserrat SemiBold" panose="00000700000000000000" charset="0"/>
            </a:endParaRPr>
          </a:p>
        </p:txBody>
      </p:sp>
      <p:grpSp>
        <p:nvGrpSpPr>
          <p:cNvPr id="288" name="组合 34">
            <a:extLst>
              <a:ext uri="{FF2B5EF4-FFF2-40B4-BE49-F238E27FC236}">
                <a16:creationId xmlns:a16="http://schemas.microsoft.com/office/drawing/2014/main" id="{8DC6A5C9-960B-4367-B618-80479873F6E6}"/>
              </a:ext>
            </a:extLst>
          </p:cNvPr>
          <p:cNvGrpSpPr/>
          <p:nvPr/>
        </p:nvGrpSpPr>
        <p:grpSpPr>
          <a:xfrm>
            <a:off x="6618758" y="2944341"/>
            <a:ext cx="971773" cy="914920"/>
            <a:chOff x="3546346" y="2339026"/>
            <a:chExt cx="897787" cy="769842"/>
          </a:xfrm>
          <a:solidFill>
            <a:srgbClr val="6EADAA"/>
          </a:solidFill>
        </p:grpSpPr>
        <p:sp>
          <p:nvSpPr>
            <p:cNvPr id="289" name="Rectangle 227">
              <a:extLst>
                <a:ext uri="{FF2B5EF4-FFF2-40B4-BE49-F238E27FC236}">
                  <a16:creationId xmlns:a16="http://schemas.microsoft.com/office/drawing/2014/main" id="{F3E422B3-F612-44D2-BE24-285FEE7F11E7}"/>
                </a:ext>
              </a:extLst>
            </p:cNvPr>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0" name="Freeform 228">
              <a:extLst>
                <a:ext uri="{FF2B5EF4-FFF2-40B4-BE49-F238E27FC236}">
                  <a16:creationId xmlns:a16="http://schemas.microsoft.com/office/drawing/2014/main" id="{676D851D-0FA9-4E84-9402-B4274E777FC7}"/>
                </a:ext>
              </a:extLst>
            </p:cNvPr>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1" name="Freeform 229">
              <a:extLst>
                <a:ext uri="{FF2B5EF4-FFF2-40B4-BE49-F238E27FC236}">
                  <a16:creationId xmlns:a16="http://schemas.microsoft.com/office/drawing/2014/main" id="{664B68EA-476E-493F-A3A9-2D4E2AC0D984}"/>
                </a:ext>
              </a:extLst>
            </p:cNvPr>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2" name="Freeform 230">
              <a:extLst>
                <a:ext uri="{FF2B5EF4-FFF2-40B4-BE49-F238E27FC236}">
                  <a16:creationId xmlns:a16="http://schemas.microsoft.com/office/drawing/2014/main" id="{A1B04FEA-F9F0-48F1-897E-992914F173A9}"/>
                </a:ext>
              </a:extLst>
            </p:cNvPr>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3" name="Freeform 231">
              <a:extLst>
                <a:ext uri="{FF2B5EF4-FFF2-40B4-BE49-F238E27FC236}">
                  <a16:creationId xmlns:a16="http://schemas.microsoft.com/office/drawing/2014/main" id="{8A7E4F11-0049-4BF9-8416-9F177EEDFB22}"/>
                </a:ext>
              </a:extLst>
            </p:cNvPr>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4" name="Freeform 232">
              <a:extLst>
                <a:ext uri="{FF2B5EF4-FFF2-40B4-BE49-F238E27FC236}">
                  <a16:creationId xmlns:a16="http://schemas.microsoft.com/office/drawing/2014/main" id="{A8EC9BF1-D789-4ED4-A5D5-062AA105E4A7}"/>
                </a:ext>
              </a:extLst>
            </p:cNvPr>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295" name="Freeform 233">
              <a:extLst>
                <a:ext uri="{FF2B5EF4-FFF2-40B4-BE49-F238E27FC236}">
                  <a16:creationId xmlns:a16="http://schemas.microsoft.com/office/drawing/2014/main" id="{9453403F-9ADC-4D16-8B61-C963175E1D0A}"/>
                </a:ext>
              </a:extLst>
            </p:cNvPr>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296" name="组合 44">
            <a:extLst>
              <a:ext uri="{FF2B5EF4-FFF2-40B4-BE49-F238E27FC236}">
                <a16:creationId xmlns:a16="http://schemas.microsoft.com/office/drawing/2014/main" id="{75D15279-BE9E-416B-802B-2719ABF1A092}"/>
              </a:ext>
            </a:extLst>
          </p:cNvPr>
          <p:cNvGrpSpPr/>
          <p:nvPr/>
        </p:nvGrpSpPr>
        <p:grpSpPr>
          <a:xfrm>
            <a:off x="5185861" y="1807603"/>
            <a:ext cx="1221787" cy="3732432"/>
            <a:chOff x="4124326" y="1343025"/>
            <a:chExt cx="1478896" cy="4164157"/>
          </a:xfrm>
        </p:grpSpPr>
        <p:cxnSp>
          <p:nvCxnSpPr>
            <p:cNvPr id="297" name="直接连接符 45">
              <a:extLst>
                <a:ext uri="{FF2B5EF4-FFF2-40B4-BE49-F238E27FC236}">
                  <a16:creationId xmlns:a16="http://schemas.microsoft.com/office/drawing/2014/main" id="{C568169A-0C5D-4A84-BDC8-6D85AE2E6E3F}"/>
                </a:ext>
              </a:extLst>
            </p:cNvPr>
            <p:cNvCxnSpPr/>
            <p:nvPr/>
          </p:nvCxnSpPr>
          <p:spPr>
            <a:xfrm>
              <a:off x="4876800" y="1350818"/>
              <a:ext cx="0" cy="4156364"/>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8" name="直接连接符 46">
              <a:extLst>
                <a:ext uri="{FF2B5EF4-FFF2-40B4-BE49-F238E27FC236}">
                  <a16:creationId xmlns:a16="http://schemas.microsoft.com/office/drawing/2014/main" id="{2481B6B5-DD77-4113-A9AD-19ECA4DBC874}"/>
                </a:ext>
              </a:extLst>
            </p:cNvPr>
            <p:cNvCxnSpPr/>
            <p:nvPr/>
          </p:nvCxnSpPr>
          <p:spPr>
            <a:xfrm flipH="1">
              <a:off x="4135850" y="1343025"/>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9" name="直接连接符 47">
              <a:extLst>
                <a:ext uri="{FF2B5EF4-FFF2-40B4-BE49-F238E27FC236}">
                  <a16:creationId xmlns:a16="http://schemas.microsoft.com/office/drawing/2014/main" id="{4BC62827-C40D-41CE-BF32-6F6F735F9619}"/>
                </a:ext>
              </a:extLst>
            </p:cNvPr>
            <p:cNvCxnSpPr/>
            <p:nvPr/>
          </p:nvCxnSpPr>
          <p:spPr>
            <a:xfrm flipH="1">
              <a:off x="4135850" y="5507182"/>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0" name="直接连接符 48">
              <a:extLst>
                <a:ext uri="{FF2B5EF4-FFF2-40B4-BE49-F238E27FC236}">
                  <a16:creationId xmlns:a16="http://schemas.microsoft.com/office/drawing/2014/main" id="{1DBF5314-0913-4777-AA81-44F92F5D91AB}"/>
                </a:ext>
              </a:extLst>
            </p:cNvPr>
            <p:cNvCxnSpPr/>
            <p:nvPr/>
          </p:nvCxnSpPr>
          <p:spPr>
            <a:xfrm flipH="1">
              <a:off x="4124326" y="3429001"/>
              <a:ext cx="1478896"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01" name="椭圆 49">
            <a:extLst>
              <a:ext uri="{FF2B5EF4-FFF2-40B4-BE49-F238E27FC236}">
                <a16:creationId xmlns:a16="http://schemas.microsoft.com/office/drawing/2014/main" id="{4C80F164-7DA2-43DA-8203-6072D4D407AA}"/>
              </a:ext>
            </a:extLst>
          </p:cNvPr>
          <p:cNvSpPr/>
          <p:nvPr/>
        </p:nvSpPr>
        <p:spPr>
          <a:xfrm>
            <a:off x="6425272" y="3606748"/>
            <a:ext cx="141891" cy="141943"/>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nvGrpSpPr>
          <p:cNvPr id="302" name="组合 50">
            <a:extLst>
              <a:ext uri="{FF2B5EF4-FFF2-40B4-BE49-F238E27FC236}">
                <a16:creationId xmlns:a16="http://schemas.microsoft.com/office/drawing/2014/main" id="{DEC2BC51-5F2A-42E4-ADD3-B6C53EF38B88}"/>
              </a:ext>
            </a:extLst>
          </p:cNvPr>
          <p:cNvGrpSpPr/>
          <p:nvPr/>
        </p:nvGrpSpPr>
        <p:grpSpPr>
          <a:xfrm flipH="1">
            <a:off x="7812076" y="1807603"/>
            <a:ext cx="1130832" cy="3732432"/>
            <a:chOff x="4124326" y="1343025"/>
            <a:chExt cx="1368802" cy="4164157"/>
          </a:xfrm>
        </p:grpSpPr>
        <p:cxnSp>
          <p:nvCxnSpPr>
            <p:cNvPr id="303" name="直接连接符 51">
              <a:extLst>
                <a:ext uri="{FF2B5EF4-FFF2-40B4-BE49-F238E27FC236}">
                  <a16:creationId xmlns:a16="http://schemas.microsoft.com/office/drawing/2014/main" id="{2A050FC7-5196-4049-8E57-05C72C489519}"/>
                </a:ext>
              </a:extLst>
            </p:cNvPr>
            <p:cNvCxnSpPr/>
            <p:nvPr/>
          </p:nvCxnSpPr>
          <p:spPr>
            <a:xfrm>
              <a:off x="4876800" y="1350818"/>
              <a:ext cx="0" cy="4156364"/>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4" name="直接连接符 52">
              <a:extLst>
                <a:ext uri="{FF2B5EF4-FFF2-40B4-BE49-F238E27FC236}">
                  <a16:creationId xmlns:a16="http://schemas.microsoft.com/office/drawing/2014/main" id="{1A9D629B-D719-4320-8966-6BB62D722ADA}"/>
                </a:ext>
              </a:extLst>
            </p:cNvPr>
            <p:cNvCxnSpPr/>
            <p:nvPr/>
          </p:nvCxnSpPr>
          <p:spPr>
            <a:xfrm flipH="1">
              <a:off x="4135850" y="1343025"/>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5" name="直接连接符 53">
              <a:extLst>
                <a:ext uri="{FF2B5EF4-FFF2-40B4-BE49-F238E27FC236}">
                  <a16:creationId xmlns:a16="http://schemas.microsoft.com/office/drawing/2014/main" id="{817FC155-967A-417C-B9ED-0F5569837C44}"/>
                </a:ext>
              </a:extLst>
            </p:cNvPr>
            <p:cNvCxnSpPr/>
            <p:nvPr/>
          </p:nvCxnSpPr>
          <p:spPr>
            <a:xfrm flipH="1">
              <a:off x="4135850" y="5507182"/>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6" name="直接连接符 54">
              <a:extLst>
                <a:ext uri="{FF2B5EF4-FFF2-40B4-BE49-F238E27FC236}">
                  <a16:creationId xmlns:a16="http://schemas.microsoft.com/office/drawing/2014/main" id="{53E28F36-84E0-4954-B49F-7BD1FF8DE163}"/>
                </a:ext>
              </a:extLst>
            </p:cNvPr>
            <p:cNvCxnSpPr/>
            <p:nvPr/>
          </p:nvCxnSpPr>
          <p:spPr>
            <a:xfrm flipH="1">
              <a:off x="4124326" y="3429001"/>
              <a:ext cx="1368802"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07" name="椭圆 55">
            <a:extLst>
              <a:ext uri="{FF2B5EF4-FFF2-40B4-BE49-F238E27FC236}">
                <a16:creationId xmlns:a16="http://schemas.microsoft.com/office/drawing/2014/main" id="{9D944F63-7FA0-4027-BE42-CF8D3567417C}"/>
              </a:ext>
            </a:extLst>
          </p:cNvPr>
          <p:cNvSpPr/>
          <p:nvPr/>
        </p:nvSpPr>
        <p:spPr>
          <a:xfrm flipH="1">
            <a:off x="7656824" y="3606748"/>
            <a:ext cx="141891" cy="141943"/>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nvGrpSpPr>
          <p:cNvPr id="308" name="组合 56">
            <a:extLst>
              <a:ext uri="{FF2B5EF4-FFF2-40B4-BE49-F238E27FC236}">
                <a16:creationId xmlns:a16="http://schemas.microsoft.com/office/drawing/2014/main" id="{8E118CE2-98B6-44FD-A5AB-0864DD2ED476}"/>
              </a:ext>
            </a:extLst>
          </p:cNvPr>
          <p:cNvGrpSpPr/>
          <p:nvPr/>
        </p:nvGrpSpPr>
        <p:grpSpPr>
          <a:xfrm>
            <a:off x="4402799" y="1352594"/>
            <a:ext cx="909696" cy="910025"/>
            <a:chOff x="2546326" y="827906"/>
            <a:chExt cx="682519" cy="682519"/>
          </a:xfrm>
        </p:grpSpPr>
        <p:grpSp>
          <p:nvGrpSpPr>
            <p:cNvPr id="309" name="组合 57">
              <a:extLst>
                <a:ext uri="{FF2B5EF4-FFF2-40B4-BE49-F238E27FC236}">
                  <a16:creationId xmlns:a16="http://schemas.microsoft.com/office/drawing/2014/main" id="{ED0516A0-6B73-4CEA-8CFE-DB7E3E1D4040}"/>
                </a:ext>
              </a:extLst>
            </p:cNvPr>
            <p:cNvGrpSpPr/>
            <p:nvPr/>
          </p:nvGrpSpPr>
          <p:grpSpPr>
            <a:xfrm>
              <a:off x="2546326" y="827906"/>
              <a:ext cx="682519" cy="682519"/>
              <a:chOff x="2646157" y="1103874"/>
              <a:chExt cx="910025" cy="910025"/>
            </a:xfrm>
          </p:grpSpPr>
          <p:grpSp>
            <p:nvGrpSpPr>
              <p:cNvPr id="317" name="组合 65">
                <a:extLst>
                  <a:ext uri="{FF2B5EF4-FFF2-40B4-BE49-F238E27FC236}">
                    <a16:creationId xmlns:a16="http://schemas.microsoft.com/office/drawing/2014/main" id="{FF178366-3279-44D6-825B-45D1212DB443}"/>
                  </a:ext>
                </a:extLst>
              </p:cNvPr>
              <p:cNvGrpSpPr/>
              <p:nvPr/>
            </p:nvGrpSpPr>
            <p:grpSpPr>
              <a:xfrm>
                <a:off x="2646157" y="1103874"/>
                <a:ext cx="910025" cy="910025"/>
                <a:chOff x="1236675" y="2423160"/>
                <a:chExt cx="1950720" cy="1950720"/>
              </a:xfrm>
            </p:grpSpPr>
            <p:sp>
              <p:nvSpPr>
                <p:cNvPr id="319" name="椭圆 67">
                  <a:extLst>
                    <a:ext uri="{FF2B5EF4-FFF2-40B4-BE49-F238E27FC236}">
                      <a16:creationId xmlns:a16="http://schemas.microsoft.com/office/drawing/2014/main" id="{AFDCF3F0-05F0-407A-967F-DEFB7B9CB0C8}"/>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20" name="椭圆 68">
                  <a:extLst>
                    <a:ext uri="{FF2B5EF4-FFF2-40B4-BE49-F238E27FC236}">
                      <a16:creationId xmlns:a16="http://schemas.microsoft.com/office/drawing/2014/main" id="{37464D31-C8A7-437E-ABB7-DE75C0805152}"/>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grpSp>
          <p:sp>
            <p:nvSpPr>
              <p:cNvPr id="318" name="椭圆 66">
                <a:extLst>
                  <a:ext uri="{FF2B5EF4-FFF2-40B4-BE49-F238E27FC236}">
                    <a16:creationId xmlns:a16="http://schemas.microsoft.com/office/drawing/2014/main" id="{2F324DBA-AD59-44AA-89D8-ABBA64EFFC9F}"/>
                  </a:ext>
                </a:extLst>
              </p:cNvPr>
              <p:cNvSpPr/>
              <p:nvPr/>
            </p:nvSpPr>
            <p:spPr>
              <a:xfrm>
                <a:off x="2792045" y="1249762"/>
                <a:ext cx="618249" cy="618249"/>
              </a:xfrm>
              <a:prstGeom prst="ellipse">
                <a:avLst/>
              </a:prstGeom>
              <a:solidFill>
                <a:srgbClr val="00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10" name="组合 58">
              <a:extLst>
                <a:ext uri="{FF2B5EF4-FFF2-40B4-BE49-F238E27FC236}">
                  <a16:creationId xmlns:a16="http://schemas.microsoft.com/office/drawing/2014/main" id="{1BE2D91B-DB39-4912-B3E7-448315FC4852}"/>
                </a:ext>
              </a:extLst>
            </p:cNvPr>
            <p:cNvGrpSpPr/>
            <p:nvPr/>
          </p:nvGrpSpPr>
          <p:grpSpPr>
            <a:xfrm>
              <a:off x="2749235" y="1058130"/>
              <a:ext cx="273307" cy="226891"/>
              <a:chOff x="3132963" y="3140191"/>
              <a:chExt cx="645573" cy="535933"/>
            </a:xfrm>
            <a:solidFill>
              <a:schemeClr val="bg1"/>
            </a:solidFill>
          </p:grpSpPr>
          <p:sp>
            <p:nvSpPr>
              <p:cNvPr id="311" name="Freeform 226">
                <a:extLst>
                  <a:ext uri="{FF2B5EF4-FFF2-40B4-BE49-F238E27FC236}">
                    <a16:creationId xmlns:a16="http://schemas.microsoft.com/office/drawing/2014/main" id="{8B882E01-8F47-4051-801C-7F69383011D3}"/>
                  </a:ext>
                </a:extLst>
              </p:cNvPr>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12" name="Freeform 227">
                <a:extLst>
                  <a:ext uri="{FF2B5EF4-FFF2-40B4-BE49-F238E27FC236}">
                    <a16:creationId xmlns:a16="http://schemas.microsoft.com/office/drawing/2014/main" id="{EE86A1C6-8C7F-4901-A229-C3792C64EAE2}"/>
                  </a:ext>
                </a:extLst>
              </p:cNvPr>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13" name="Freeform 228">
                <a:extLst>
                  <a:ext uri="{FF2B5EF4-FFF2-40B4-BE49-F238E27FC236}">
                    <a16:creationId xmlns:a16="http://schemas.microsoft.com/office/drawing/2014/main" id="{C326D06C-509D-4CFC-B726-18A51ABC57A2}"/>
                  </a:ext>
                </a:extLst>
              </p:cNvPr>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14" name="Freeform 229">
                <a:extLst>
                  <a:ext uri="{FF2B5EF4-FFF2-40B4-BE49-F238E27FC236}">
                    <a16:creationId xmlns:a16="http://schemas.microsoft.com/office/drawing/2014/main" id="{CD51C662-D7E5-4775-9B06-C82B9F397B16}"/>
                  </a:ext>
                </a:extLst>
              </p:cNvPr>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15" name="Freeform 230">
                <a:extLst>
                  <a:ext uri="{FF2B5EF4-FFF2-40B4-BE49-F238E27FC236}">
                    <a16:creationId xmlns:a16="http://schemas.microsoft.com/office/drawing/2014/main" id="{E27ABB7B-D142-4F74-8A6B-E58B78742FCD}"/>
                  </a:ext>
                </a:extLst>
              </p:cNvPr>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sp>
            <p:nvSpPr>
              <p:cNvPr id="316" name="Freeform 231">
                <a:extLst>
                  <a:ext uri="{FF2B5EF4-FFF2-40B4-BE49-F238E27FC236}">
                    <a16:creationId xmlns:a16="http://schemas.microsoft.com/office/drawing/2014/main" id="{ED1CD32C-CB7F-4097-B2A7-EC939F728216}"/>
                  </a:ext>
                </a:extLst>
              </p:cNvPr>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grpSp>
      </p:grpSp>
      <p:grpSp>
        <p:nvGrpSpPr>
          <p:cNvPr id="321" name="组合 69">
            <a:extLst>
              <a:ext uri="{FF2B5EF4-FFF2-40B4-BE49-F238E27FC236}">
                <a16:creationId xmlns:a16="http://schemas.microsoft.com/office/drawing/2014/main" id="{86CDFC3C-FC20-4CF0-977A-79021AFF502D}"/>
              </a:ext>
            </a:extLst>
          </p:cNvPr>
          <p:cNvGrpSpPr/>
          <p:nvPr/>
        </p:nvGrpSpPr>
        <p:grpSpPr>
          <a:xfrm>
            <a:off x="8816277" y="1352594"/>
            <a:ext cx="909696" cy="910025"/>
            <a:chOff x="5857632" y="827906"/>
            <a:chExt cx="682519" cy="682519"/>
          </a:xfrm>
        </p:grpSpPr>
        <p:grpSp>
          <p:nvGrpSpPr>
            <p:cNvPr id="322" name="组合 70">
              <a:extLst>
                <a:ext uri="{FF2B5EF4-FFF2-40B4-BE49-F238E27FC236}">
                  <a16:creationId xmlns:a16="http://schemas.microsoft.com/office/drawing/2014/main" id="{D606D4AA-D7FC-45B1-A4AA-A99F9923A6BE}"/>
                </a:ext>
              </a:extLst>
            </p:cNvPr>
            <p:cNvGrpSpPr/>
            <p:nvPr/>
          </p:nvGrpSpPr>
          <p:grpSpPr>
            <a:xfrm>
              <a:off x="5857632" y="827906"/>
              <a:ext cx="682519" cy="682519"/>
              <a:chOff x="2646157" y="1103874"/>
              <a:chExt cx="910025" cy="910025"/>
            </a:xfrm>
          </p:grpSpPr>
          <p:grpSp>
            <p:nvGrpSpPr>
              <p:cNvPr id="334" name="组合 82">
                <a:extLst>
                  <a:ext uri="{FF2B5EF4-FFF2-40B4-BE49-F238E27FC236}">
                    <a16:creationId xmlns:a16="http://schemas.microsoft.com/office/drawing/2014/main" id="{8B5536A2-A50A-4D92-995B-903A0AE72CF2}"/>
                  </a:ext>
                </a:extLst>
              </p:cNvPr>
              <p:cNvGrpSpPr/>
              <p:nvPr/>
            </p:nvGrpSpPr>
            <p:grpSpPr>
              <a:xfrm>
                <a:off x="2646157" y="1103874"/>
                <a:ext cx="910025" cy="910025"/>
                <a:chOff x="1236675" y="2423160"/>
                <a:chExt cx="1950720" cy="1950720"/>
              </a:xfrm>
            </p:grpSpPr>
            <p:sp>
              <p:nvSpPr>
                <p:cNvPr id="336" name="椭圆 84">
                  <a:extLst>
                    <a:ext uri="{FF2B5EF4-FFF2-40B4-BE49-F238E27FC236}">
                      <a16:creationId xmlns:a16="http://schemas.microsoft.com/office/drawing/2014/main" id="{1F49FE77-4697-4288-AF50-3DDE37C9CFF7}"/>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sp>
              <p:nvSpPr>
                <p:cNvPr id="337" name="椭圆 85">
                  <a:extLst>
                    <a:ext uri="{FF2B5EF4-FFF2-40B4-BE49-F238E27FC236}">
                      <a16:creationId xmlns:a16="http://schemas.microsoft.com/office/drawing/2014/main" id="{ED02F070-0103-44E9-8885-8274E20B6CFD}"/>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sp>
            <p:nvSpPr>
              <p:cNvPr id="335" name="椭圆 83">
                <a:extLst>
                  <a:ext uri="{FF2B5EF4-FFF2-40B4-BE49-F238E27FC236}">
                    <a16:creationId xmlns:a16="http://schemas.microsoft.com/office/drawing/2014/main" id="{AE8FEDE5-D311-42D8-82FD-99097C08EC5E}"/>
                  </a:ext>
                </a:extLst>
              </p:cNvPr>
              <p:cNvSpPr/>
              <p:nvPr/>
            </p:nvSpPr>
            <p:spPr>
              <a:xfrm>
                <a:off x="2792045" y="1249762"/>
                <a:ext cx="618249" cy="618249"/>
              </a:xfrm>
              <a:prstGeom prst="ellipse">
                <a:avLst/>
              </a:prstGeom>
              <a:solidFill>
                <a:srgbClr val="00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srgbClr val="006600"/>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23" name="组合 71">
              <a:extLst>
                <a:ext uri="{FF2B5EF4-FFF2-40B4-BE49-F238E27FC236}">
                  <a16:creationId xmlns:a16="http://schemas.microsoft.com/office/drawing/2014/main" id="{6B5F93BC-CDDB-4A54-82F8-6770C6B4831D}"/>
                </a:ext>
              </a:extLst>
            </p:cNvPr>
            <p:cNvGrpSpPr/>
            <p:nvPr/>
          </p:nvGrpSpPr>
          <p:grpSpPr>
            <a:xfrm>
              <a:off x="6065300" y="1005306"/>
              <a:ext cx="289625" cy="332539"/>
              <a:chOff x="4383281" y="1858180"/>
              <a:chExt cx="684119" cy="785482"/>
            </a:xfrm>
            <a:solidFill>
              <a:schemeClr val="bg1"/>
            </a:solidFill>
          </p:grpSpPr>
          <p:sp>
            <p:nvSpPr>
              <p:cNvPr id="324" name="Freeform 244">
                <a:extLst>
                  <a:ext uri="{FF2B5EF4-FFF2-40B4-BE49-F238E27FC236}">
                    <a16:creationId xmlns:a16="http://schemas.microsoft.com/office/drawing/2014/main" id="{FC2EEBD5-DEA4-4D62-B7D3-8DE1135CEC07}"/>
                  </a:ext>
                </a:extLst>
              </p:cNvPr>
              <p:cNvSpPr/>
              <p:nvPr/>
            </p:nvSpPr>
            <p:spPr bwMode="auto">
              <a:xfrm>
                <a:off x="4681370" y="1858180"/>
                <a:ext cx="97079" cy="106787"/>
              </a:xfrm>
              <a:custGeom>
                <a:avLst/>
                <a:gdLst>
                  <a:gd name="T0" fmla="*/ 19 w 144"/>
                  <a:gd name="T1" fmla="*/ 105 h 158"/>
                  <a:gd name="T2" fmla="*/ 73 w 144"/>
                  <a:gd name="T3" fmla="*/ 158 h 158"/>
                  <a:gd name="T4" fmla="*/ 125 w 144"/>
                  <a:gd name="T5" fmla="*/ 104 h 158"/>
                  <a:gd name="T6" fmla="*/ 141 w 144"/>
                  <a:gd name="T7" fmla="*/ 87 h 158"/>
                  <a:gd name="T8" fmla="*/ 132 w 144"/>
                  <a:gd name="T9" fmla="*/ 61 h 158"/>
                  <a:gd name="T10" fmla="*/ 72 w 144"/>
                  <a:gd name="T11" fmla="*/ 0 h 158"/>
                  <a:gd name="T12" fmla="*/ 11 w 144"/>
                  <a:gd name="T13" fmla="*/ 61 h 158"/>
                  <a:gd name="T14" fmla="*/ 3 w 144"/>
                  <a:gd name="T15" fmla="*/ 87 h 158"/>
                  <a:gd name="T16" fmla="*/ 19 w 144"/>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58">
                    <a:moveTo>
                      <a:pt x="19" y="105"/>
                    </a:moveTo>
                    <a:cubicBezTo>
                      <a:pt x="30" y="132"/>
                      <a:pt x="51" y="158"/>
                      <a:pt x="73" y="158"/>
                    </a:cubicBezTo>
                    <a:cubicBezTo>
                      <a:pt x="96" y="158"/>
                      <a:pt x="115" y="132"/>
                      <a:pt x="125" y="104"/>
                    </a:cubicBezTo>
                    <a:cubicBezTo>
                      <a:pt x="131" y="104"/>
                      <a:pt x="138" y="97"/>
                      <a:pt x="141" y="87"/>
                    </a:cubicBezTo>
                    <a:cubicBezTo>
                      <a:pt x="144" y="75"/>
                      <a:pt x="140" y="64"/>
                      <a:pt x="132" y="61"/>
                    </a:cubicBezTo>
                    <a:cubicBezTo>
                      <a:pt x="130" y="27"/>
                      <a:pt x="104" y="0"/>
                      <a:pt x="72" y="0"/>
                    </a:cubicBezTo>
                    <a:cubicBezTo>
                      <a:pt x="40" y="0"/>
                      <a:pt x="13" y="27"/>
                      <a:pt x="11" y="61"/>
                    </a:cubicBezTo>
                    <a:cubicBezTo>
                      <a:pt x="4" y="64"/>
                      <a:pt x="0" y="75"/>
                      <a:pt x="3" y="87"/>
                    </a:cubicBezTo>
                    <a:cubicBezTo>
                      <a:pt x="5" y="97"/>
                      <a:pt x="12" y="104"/>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25" name="Freeform 245">
                <a:extLst>
                  <a:ext uri="{FF2B5EF4-FFF2-40B4-BE49-F238E27FC236}">
                    <a16:creationId xmlns:a16="http://schemas.microsoft.com/office/drawing/2014/main" id="{272D277D-3793-4AA6-97E4-40DB0574BF0B}"/>
                  </a:ext>
                </a:extLst>
              </p:cNvPr>
              <p:cNvSpPr/>
              <p:nvPr/>
            </p:nvSpPr>
            <p:spPr bwMode="auto">
              <a:xfrm>
                <a:off x="4653102" y="1960113"/>
                <a:ext cx="153042" cy="149330"/>
              </a:xfrm>
              <a:custGeom>
                <a:avLst/>
                <a:gdLst>
                  <a:gd name="T0" fmla="*/ 95 w 227"/>
                  <a:gd name="T1" fmla="*/ 191 h 221"/>
                  <a:gd name="T2" fmla="*/ 95 w 227"/>
                  <a:gd name="T3" fmla="*/ 221 h 221"/>
                  <a:gd name="T4" fmla="*/ 116 w 227"/>
                  <a:gd name="T5" fmla="*/ 220 h 221"/>
                  <a:gd name="T6" fmla="*/ 138 w 227"/>
                  <a:gd name="T7" fmla="*/ 221 h 221"/>
                  <a:gd name="T8" fmla="*/ 138 w 227"/>
                  <a:gd name="T9" fmla="*/ 191 h 221"/>
                  <a:gd name="T10" fmla="*/ 227 w 227"/>
                  <a:gd name="T11" fmla="*/ 173 h 221"/>
                  <a:gd name="T12" fmla="*/ 227 w 227"/>
                  <a:gd name="T13" fmla="*/ 173 h 221"/>
                  <a:gd name="T14" fmla="*/ 227 w 227"/>
                  <a:gd name="T15" fmla="*/ 54 h 221"/>
                  <a:gd name="T16" fmla="*/ 226 w 227"/>
                  <a:gd name="T17" fmla="*/ 54 h 221"/>
                  <a:gd name="T18" fmla="*/ 176 w 227"/>
                  <a:gd name="T19" fmla="*/ 0 h 221"/>
                  <a:gd name="T20" fmla="*/ 127 w 227"/>
                  <a:gd name="T21" fmla="*/ 82 h 221"/>
                  <a:gd name="T22" fmla="*/ 121 w 227"/>
                  <a:gd name="T23" fmla="*/ 45 h 221"/>
                  <a:gd name="T24" fmla="*/ 127 w 227"/>
                  <a:gd name="T25" fmla="*/ 33 h 221"/>
                  <a:gd name="T26" fmla="*/ 113 w 227"/>
                  <a:gd name="T27" fmla="*/ 19 h 221"/>
                  <a:gd name="T28" fmla="*/ 99 w 227"/>
                  <a:gd name="T29" fmla="*/ 33 h 221"/>
                  <a:gd name="T30" fmla="*/ 106 w 227"/>
                  <a:gd name="T31" fmla="*/ 45 h 221"/>
                  <a:gd name="T32" fmla="*/ 100 w 227"/>
                  <a:gd name="T33" fmla="*/ 81 h 221"/>
                  <a:gd name="T34" fmla="*/ 52 w 227"/>
                  <a:gd name="T35" fmla="*/ 0 h 221"/>
                  <a:gd name="T36" fmla="*/ 1 w 227"/>
                  <a:gd name="T37" fmla="*/ 54 h 221"/>
                  <a:gd name="T38" fmla="*/ 0 w 227"/>
                  <a:gd name="T39" fmla="*/ 54 h 221"/>
                  <a:gd name="T40" fmla="*/ 0 w 227"/>
                  <a:gd name="T41" fmla="*/ 173 h 221"/>
                  <a:gd name="T42" fmla="*/ 1 w 227"/>
                  <a:gd name="T43" fmla="*/ 173 h 221"/>
                  <a:gd name="T44" fmla="*/ 95 w 227"/>
                  <a:gd name="T45" fmla="*/ 19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221">
                    <a:moveTo>
                      <a:pt x="95" y="191"/>
                    </a:moveTo>
                    <a:cubicBezTo>
                      <a:pt x="95" y="221"/>
                      <a:pt x="95" y="221"/>
                      <a:pt x="95" y="221"/>
                    </a:cubicBezTo>
                    <a:cubicBezTo>
                      <a:pt x="102" y="220"/>
                      <a:pt x="109" y="220"/>
                      <a:pt x="116" y="220"/>
                    </a:cubicBezTo>
                    <a:cubicBezTo>
                      <a:pt x="123" y="220"/>
                      <a:pt x="131" y="220"/>
                      <a:pt x="138" y="221"/>
                    </a:cubicBezTo>
                    <a:cubicBezTo>
                      <a:pt x="138" y="191"/>
                      <a:pt x="138" y="191"/>
                      <a:pt x="138" y="191"/>
                    </a:cubicBezTo>
                    <a:cubicBezTo>
                      <a:pt x="186" y="189"/>
                      <a:pt x="222" y="182"/>
                      <a:pt x="227" y="173"/>
                    </a:cubicBezTo>
                    <a:cubicBezTo>
                      <a:pt x="227" y="173"/>
                      <a:pt x="227" y="173"/>
                      <a:pt x="227" y="173"/>
                    </a:cubicBezTo>
                    <a:cubicBezTo>
                      <a:pt x="227" y="54"/>
                      <a:pt x="227" y="54"/>
                      <a:pt x="227" y="54"/>
                    </a:cubicBezTo>
                    <a:cubicBezTo>
                      <a:pt x="226" y="54"/>
                      <a:pt x="226" y="54"/>
                      <a:pt x="226" y="54"/>
                    </a:cubicBezTo>
                    <a:cubicBezTo>
                      <a:pt x="222" y="31"/>
                      <a:pt x="203" y="12"/>
                      <a:pt x="176" y="0"/>
                    </a:cubicBez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1" y="173"/>
                      <a:pt x="1" y="173"/>
                      <a:pt x="1" y="173"/>
                    </a:cubicBezTo>
                    <a:cubicBezTo>
                      <a:pt x="5" y="182"/>
                      <a:pt x="45" y="190"/>
                      <a:pt x="95"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26" name="Freeform 246">
                <a:extLst>
                  <a:ext uri="{FF2B5EF4-FFF2-40B4-BE49-F238E27FC236}">
                    <a16:creationId xmlns:a16="http://schemas.microsoft.com/office/drawing/2014/main" id="{649F0845-CB65-48BA-AB04-928CD29CA0FB}"/>
                  </a:ext>
                </a:extLst>
              </p:cNvPr>
              <p:cNvSpPr/>
              <p:nvPr/>
            </p:nvSpPr>
            <p:spPr bwMode="auto">
              <a:xfrm>
                <a:off x="4653673" y="2514890"/>
                <a:ext cx="153327" cy="128772"/>
              </a:xfrm>
              <a:custGeom>
                <a:avLst/>
                <a:gdLst>
                  <a:gd name="T0" fmla="*/ 175 w 227"/>
                  <a:gd name="T1" fmla="*/ 0 h 191"/>
                  <a:gd name="T2" fmla="*/ 127 w 227"/>
                  <a:gd name="T3" fmla="*/ 82 h 191"/>
                  <a:gd name="T4" fmla="*/ 121 w 227"/>
                  <a:gd name="T5" fmla="*/ 45 h 191"/>
                  <a:gd name="T6" fmla="*/ 127 w 227"/>
                  <a:gd name="T7" fmla="*/ 33 h 191"/>
                  <a:gd name="T8" fmla="*/ 113 w 227"/>
                  <a:gd name="T9" fmla="*/ 19 h 191"/>
                  <a:gd name="T10" fmla="*/ 99 w 227"/>
                  <a:gd name="T11" fmla="*/ 33 h 191"/>
                  <a:gd name="T12" fmla="*/ 106 w 227"/>
                  <a:gd name="T13" fmla="*/ 45 h 191"/>
                  <a:gd name="T14" fmla="*/ 100 w 227"/>
                  <a:gd name="T15" fmla="*/ 82 h 191"/>
                  <a:gd name="T16" fmla="*/ 52 w 227"/>
                  <a:gd name="T17" fmla="*/ 0 h 191"/>
                  <a:gd name="T18" fmla="*/ 1 w 227"/>
                  <a:gd name="T19" fmla="*/ 54 h 191"/>
                  <a:gd name="T20" fmla="*/ 0 w 227"/>
                  <a:gd name="T21" fmla="*/ 54 h 191"/>
                  <a:gd name="T22" fmla="*/ 0 w 227"/>
                  <a:gd name="T23" fmla="*/ 174 h 191"/>
                  <a:gd name="T24" fmla="*/ 0 w 227"/>
                  <a:gd name="T25" fmla="*/ 174 h 191"/>
                  <a:gd name="T26" fmla="*/ 114 w 227"/>
                  <a:gd name="T27" fmla="*/ 191 h 191"/>
                  <a:gd name="T28" fmla="*/ 227 w 227"/>
                  <a:gd name="T29" fmla="*/ 174 h 191"/>
                  <a:gd name="T30" fmla="*/ 227 w 227"/>
                  <a:gd name="T31" fmla="*/ 174 h 191"/>
                  <a:gd name="T32" fmla="*/ 227 w 227"/>
                  <a:gd name="T33" fmla="*/ 54 h 191"/>
                  <a:gd name="T34" fmla="*/ 226 w 227"/>
                  <a:gd name="T35" fmla="*/ 54 h 191"/>
                  <a:gd name="T36" fmla="*/ 175 w 227"/>
                  <a:gd name="T3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191">
                    <a:moveTo>
                      <a:pt x="175" y="0"/>
                    </a:move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2"/>
                      <a:pt x="100" y="82"/>
                      <a:pt x="100" y="82"/>
                    </a:cubicBezTo>
                    <a:cubicBezTo>
                      <a:pt x="52" y="0"/>
                      <a:pt x="52" y="0"/>
                      <a:pt x="52" y="0"/>
                    </a:cubicBezTo>
                    <a:cubicBezTo>
                      <a:pt x="24" y="12"/>
                      <a:pt x="5" y="31"/>
                      <a:pt x="1" y="54"/>
                    </a:cubicBezTo>
                    <a:cubicBezTo>
                      <a:pt x="0" y="54"/>
                      <a:pt x="0" y="54"/>
                      <a:pt x="0" y="54"/>
                    </a:cubicBezTo>
                    <a:cubicBezTo>
                      <a:pt x="0" y="174"/>
                      <a:pt x="0" y="174"/>
                      <a:pt x="0" y="174"/>
                    </a:cubicBezTo>
                    <a:cubicBezTo>
                      <a:pt x="0" y="174"/>
                      <a:pt x="0" y="174"/>
                      <a:pt x="0" y="174"/>
                    </a:cubicBezTo>
                    <a:cubicBezTo>
                      <a:pt x="6" y="184"/>
                      <a:pt x="54" y="191"/>
                      <a:pt x="114" y="191"/>
                    </a:cubicBezTo>
                    <a:cubicBezTo>
                      <a:pt x="173" y="191"/>
                      <a:pt x="221" y="184"/>
                      <a:pt x="227" y="174"/>
                    </a:cubicBezTo>
                    <a:cubicBezTo>
                      <a:pt x="227" y="174"/>
                      <a:pt x="227" y="174"/>
                      <a:pt x="227" y="174"/>
                    </a:cubicBezTo>
                    <a:cubicBezTo>
                      <a:pt x="227" y="54"/>
                      <a:pt x="227" y="54"/>
                      <a:pt x="227" y="54"/>
                    </a:cubicBezTo>
                    <a:cubicBezTo>
                      <a:pt x="226" y="54"/>
                      <a:pt x="226" y="54"/>
                      <a:pt x="226" y="54"/>
                    </a:cubicBezTo>
                    <a:cubicBezTo>
                      <a:pt x="222" y="31"/>
                      <a:pt x="203" y="12"/>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27" name="Freeform 247">
                <a:extLst>
                  <a:ext uri="{FF2B5EF4-FFF2-40B4-BE49-F238E27FC236}">
                    <a16:creationId xmlns:a16="http://schemas.microsoft.com/office/drawing/2014/main" id="{B9E7FEC9-F4EF-4257-89C3-1F17F9FBBF4A}"/>
                  </a:ext>
                </a:extLst>
              </p:cNvPr>
              <p:cNvSpPr/>
              <p:nvPr/>
            </p:nvSpPr>
            <p:spPr bwMode="auto">
              <a:xfrm>
                <a:off x="4411547" y="2091169"/>
                <a:ext cx="96508" cy="107072"/>
              </a:xfrm>
              <a:custGeom>
                <a:avLst/>
                <a:gdLst>
                  <a:gd name="T0" fmla="*/ 19 w 143"/>
                  <a:gd name="T1" fmla="*/ 105 h 159"/>
                  <a:gd name="T2" fmla="*/ 73 w 143"/>
                  <a:gd name="T3" fmla="*/ 159 h 159"/>
                  <a:gd name="T4" fmla="*/ 124 w 143"/>
                  <a:gd name="T5" fmla="*/ 105 h 159"/>
                  <a:gd name="T6" fmla="*/ 140 w 143"/>
                  <a:gd name="T7" fmla="*/ 88 h 159"/>
                  <a:gd name="T8" fmla="*/ 132 w 143"/>
                  <a:gd name="T9" fmla="*/ 62 h 159"/>
                  <a:gd name="T10" fmla="*/ 72 w 143"/>
                  <a:gd name="T11" fmla="*/ 0 h 159"/>
                  <a:gd name="T12" fmla="*/ 11 w 143"/>
                  <a:gd name="T13" fmla="*/ 62 h 159"/>
                  <a:gd name="T14" fmla="*/ 3 w 143"/>
                  <a:gd name="T15" fmla="*/ 88 h 159"/>
                  <a:gd name="T16" fmla="*/ 19 w 143"/>
                  <a:gd name="T17" fmla="*/ 10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9">
                    <a:moveTo>
                      <a:pt x="19" y="105"/>
                    </a:moveTo>
                    <a:cubicBezTo>
                      <a:pt x="30" y="133"/>
                      <a:pt x="51" y="159"/>
                      <a:pt x="73" y="159"/>
                    </a:cubicBezTo>
                    <a:cubicBezTo>
                      <a:pt x="96" y="159"/>
                      <a:pt x="115" y="133"/>
                      <a:pt x="124" y="105"/>
                    </a:cubicBezTo>
                    <a:cubicBezTo>
                      <a:pt x="131" y="105"/>
                      <a:pt x="138" y="98"/>
                      <a:pt x="140" y="88"/>
                    </a:cubicBezTo>
                    <a:cubicBezTo>
                      <a:pt x="143" y="76"/>
                      <a:pt x="140" y="65"/>
                      <a:pt x="132" y="62"/>
                    </a:cubicBezTo>
                    <a:cubicBezTo>
                      <a:pt x="130" y="27"/>
                      <a:pt x="104" y="0"/>
                      <a:pt x="72" y="0"/>
                    </a:cubicBezTo>
                    <a:cubicBezTo>
                      <a:pt x="39" y="0"/>
                      <a:pt x="13" y="27"/>
                      <a:pt x="11" y="62"/>
                    </a:cubicBezTo>
                    <a:cubicBezTo>
                      <a:pt x="3" y="65"/>
                      <a:pt x="0" y="76"/>
                      <a:pt x="3" y="88"/>
                    </a:cubicBezTo>
                    <a:cubicBezTo>
                      <a:pt x="5" y="98"/>
                      <a:pt x="12" y="105"/>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28" name="Freeform 248">
                <a:extLst>
                  <a:ext uri="{FF2B5EF4-FFF2-40B4-BE49-F238E27FC236}">
                    <a16:creationId xmlns:a16="http://schemas.microsoft.com/office/drawing/2014/main" id="{B3BEB822-7012-4F1C-B76D-3A33527839B7}"/>
                  </a:ext>
                </a:extLst>
              </p:cNvPr>
              <p:cNvSpPr/>
              <p:nvPr/>
            </p:nvSpPr>
            <p:spPr bwMode="auto">
              <a:xfrm>
                <a:off x="4942626" y="2097736"/>
                <a:ext cx="96222" cy="106787"/>
              </a:xfrm>
              <a:custGeom>
                <a:avLst/>
                <a:gdLst>
                  <a:gd name="T0" fmla="*/ 19 w 143"/>
                  <a:gd name="T1" fmla="*/ 105 h 158"/>
                  <a:gd name="T2" fmla="*/ 73 w 143"/>
                  <a:gd name="T3" fmla="*/ 158 h 158"/>
                  <a:gd name="T4" fmla="*/ 124 w 143"/>
                  <a:gd name="T5" fmla="*/ 105 h 158"/>
                  <a:gd name="T6" fmla="*/ 140 w 143"/>
                  <a:gd name="T7" fmla="*/ 87 h 158"/>
                  <a:gd name="T8" fmla="*/ 132 w 143"/>
                  <a:gd name="T9" fmla="*/ 61 h 158"/>
                  <a:gd name="T10" fmla="*/ 72 w 143"/>
                  <a:gd name="T11" fmla="*/ 0 h 158"/>
                  <a:gd name="T12" fmla="*/ 11 w 143"/>
                  <a:gd name="T13" fmla="*/ 61 h 158"/>
                  <a:gd name="T14" fmla="*/ 3 w 143"/>
                  <a:gd name="T15" fmla="*/ 87 h 158"/>
                  <a:gd name="T16" fmla="*/ 19 w 143"/>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8">
                    <a:moveTo>
                      <a:pt x="19" y="105"/>
                    </a:moveTo>
                    <a:cubicBezTo>
                      <a:pt x="30" y="133"/>
                      <a:pt x="51" y="158"/>
                      <a:pt x="73" y="158"/>
                    </a:cubicBezTo>
                    <a:cubicBezTo>
                      <a:pt x="96" y="158"/>
                      <a:pt x="115" y="133"/>
                      <a:pt x="124" y="105"/>
                    </a:cubicBezTo>
                    <a:cubicBezTo>
                      <a:pt x="131" y="104"/>
                      <a:pt x="138" y="97"/>
                      <a:pt x="140" y="87"/>
                    </a:cubicBezTo>
                    <a:cubicBezTo>
                      <a:pt x="143" y="76"/>
                      <a:pt x="140" y="64"/>
                      <a:pt x="132" y="61"/>
                    </a:cubicBezTo>
                    <a:cubicBezTo>
                      <a:pt x="130" y="27"/>
                      <a:pt x="104" y="0"/>
                      <a:pt x="72" y="0"/>
                    </a:cubicBezTo>
                    <a:cubicBezTo>
                      <a:pt x="39" y="0"/>
                      <a:pt x="13" y="27"/>
                      <a:pt x="11" y="61"/>
                    </a:cubicBezTo>
                    <a:cubicBezTo>
                      <a:pt x="3" y="64"/>
                      <a:pt x="0" y="76"/>
                      <a:pt x="3" y="87"/>
                    </a:cubicBezTo>
                    <a:cubicBezTo>
                      <a:pt x="5" y="98"/>
                      <a:pt x="12" y="105"/>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29" name="Freeform 249">
                <a:extLst>
                  <a:ext uri="{FF2B5EF4-FFF2-40B4-BE49-F238E27FC236}">
                    <a16:creationId xmlns:a16="http://schemas.microsoft.com/office/drawing/2014/main" id="{5B943EB1-7863-4F28-B24C-EAD829D106D8}"/>
                  </a:ext>
                </a:extLst>
              </p:cNvPr>
              <p:cNvSpPr/>
              <p:nvPr/>
            </p:nvSpPr>
            <p:spPr bwMode="auto">
              <a:xfrm>
                <a:off x="4874385" y="2199669"/>
                <a:ext cx="193015" cy="129058"/>
              </a:xfrm>
              <a:custGeom>
                <a:avLst/>
                <a:gdLst>
                  <a:gd name="T0" fmla="*/ 285 w 286"/>
                  <a:gd name="T1" fmla="*/ 54 h 191"/>
                  <a:gd name="T2" fmla="*/ 234 w 286"/>
                  <a:gd name="T3" fmla="*/ 0 h 191"/>
                  <a:gd name="T4" fmla="*/ 186 w 286"/>
                  <a:gd name="T5" fmla="*/ 82 h 191"/>
                  <a:gd name="T6" fmla="*/ 180 w 286"/>
                  <a:gd name="T7" fmla="*/ 45 h 191"/>
                  <a:gd name="T8" fmla="*/ 186 w 286"/>
                  <a:gd name="T9" fmla="*/ 34 h 191"/>
                  <a:gd name="T10" fmla="*/ 172 w 286"/>
                  <a:gd name="T11" fmla="*/ 20 h 191"/>
                  <a:gd name="T12" fmla="*/ 158 w 286"/>
                  <a:gd name="T13" fmla="*/ 34 h 191"/>
                  <a:gd name="T14" fmla="*/ 165 w 286"/>
                  <a:gd name="T15" fmla="*/ 45 h 191"/>
                  <a:gd name="T16" fmla="*/ 159 w 286"/>
                  <a:gd name="T17" fmla="*/ 82 h 191"/>
                  <a:gd name="T18" fmla="*/ 111 w 286"/>
                  <a:gd name="T19" fmla="*/ 0 h 191"/>
                  <a:gd name="T20" fmla="*/ 60 w 286"/>
                  <a:gd name="T21" fmla="*/ 54 h 191"/>
                  <a:gd name="T22" fmla="*/ 59 w 286"/>
                  <a:gd name="T23" fmla="*/ 54 h 191"/>
                  <a:gd name="T24" fmla="*/ 59 w 286"/>
                  <a:gd name="T25" fmla="*/ 68 h 191"/>
                  <a:gd name="T26" fmla="*/ 2 w 286"/>
                  <a:gd name="T27" fmla="*/ 68 h 191"/>
                  <a:gd name="T28" fmla="*/ 2 w 286"/>
                  <a:gd name="T29" fmla="*/ 80 h 191"/>
                  <a:gd name="T30" fmla="*/ 0 w 286"/>
                  <a:gd name="T31" fmla="*/ 110 h 191"/>
                  <a:gd name="T32" fmla="*/ 59 w 286"/>
                  <a:gd name="T33" fmla="*/ 110 h 191"/>
                  <a:gd name="T34" fmla="*/ 59 w 286"/>
                  <a:gd name="T35" fmla="*/ 174 h 191"/>
                  <a:gd name="T36" fmla="*/ 59 w 286"/>
                  <a:gd name="T37" fmla="*/ 174 h 191"/>
                  <a:gd name="T38" fmla="*/ 173 w 286"/>
                  <a:gd name="T39" fmla="*/ 191 h 191"/>
                  <a:gd name="T40" fmla="*/ 286 w 286"/>
                  <a:gd name="T41" fmla="*/ 174 h 191"/>
                  <a:gd name="T42" fmla="*/ 286 w 286"/>
                  <a:gd name="T43" fmla="*/ 174 h 191"/>
                  <a:gd name="T44" fmla="*/ 286 w 286"/>
                  <a:gd name="T45" fmla="*/ 54 h 191"/>
                  <a:gd name="T46" fmla="*/ 285 w 286"/>
                  <a:gd name="T47" fmla="*/ 5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191">
                    <a:moveTo>
                      <a:pt x="285" y="54"/>
                    </a:moveTo>
                    <a:cubicBezTo>
                      <a:pt x="281" y="32"/>
                      <a:pt x="262" y="12"/>
                      <a:pt x="234" y="0"/>
                    </a:cubicBezTo>
                    <a:cubicBezTo>
                      <a:pt x="186" y="82"/>
                      <a:pt x="186" y="82"/>
                      <a:pt x="186" y="82"/>
                    </a:cubicBezTo>
                    <a:cubicBezTo>
                      <a:pt x="180" y="45"/>
                      <a:pt x="180" y="45"/>
                      <a:pt x="180" y="45"/>
                    </a:cubicBezTo>
                    <a:cubicBezTo>
                      <a:pt x="184" y="43"/>
                      <a:pt x="186" y="39"/>
                      <a:pt x="186" y="34"/>
                    </a:cubicBezTo>
                    <a:cubicBezTo>
                      <a:pt x="186" y="26"/>
                      <a:pt x="180" y="20"/>
                      <a:pt x="172" y="20"/>
                    </a:cubicBezTo>
                    <a:cubicBezTo>
                      <a:pt x="165" y="20"/>
                      <a:pt x="158" y="26"/>
                      <a:pt x="158" y="34"/>
                    </a:cubicBezTo>
                    <a:cubicBezTo>
                      <a:pt x="158" y="39"/>
                      <a:pt x="161" y="43"/>
                      <a:pt x="165" y="45"/>
                    </a:cubicBezTo>
                    <a:cubicBezTo>
                      <a:pt x="159" y="82"/>
                      <a:pt x="159" y="82"/>
                      <a:pt x="159" y="82"/>
                    </a:cubicBezTo>
                    <a:cubicBezTo>
                      <a:pt x="111" y="0"/>
                      <a:pt x="111" y="0"/>
                      <a:pt x="111" y="0"/>
                    </a:cubicBezTo>
                    <a:cubicBezTo>
                      <a:pt x="83" y="12"/>
                      <a:pt x="64" y="32"/>
                      <a:pt x="60" y="54"/>
                    </a:cubicBezTo>
                    <a:cubicBezTo>
                      <a:pt x="59" y="54"/>
                      <a:pt x="59" y="54"/>
                      <a:pt x="59" y="54"/>
                    </a:cubicBezTo>
                    <a:cubicBezTo>
                      <a:pt x="59" y="68"/>
                      <a:pt x="59" y="68"/>
                      <a:pt x="59" y="68"/>
                    </a:cubicBezTo>
                    <a:cubicBezTo>
                      <a:pt x="2" y="68"/>
                      <a:pt x="2" y="68"/>
                      <a:pt x="2" y="68"/>
                    </a:cubicBezTo>
                    <a:cubicBezTo>
                      <a:pt x="2" y="72"/>
                      <a:pt x="2" y="76"/>
                      <a:pt x="2" y="80"/>
                    </a:cubicBezTo>
                    <a:cubicBezTo>
                      <a:pt x="2" y="90"/>
                      <a:pt x="1" y="100"/>
                      <a:pt x="0" y="110"/>
                    </a:cubicBezTo>
                    <a:cubicBezTo>
                      <a:pt x="59" y="110"/>
                      <a:pt x="59" y="110"/>
                      <a:pt x="59" y="110"/>
                    </a:cubicBezTo>
                    <a:cubicBezTo>
                      <a:pt x="59" y="174"/>
                      <a:pt x="59" y="174"/>
                      <a:pt x="59" y="174"/>
                    </a:cubicBezTo>
                    <a:cubicBezTo>
                      <a:pt x="59" y="174"/>
                      <a:pt x="59" y="174"/>
                      <a:pt x="59" y="174"/>
                    </a:cubicBezTo>
                    <a:cubicBezTo>
                      <a:pt x="65" y="184"/>
                      <a:pt x="113" y="191"/>
                      <a:pt x="173" y="191"/>
                    </a:cubicBezTo>
                    <a:cubicBezTo>
                      <a:pt x="232" y="191"/>
                      <a:pt x="280" y="184"/>
                      <a:pt x="286" y="174"/>
                    </a:cubicBezTo>
                    <a:cubicBezTo>
                      <a:pt x="286" y="174"/>
                      <a:pt x="286" y="174"/>
                      <a:pt x="286" y="174"/>
                    </a:cubicBezTo>
                    <a:cubicBezTo>
                      <a:pt x="286" y="54"/>
                      <a:pt x="286" y="54"/>
                      <a:pt x="286" y="54"/>
                    </a:cubicBezTo>
                    <a:lnTo>
                      <a:pt x="28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30" name="Freeform 250">
                <a:extLst>
                  <a:ext uri="{FF2B5EF4-FFF2-40B4-BE49-F238E27FC236}">
                    <a16:creationId xmlns:a16="http://schemas.microsoft.com/office/drawing/2014/main" id="{67E001B9-F28A-4D03-80A6-5F0B09ED5917}"/>
                  </a:ext>
                </a:extLst>
              </p:cNvPr>
              <p:cNvSpPr>
                <a:spLocks noEditPoints="1"/>
              </p:cNvSpPr>
              <p:nvPr/>
            </p:nvSpPr>
            <p:spPr bwMode="auto">
              <a:xfrm>
                <a:off x="4593142" y="2114582"/>
                <a:ext cx="275818" cy="278102"/>
              </a:xfrm>
              <a:custGeom>
                <a:avLst/>
                <a:gdLst>
                  <a:gd name="T0" fmla="*/ 205 w 409"/>
                  <a:gd name="T1" fmla="*/ 0 h 412"/>
                  <a:gd name="T2" fmla="*/ 0 w 409"/>
                  <a:gd name="T3" fmla="*/ 206 h 412"/>
                  <a:gd name="T4" fmla="*/ 205 w 409"/>
                  <a:gd name="T5" fmla="*/ 412 h 412"/>
                  <a:gd name="T6" fmla="*/ 409 w 409"/>
                  <a:gd name="T7" fmla="*/ 206 h 412"/>
                  <a:gd name="T8" fmla="*/ 205 w 409"/>
                  <a:gd name="T9" fmla="*/ 0 h 412"/>
                  <a:gd name="T10" fmla="*/ 205 w 409"/>
                  <a:gd name="T11" fmla="*/ 363 h 412"/>
                  <a:gd name="T12" fmla="*/ 49 w 409"/>
                  <a:gd name="T13" fmla="*/ 206 h 412"/>
                  <a:gd name="T14" fmla="*/ 205 w 409"/>
                  <a:gd name="T15" fmla="*/ 49 h 412"/>
                  <a:gd name="T16" fmla="*/ 360 w 409"/>
                  <a:gd name="T17" fmla="*/ 206 h 412"/>
                  <a:gd name="T18" fmla="*/ 205 w 409"/>
                  <a:gd name="T19" fmla="*/ 363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12">
                    <a:moveTo>
                      <a:pt x="205" y="0"/>
                    </a:moveTo>
                    <a:cubicBezTo>
                      <a:pt x="92" y="0"/>
                      <a:pt x="0" y="92"/>
                      <a:pt x="0" y="206"/>
                    </a:cubicBezTo>
                    <a:cubicBezTo>
                      <a:pt x="0" y="320"/>
                      <a:pt x="92" y="412"/>
                      <a:pt x="205" y="412"/>
                    </a:cubicBezTo>
                    <a:cubicBezTo>
                      <a:pt x="318" y="412"/>
                      <a:pt x="409" y="320"/>
                      <a:pt x="409" y="206"/>
                    </a:cubicBezTo>
                    <a:cubicBezTo>
                      <a:pt x="409" y="92"/>
                      <a:pt x="318" y="0"/>
                      <a:pt x="205" y="0"/>
                    </a:cubicBezTo>
                    <a:close/>
                    <a:moveTo>
                      <a:pt x="205" y="363"/>
                    </a:moveTo>
                    <a:cubicBezTo>
                      <a:pt x="119" y="363"/>
                      <a:pt x="49" y="293"/>
                      <a:pt x="49" y="206"/>
                    </a:cubicBezTo>
                    <a:cubicBezTo>
                      <a:pt x="49" y="120"/>
                      <a:pt x="119" y="49"/>
                      <a:pt x="205" y="49"/>
                    </a:cubicBezTo>
                    <a:cubicBezTo>
                      <a:pt x="291" y="49"/>
                      <a:pt x="360" y="120"/>
                      <a:pt x="360" y="206"/>
                    </a:cubicBezTo>
                    <a:cubicBezTo>
                      <a:pt x="360" y="293"/>
                      <a:pt x="291" y="363"/>
                      <a:pt x="205"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31" name="Freeform 251">
                <a:extLst>
                  <a:ext uri="{FF2B5EF4-FFF2-40B4-BE49-F238E27FC236}">
                    <a16:creationId xmlns:a16="http://schemas.microsoft.com/office/drawing/2014/main" id="{CF5837EE-48C8-4FE0-A965-FBC6CC3725F3}"/>
                  </a:ext>
                </a:extLst>
              </p:cNvPr>
              <p:cNvSpPr/>
              <p:nvPr/>
            </p:nvSpPr>
            <p:spPr bwMode="auto">
              <a:xfrm>
                <a:off x="4383281" y="2193673"/>
                <a:ext cx="205008" cy="128772"/>
              </a:xfrm>
              <a:custGeom>
                <a:avLst/>
                <a:gdLst>
                  <a:gd name="T0" fmla="*/ 302 w 304"/>
                  <a:gd name="T1" fmla="*/ 77 h 191"/>
                  <a:gd name="T2" fmla="*/ 227 w 304"/>
                  <a:gd name="T3" fmla="*/ 77 h 191"/>
                  <a:gd name="T4" fmla="*/ 227 w 304"/>
                  <a:gd name="T5" fmla="*/ 54 h 191"/>
                  <a:gd name="T6" fmla="*/ 226 w 304"/>
                  <a:gd name="T7" fmla="*/ 54 h 191"/>
                  <a:gd name="T8" fmla="*/ 175 w 304"/>
                  <a:gd name="T9" fmla="*/ 0 h 191"/>
                  <a:gd name="T10" fmla="*/ 127 w 304"/>
                  <a:gd name="T11" fmla="*/ 82 h 191"/>
                  <a:gd name="T12" fmla="*/ 121 w 304"/>
                  <a:gd name="T13" fmla="*/ 45 h 191"/>
                  <a:gd name="T14" fmla="*/ 127 w 304"/>
                  <a:gd name="T15" fmla="*/ 33 h 191"/>
                  <a:gd name="T16" fmla="*/ 113 w 304"/>
                  <a:gd name="T17" fmla="*/ 19 h 191"/>
                  <a:gd name="T18" fmla="*/ 99 w 304"/>
                  <a:gd name="T19" fmla="*/ 33 h 191"/>
                  <a:gd name="T20" fmla="*/ 106 w 304"/>
                  <a:gd name="T21" fmla="*/ 45 h 191"/>
                  <a:gd name="T22" fmla="*/ 100 w 304"/>
                  <a:gd name="T23" fmla="*/ 81 h 191"/>
                  <a:gd name="T24" fmla="*/ 52 w 304"/>
                  <a:gd name="T25" fmla="*/ 0 h 191"/>
                  <a:gd name="T26" fmla="*/ 1 w 304"/>
                  <a:gd name="T27" fmla="*/ 54 h 191"/>
                  <a:gd name="T28" fmla="*/ 0 w 304"/>
                  <a:gd name="T29" fmla="*/ 54 h 191"/>
                  <a:gd name="T30" fmla="*/ 0 w 304"/>
                  <a:gd name="T31" fmla="*/ 173 h 191"/>
                  <a:gd name="T32" fmla="*/ 0 w 304"/>
                  <a:gd name="T33" fmla="*/ 173 h 191"/>
                  <a:gd name="T34" fmla="*/ 114 w 304"/>
                  <a:gd name="T35" fmla="*/ 191 h 191"/>
                  <a:gd name="T36" fmla="*/ 227 w 304"/>
                  <a:gd name="T37" fmla="*/ 173 h 191"/>
                  <a:gd name="T38" fmla="*/ 227 w 304"/>
                  <a:gd name="T39" fmla="*/ 173 h 191"/>
                  <a:gd name="T40" fmla="*/ 227 w 304"/>
                  <a:gd name="T41" fmla="*/ 119 h 191"/>
                  <a:gd name="T42" fmla="*/ 304 w 304"/>
                  <a:gd name="T43" fmla="*/ 119 h 191"/>
                  <a:gd name="T44" fmla="*/ 302 w 304"/>
                  <a:gd name="T45" fmla="*/ 89 h 191"/>
                  <a:gd name="T46" fmla="*/ 302 w 304"/>
                  <a:gd name="T47" fmla="*/ 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191">
                    <a:moveTo>
                      <a:pt x="302" y="77"/>
                    </a:moveTo>
                    <a:cubicBezTo>
                      <a:pt x="227" y="77"/>
                      <a:pt x="227" y="77"/>
                      <a:pt x="227" y="77"/>
                    </a:cubicBezTo>
                    <a:cubicBezTo>
                      <a:pt x="227" y="54"/>
                      <a:pt x="227" y="54"/>
                      <a:pt x="227" y="54"/>
                    </a:cubicBezTo>
                    <a:cubicBezTo>
                      <a:pt x="226" y="54"/>
                      <a:pt x="226" y="54"/>
                      <a:pt x="226" y="54"/>
                    </a:cubicBezTo>
                    <a:cubicBezTo>
                      <a:pt x="222" y="31"/>
                      <a:pt x="203" y="12"/>
                      <a:pt x="175" y="0"/>
                    </a:cubicBezTo>
                    <a:cubicBezTo>
                      <a:pt x="127" y="82"/>
                      <a:pt x="127" y="82"/>
                      <a:pt x="127" y="82"/>
                    </a:cubicBezTo>
                    <a:cubicBezTo>
                      <a:pt x="121" y="45"/>
                      <a:pt x="121" y="45"/>
                      <a:pt x="121" y="45"/>
                    </a:cubicBezTo>
                    <a:cubicBezTo>
                      <a:pt x="125" y="42"/>
                      <a:pt x="127" y="38"/>
                      <a:pt x="127" y="33"/>
                    </a:cubicBezTo>
                    <a:cubicBezTo>
                      <a:pt x="127" y="25"/>
                      <a:pt x="121" y="19"/>
                      <a:pt x="113" y="19"/>
                    </a:cubicBezTo>
                    <a:cubicBezTo>
                      <a:pt x="106" y="19"/>
                      <a:pt x="99" y="25"/>
                      <a:pt x="99" y="33"/>
                    </a:cubicBezTo>
                    <a:cubicBezTo>
                      <a:pt x="99" y="38"/>
                      <a:pt x="102" y="42"/>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0" y="173"/>
                      <a:pt x="0" y="173"/>
                      <a:pt x="0" y="173"/>
                    </a:cubicBezTo>
                    <a:cubicBezTo>
                      <a:pt x="6" y="183"/>
                      <a:pt x="54" y="191"/>
                      <a:pt x="114" y="191"/>
                    </a:cubicBezTo>
                    <a:cubicBezTo>
                      <a:pt x="173" y="191"/>
                      <a:pt x="221" y="183"/>
                      <a:pt x="227" y="173"/>
                    </a:cubicBezTo>
                    <a:cubicBezTo>
                      <a:pt x="227" y="173"/>
                      <a:pt x="227" y="173"/>
                      <a:pt x="227" y="173"/>
                    </a:cubicBezTo>
                    <a:cubicBezTo>
                      <a:pt x="227" y="119"/>
                      <a:pt x="227" y="119"/>
                      <a:pt x="227" y="119"/>
                    </a:cubicBezTo>
                    <a:cubicBezTo>
                      <a:pt x="304" y="119"/>
                      <a:pt x="304" y="119"/>
                      <a:pt x="304" y="119"/>
                    </a:cubicBezTo>
                    <a:cubicBezTo>
                      <a:pt x="302" y="109"/>
                      <a:pt x="302" y="99"/>
                      <a:pt x="302" y="89"/>
                    </a:cubicBezTo>
                    <a:cubicBezTo>
                      <a:pt x="302" y="85"/>
                      <a:pt x="302" y="81"/>
                      <a:pt x="30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32" name="Freeform 252">
                <a:extLst>
                  <a:ext uri="{FF2B5EF4-FFF2-40B4-BE49-F238E27FC236}">
                    <a16:creationId xmlns:a16="http://schemas.microsoft.com/office/drawing/2014/main" id="{6042388A-533A-49F3-9251-7500E93D3D83}"/>
                  </a:ext>
                </a:extLst>
              </p:cNvPr>
              <p:cNvSpPr/>
              <p:nvPr/>
            </p:nvSpPr>
            <p:spPr bwMode="auto">
              <a:xfrm>
                <a:off x="4681941" y="2398681"/>
                <a:ext cx="96508" cy="120778"/>
              </a:xfrm>
              <a:custGeom>
                <a:avLst/>
                <a:gdLst>
                  <a:gd name="T0" fmla="*/ 73 w 143"/>
                  <a:gd name="T1" fmla="*/ 1 h 179"/>
                  <a:gd name="T2" fmla="*/ 52 w 143"/>
                  <a:gd name="T3" fmla="*/ 0 h 179"/>
                  <a:gd name="T4" fmla="*/ 52 w 143"/>
                  <a:gd name="T5" fmla="*/ 24 h 179"/>
                  <a:gd name="T6" fmla="*/ 11 w 143"/>
                  <a:gd name="T7" fmla="*/ 82 h 179"/>
                  <a:gd name="T8" fmla="*/ 3 w 143"/>
                  <a:gd name="T9" fmla="*/ 108 h 179"/>
                  <a:gd name="T10" fmla="*/ 19 w 143"/>
                  <a:gd name="T11" fmla="*/ 126 h 179"/>
                  <a:gd name="T12" fmla="*/ 73 w 143"/>
                  <a:gd name="T13" fmla="*/ 179 h 179"/>
                  <a:gd name="T14" fmla="*/ 125 w 143"/>
                  <a:gd name="T15" fmla="*/ 126 h 179"/>
                  <a:gd name="T16" fmla="*/ 140 w 143"/>
                  <a:gd name="T17" fmla="*/ 108 h 179"/>
                  <a:gd name="T18" fmla="*/ 132 w 143"/>
                  <a:gd name="T19" fmla="*/ 82 h 179"/>
                  <a:gd name="T20" fmla="*/ 95 w 143"/>
                  <a:gd name="T21" fmla="*/ 26 h 179"/>
                  <a:gd name="T22" fmla="*/ 95 w 143"/>
                  <a:gd name="T23" fmla="*/ 0 h 179"/>
                  <a:gd name="T24" fmla="*/ 73 w 143"/>
                  <a:gd name="T25" fmla="*/ 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79">
                    <a:moveTo>
                      <a:pt x="73" y="1"/>
                    </a:moveTo>
                    <a:cubicBezTo>
                      <a:pt x="66" y="1"/>
                      <a:pt x="59" y="1"/>
                      <a:pt x="52" y="0"/>
                    </a:cubicBezTo>
                    <a:cubicBezTo>
                      <a:pt x="52" y="24"/>
                      <a:pt x="52" y="24"/>
                      <a:pt x="52" y="24"/>
                    </a:cubicBezTo>
                    <a:cubicBezTo>
                      <a:pt x="30" y="33"/>
                      <a:pt x="13" y="55"/>
                      <a:pt x="11" y="82"/>
                    </a:cubicBezTo>
                    <a:cubicBezTo>
                      <a:pt x="3" y="85"/>
                      <a:pt x="0" y="97"/>
                      <a:pt x="3" y="108"/>
                    </a:cubicBezTo>
                    <a:cubicBezTo>
                      <a:pt x="5" y="119"/>
                      <a:pt x="12" y="126"/>
                      <a:pt x="19" y="126"/>
                    </a:cubicBezTo>
                    <a:cubicBezTo>
                      <a:pt x="30" y="153"/>
                      <a:pt x="51" y="179"/>
                      <a:pt x="73" y="179"/>
                    </a:cubicBezTo>
                    <a:cubicBezTo>
                      <a:pt x="96" y="179"/>
                      <a:pt x="115" y="153"/>
                      <a:pt x="125" y="126"/>
                    </a:cubicBezTo>
                    <a:cubicBezTo>
                      <a:pt x="131" y="125"/>
                      <a:pt x="138" y="118"/>
                      <a:pt x="140" y="108"/>
                    </a:cubicBezTo>
                    <a:cubicBezTo>
                      <a:pt x="143" y="97"/>
                      <a:pt x="140" y="85"/>
                      <a:pt x="132" y="82"/>
                    </a:cubicBezTo>
                    <a:cubicBezTo>
                      <a:pt x="130" y="57"/>
                      <a:pt x="116" y="35"/>
                      <a:pt x="95" y="26"/>
                    </a:cubicBezTo>
                    <a:cubicBezTo>
                      <a:pt x="95" y="0"/>
                      <a:pt x="95" y="0"/>
                      <a:pt x="95" y="0"/>
                    </a:cubicBezTo>
                    <a:cubicBezTo>
                      <a:pt x="88" y="1"/>
                      <a:pt x="80" y="1"/>
                      <a:pt x="7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33" name="Freeform 253">
                <a:extLst>
                  <a:ext uri="{FF2B5EF4-FFF2-40B4-BE49-F238E27FC236}">
                    <a16:creationId xmlns:a16="http://schemas.microsoft.com/office/drawing/2014/main" id="{500A631E-6FB8-4024-8F34-32FC9BFF5694}"/>
                  </a:ext>
                </a:extLst>
              </p:cNvPr>
              <p:cNvSpPr/>
              <p:nvPr/>
            </p:nvSpPr>
            <p:spPr bwMode="auto">
              <a:xfrm>
                <a:off x="4690792" y="2178255"/>
                <a:ext cx="83088" cy="151614"/>
              </a:xfrm>
              <a:custGeom>
                <a:avLst/>
                <a:gdLst>
                  <a:gd name="T0" fmla="*/ 78 w 123"/>
                  <a:gd name="T1" fmla="*/ 94 h 225"/>
                  <a:gd name="T2" fmla="*/ 44 w 123"/>
                  <a:gd name="T3" fmla="*/ 71 h 225"/>
                  <a:gd name="T4" fmla="*/ 68 w 123"/>
                  <a:gd name="T5" fmla="*/ 55 h 225"/>
                  <a:gd name="T6" fmla="*/ 108 w 123"/>
                  <a:gd name="T7" fmla="*/ 65 h 225"/>
                  <a:gd name="T8" fmla="*/ 116 w 123"/>
                  <a:gd name="T9" fmla="*/ 33 h 225"/>
                  <a:gd name="T10" fmla="*/ 76 w 123"/>
                  <a:gd name="T11" fmla="*/ 24 h 225"/>
                  <a:gd name="T12" fmla="*/ 76 w 123"/>
                  <a:gd name="T13" fmla="*/ 0 h 225"/>
                  <a:gd name="T14" fmla="*/ 49 w 123"/>
                  <a:gd name="T15" fmla="*/ 0 h 225"/>
                  <a:gd name="T16" fmla="*/ 49 w 123"/>
                  <a:gd name="T17" fmla="*/ 26 h 225"/>
                  <a:gd name="T18" fmla="*/ 2 w 123"/>
                  <a:gd name="T19" fmla="*/ 75 h 225"/>
                  <a:gd name="T20" fmla="*/ 52 w 123"/>
                  <a:gd name="T21" fmla="*/ 126 h 225"/>
                  <a:gd name="T22" fmla="*/ 81 w 123"/>
                  <a:gd name="T23" fmla="*/ 150 h 225"/>
                  <a:gd name="T24" fmla="*/ 54 w 123"/>
                  <a:gd name="T25" fmla="*/ 167 h 225"/>
                  <a:gd name="T26" fmla="*/ 9 w 123"/>
                  <a:gd name="T27" fmla="*/ 155 h 225"/>
                  <a:gd name="T28" fmla="*/ 0 w 123"/>
                  <a:gd name="T29" fmla="*/ 187 h 225"/>
                  <a:gd name="T30" fmla="*/ 47 w 123"/>
                  <a:gd name="T31" fmla="*/ 199 h 225"/>
                  <a:gd name="T32" fmla="*/ 47 w 123"/>
                  <a:gd name="T33" fmla="*/ 225 h 225"/>
                  <a:gd name="T34" fmla="*/ 74 w 123"/>
                  <a:gd name="T35" fmla="*/ 225 h 225"/>
                  <a:gd name="T36" fmla="*/ 74 w 123"/>
                  <a:gd name="T37" fmla="*/ 196 h 225"/>
                  <a:gd name="T38" fmla="*/ 123 w 123"/>
                  <a:gd name="T39" fmla="*/ 146 h 225"/>
                  <a:gd name="T40" fmla="*/ 78 w 123"/>
                  <a:gd name="T41" fmla="*/ 9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3" h="225">
                    <a:moveTo>
                      <a:pt x="78" y="94"/>
                    </a:moveTo>
                    <a:cubicBezTo>
                      <a:pt x="54" y="85"/>
                      <a:pt x="44" y="79"/>
                      <a:pt x="44" y="71"/>
                    </a:cubicBezTo>
                    <a:cubicBezTo>
                      <a:pt x="44" y="63"/>
                      <a:pt x="50" y="55"/>
                      <a:pt x="68" y="55"/>
                    </a:cubicBezTo>
                    <a:cubicBezTo>
                      <a:pt x="88" y="55"/>
                      <a:pt x="101" y="61"/>
                      <a:pt x="108" y="65"/>
                    </a:cubicBezTo>
                    <a:cubicBezTo>
                      <a:pt x="116" y="33"/>
                      <a:pt x="116" y="33"/>
                      <a:pt x="116" y="33"/>
                    </a:cubicBezTo>
                    <a:cubicBezTo>
                      <a:pt x="106" y="29"/>
                      <a:pt x="94" y="25"/>
                      <a:pt x="76" y="24"/>
                    </a:cubicBezTo>
                    <a:cubicBezTo>
                      <a:pt x="76" y="0"/>
                      <a:pt x="76" y="0"/>
                      <a:pt x="76" y="0"/>
                    </a:cubicBezTo>
                    <a:cubicBezTo>
                      <a:pt x="49" y="0"/>
                      <a:pt x="49" y="0"/>
                      <a:pt x="49" y="0"/>
                    </a:cubicBezTo>
                    <a:cubicBezTo>
                      <a:pt x="49" y="26"/>
                      <a:pt x="49" y="26"/>
                      <a:pt x="49" y="26"/>
                    </a:cubicBezTo>
                    <a:cubicBezTo>
                      <a:pt x="19" y="32"/>
                      <a:pt x="2" y="51"/>
                      <a:pt x="2" y="75"/>
                    </a:cubicBezTo>
                    <a:cubicBezTo>
                      <a:pt x="2" y="102"/>
                      <a:pt x="22" y="116"/>
                      <a:pt x="52" y="126"/>
                    </a:cubicBezTo>
                    <a:cubicBezTo>
                      <a:pt x="72" y="133"/>
                      <a:pt x="81" y="139"/>
                      <a:pt x="81" y="150"/>
                    </a:cubicBezTo>
                    <a:cubicBezTo>
                      <a:pt x="81" y="160"/>
                      <a:pt x="70" y="167"/>
                      <a:pt x="54" y="167"/>
                    </a:cubicBezTo>
                    <a:cubicBezTo>
                      <a:pt x="36" y="167"/>
                      <a:pt x="20" y="161"/>
                      <a:pt x="9" y="155"/>
                    </a:cubicBezTo>
                    <a:cubicBezTo>
                      <a:pt x="0" y="187"/>
                      <a:pt x="0" y="187"/>
                      <a:pt x="0" y="187"/>
                    </a:cubicBezTo>
                    <a:cubicBezTo>
                      <a:pt x="11" y="193"/>
                      <a:pt x="29" y="198"/>
                      <a:pt x="47" y="199"/>
                    </a:cubicBezTo>
                    <a:cubicBezTo>
                      <a:pt x="47" y="225"/>
                      <a:pt x="47" y="225"/>
                      <a:pt x="47" y="225"/>
                    </a:cubicBezTo>
                    <a:cubicBezTo>
                      <a:pt x="74" y="225"/>
                      <a:pt x="74" y="225"/>
                      <a:pt x="74" y="225"/>
                    </a:cubicBezTo>
                    <a:cubicBezTo>
                      <a:pt x="74" y="196"/>
                      <a:pt x="74" y="196"/>
                      <a:pt x="74" y="196"/>
                    </a:cubicBezTo>
                    <a:cubicBezTo>
                      <a:pt x="106" y="191"/>
                      <a:pt x="123" y="170"/>
                      <a:pt x="123" y="146"/>
                    </a:cubicBezTo>
                    <a:cubicBezTo>
                      <a:pt x="123" y="121"/>
                      <a:pt x="110" y="106"/>
                      <a:pt x="78"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grpSp>
        <p:nvGrpSpPr>
          <p:cNvPr id="338" name="组合 86">
            <a:extLst>
              <a:ext uri="{FF2B5EF4-FFF2-40B4-BE49-F238E27FC236}">
                <a16:creationId xmlns:a16="http://schemas.microsoft.com/office/drawing/2014/main" id="{D1CD0EA7-862E-4ED7-B48B-D49D8D274274}"/>
              </a:ext>
            </a:extLst>
          </p:cNvPr>
          <p:cNvGrpSpPr/>
          <p:nvPr/>
        </p:nvGrpSpPr>
        <p:grpSpPr>
          <a:xfrm>
            <a:off x="4402799" y="3201606"/>
            <a:ext cx="909696" cy="910025"/>
            <a:chOff x="2546326" y="2214665"/>
            <a:chExt cx="682519" cy="682519"/>
          </a:xfrm>
        </p:grpSpPr>
        <p:grpSp>
          <p:nvGrpSpPr>
            <p:cNvPr id="339" name="组合 87">
              <a:extLst>
                <a:ext uri="{FF2B5EF4-FFF2-40B4-BE49-F238E27FC236}">
                  <a16:creationId xmlns:a16="http://schemas.microsoft.com/office/drawing/2014/main" id="{6B039FB7-6AA9-4FDA-B0B3-A1A41CCC225B}"/>
                </a:ext>
              </a:extLst>
            </p:cNvPr>
            <p:cNvGrpSpPr/>
            <p:nvPr/>
          </p:nvGrpSpPr>
          <p:grpSpPr>
            <a:xfrm>
              <a:off x="2546326" y="2214665"/>
              <a:ext cx="682519" cy="682519"/>
              <a:chOff x="2646157" y="1103874"/>
              <a:chExt cx="910025" cy="910025"/>
            </a:xfrm>
          </p:grpSpPr>
          <p:grpSp>
            <p:nvGrpSpPr>
              <p:cNvPr id="351" name="组合 99">
                <a:extLst>
                  <a:ext uri="{FF2B5EF4-FFF2-40B4-BE49-F238E27FC236}">
                    <a16:creationId xmlns:a16="http://schemas.microsoft.com/office/drawing/2014/main" id="{9A8AFF26-2F4B-4476-A6E4-BA8F86B596C3}"/>
                  </a:ext>
                </a:extLst>
              </p:cNvPr>
              <p:cNvGrpSpPr/>
              <p:nvPr/>
            </p:nvGrpSpPr>
            <p:grpSpPr>
              <a:xfrm>
                <a:off x="2646157" y="1103874"/>
                <a:ext cx="910025" cy="910025"/>
                <a:chOff x="1236675" y="2423160"/>
                <a:chExt cx="1950720" cy="1950720"/>
              </a:xfrm>
            </p:grpSpPr>
            <p:sp>
              <p:nvSpPr>
                <p:cNvPr id="353" name="椭圆 101">
                  <a:extLst>
                    <a:ext uri="{FF2B5EF4-FFF2-40B4-BE49-F238E27FC236}">
                      <a16:creationId xmlns:a16="http://schemas.microsoft.com/office/drawing/2014/main" id="{0A334B85-700C-457A-B17D-04F63E228C49}"/>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sp>
              <p:nvSpPr>
                <p:cNvPr id="354" name="椭圆 102">
                  <a:extLst>
                    <a:ext uri="{FF2B5EF4-FFF2-40B4-BE49-F238E27FC236}">
                      <a16:creationId xmlns:a16="http://schemas.microsoft.com/office/drawing/2014/main" id="{FE13D793-BC61-4751-B918-C49B1954C519}"/>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sp>
            <p:nvSpPr>
              <p:cNvPr id="352" name="椭圆 100">
                <a:extLst>
                  <a:ext uri="{FF2B5EF4-FFF2-40B4-BE49-F238E27FC236}">
                    <a16:creationId xmlns:a16="http://schemas.microsoft.com/office/drawing/2014/main" id="{7EDA9A9D-6F2B-43B6-87E2-2C99F442EA6C}"/>
                  </a:ext>
                </a:extLst>
              </p:cNvPr>
              <p:cNvSpPr/>
              <p:nvPr/>
            </p:nvSpPr>
            <p:spPr>
              <a:xfrm>
                <a:off x="2792045" y="1249762"/>
                <a:ext cx="618249" cy="618249"/>
              </a:xfrm>
              <a:prstGeom prst="ellipse">
                <a:avLst/>
              </a:prstGeom>
              <a:solidFill>
                <a:srgbClr val="FB6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40" name="组合 88">
              <a:extLst>
                <a:ext uri="{FF2B5EF4-FFF2-40B4-BE49-F238E27FC236}">
                  <a16:creationId xmlns:a16="http://schemas.microsoft.com/office/drawing/2014/main" id="{08D0ABD1-F8A7-4921-A8F8-5AD92179E2BD}"/>
                </a:ext>
              </a:extLst>
            </p:cNvPr>
            <p:cNvGrpSpPr/>
            <p:nvPr/>
          </p:nvGrpSpPr>
          <p:grpSpPr>
            <a:xfrm>
              <a:off x="2793476" y="2438106"/>
              <a:ext cx="184824" cy="276813"/>
              <a:chOff x="3212624" y="1881308"/>
              <a:chExt cx="436569" cy="653854"/>
            </a:xfrm>
            <a:solidFill>
              <a:schemeClr val="bg1"/>
            </a:solidFill>
          </p:grpSpPr>
          <p:sp>
            <p:nvSpPr>
              <p:cNvPr id="341" name="Freeform 256">
                <a:extLst>
                  <a:ext uri="{FF2B5EF4-FFF2-40B4-BE49-F238E27FC236}">
                    <a16:creationId xmlns:a16="http://schemas.microsoft.com/office/drawing/2014/main" id="{5E81BCB0-A788-42F5-B5BA-153148D9FA59}"/>
                  </a:ext>
                </a:extLst>
              </p:cNvPr>
              <p:cNvSpPr>
                <a:spLocks noEditPoints="1"/>
              </p:cNvSpPr>
              <p:nvPr/>
            </p:nvSpPr>
            <p:spPr bwMode="auto">
              <a:xfrm>
                <a:off x="3339398" y="1881308"/>
                <a:ext cx="228706" cy="230705"/>
              </a:xfrm>
              <a:custGeom>
                <a:avLst/>
                <a:gdLst>
                  <a:gd name="T0" fmla="*/ 170 w 339"/>
                  <a:gd name="T1" fmla="*/ 342 h 342"/>
                  <a:gd name="T2" fmla="*/ 339 w 339"/>
                  <a:gd name="T3" fmla="*/ 171 h 342"/>
                  <a:gd name="T4" fmla="*/ 170 w 339"/>
                  <a:gd name="T5" fmla="*/ 0 h 342"/>
                  <a:gd name="T6" fmla="*/ 0 w 339"/>
                  <a:gd name="T7" fmla="*/ 171 h 342"/>
                  <a:gd name="T8" fmla="*/ 170 w 339"/>
                  <a:gd name="T9" fmla="*/ 342 h 342"/>
                  <a:gd name="T10" fmla="*/ 170 w 339"/>
                  <a:gd name="T11" fmla="*/ 41 h 342"/>
                  <a:gd name="T12" fmla="*/ 298 w 339"/>
                  <a:gd name="T13" fmla="*/ 171 h 342"/>
                  <a:gd name="T14" fmla="*/ 170 w 339"/>
                  <a:gd name="T15" fmla="*/ 301 h 342"/>
                  <a:gd name="T16" fmla="*/ 41 w 339"/>
                  <a:gd name="T17" fmla="*/ 171 h 342"/>
                  <a:gd name="T18" fmla="*/ 170 w 339"/>
                  <a:gd name="T19" fmla="*/ 41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342">
                    <a:moveTo>
                      <a:pt x="170" y="342"/>
                    </a:moveTo>
                    <a:cubicBezTo>
                      <a:pt x="263" y="342"/>
                      <a:pt x="339" y="265"/>
                      <a:pt x="339" y="171"/>
                    </a:cubicBezTo>
                    <a:cubicBezTo>
                      <a:pt x="339" y="77"/>
                      <a:pt x="263" y="0"/>
                      <a:pt x="170" y="0"/>
                    </a:cubicBezTo>
                    <a:cubicBezTo>
                      <a:pt x="76" y="0"/>
                      <a:pt x="0" y="77"/>
                      <a:pt x="0" y="171"/>
                    </a:cubicBezTo>
                    <a:cubicBezTo>
                      <a:pt x="0" y="265"/>
                      <a:pt x="76" y="342"/>
                      <a:pt x="170" y="342"/>
                    </a:cubicBezTo>
                    <a:close/>
                    <a:moveTo>
                      <a:pt x="170" y="41"/>
                    </a:moveTo>
                    <a:cubicBezTo>
                      <a:pt x="241" y="41"/>
                      <a:pt x="298" y="99"/>
                      <a:pt x="298" y="171"/>
                    </a:cubicBezTo>
                    <a:cubicBezTo>
                      <a:pt x="298" y="243"/>
                      <a:pt x="241" y="301"/>
                      <a:pt x="170" y="301"/>
                    </a:cubicBezTo>
                    <a:cubicBezTo>
                      <a:pt x="99" y="301"/>
                      <a:pt x="41" y="243"/>
                      <a:pt x="41" y="171"/>
                    </a:cubicBezTo>
                    <a:cubicBezTo>
                      <a:pt x="41" y="99"/>
                      <a:pt x="99" y="41"/>
                      <a:pt x="17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2" name="Freeform 257">
                <a:extLst>
                  <a:ext uri="{FF2B5EF4-FFF2-40B4-BE49-F238E27FC236}">
                    <a16:creationId xmlns:a16="http://schemas.microsoft.com/office/drawing/2014/main" id="{4F6405EE-3A13-44F0-BFD8-015F527B0C72}"/>
                  </a:ext>
                </a:extLst>
              </p:cNvPr>
              <p:cNvSpPr/>
              <p:nvPr/>
            </p:nvSpPr>
            <p:spPr bwMode="auto">
              <a:xfrm>
                <a:off x="3417632" y="1933845"/>
                <a:ext cx="68812" cy="125631"/>
              </a:xfrm>
              <a:custGeom>
                <a:avLst/>
                <a:gdLst>
                  <a:gd name="T0" fmla="*/ 45 w 102"/>
                  <a:gd name="T1" fmla="*/ 138 h 186"/>
                  <a:gd name="T2" fmla="*/ 7 w 102"/>
                  <a:gd name="T3" fmla="*/ 128 h 186"/>
                  <a:gd name="T4" fmla="*/ 0 w 102"/>
                  <a:gd name="T5" fmla="*/ 155 h 186"/>
                  <a:gd name="T6" fmla="*/ 39 w 102"/>
                  <a:gd name="T7" fmla="*/ 165 h 186"/>
                  <a:gd name="T8" fmla="*/ 39 w 102"/>
                  <a:gd name="T9" fmla="*/ 186 h 186"/>
                  <a:gd name="T10" fmla="*/ 62 w 102"/>
                  <a:gd name="T11" fmla="*/ 186 h 186"/>
                  <a:gd name="T12" fmla="*/ 62 w 102"/>
                  <a:gd name="T13" fmla="*/ 163 h 186"/>
                  <a:gd name="T14" fmla="*/ 102 w 102"/>
                  <a:gd name="T15" fmla="*/ 121 h 186"/>
                  <a:gd name="T16" fmla="*/ 64 w 102"/>
                  <a:gd name="T17" fmla="*/ 78 h 186"/>
                  <a:gd name="T18" fmla="*/ 37 w 102"/>
                  <a:gd name="T19" fmla="*/ 59 h 186"/>
                  <a:gd name="T20" fmla="*/ 56 w 102"/>
                  <a:gd name="T21" fmla="*/ 46 h 186"/>
                  <a:gd name="T22" fmla="*/ 89 w 102"/>
                  <a:gd name="T23" fmla="*/ 54 h 186"/>
                  <a:gd name="T24" fmla="*/ 96 w 102"/>
                  <a:gd name="T25" fmla="*/ 28 h 186"/>
                  <a:gd name="T26" fmla="*/ 63 w 102"/>
                  <a:gd name="T27" fmla="*/ 20 h 186"/>
                  <a:gd name="T28" fmla="*/ 63 w 102"/>
                  <a:gd name="T29" fmla="*/ 0 h 186"/>
                  <a:gd name="T30" fmla="*/ 40 w 102"/>
                  <a:gd name="T31" fmla="*/ 0 h 186"/>
                  <a:gd name="T32" fmla="*/ 40 w 102"/>
                  <a:gd name="T33" fmla="*/ 22 h 186"/>
                  <a:gd name="T34" fmla="*/ 2 w 102"/>
                  <a:gd name="T35" fmla="*/ 62 h 186"/>
                  <a:gd name="T36" fmla="*/ 43 w 102"/>
                  <a:gd name="T37" fmla="*/ 104 h 186"/>
                  <a:gd name="T38" fmla="*/ 67 w 102"/>
                  <a:gd name="T39" fmla="*/ 124 h 186"/>
                  <a:gd name="T40" fmla="*/ 45 w 102"/>
                  <a:gd name="T41" fmla="*/ 13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86">
                    <a:moveTo>
                      <a:pt x="45" y="138"/>
                    </a:moveTo>
                    <a:cubicBezTo>
                      <a:pt x="30" y="138"/>
                      <a:pt x="17" y="133"/>
                      <a:pt x="7" y="128"/>
                    </a:cubicBezTo>
                    <a:cubicBezTo>
                      <a:pt x="0" y="155"/>
                      <a:pt x="0" y="155"/>
                      <a:pt x="0" y="155"/>
                    </a:cubicBezTo>
                    <a:cubicBezTo>
                      <a:pt x="9" y="160"/>
                      <a:pt x="24" y="164"/>
                      <a:pt x="39" y="165"/>
                    </a:cubicBezTo>
                    <a:cubicBezTo>
                      <a:pt x="39" y="186"/>
                      <a:pt x="39" y="186"/>
                      <a:pt x="39" y="186"/>
                    </a:cubicBezTo>
                    <a:cubicBezTo>
                      <a:pt x="62" y="186"/>
                      <a:pt x="62" y="186"/>
                      <a:pt x="62" y="186"/>
                    </a:cubicBezTo>
                    <a:cubicBezTo>
                      <a:pt x="62" y="163"/>
                      <a:pt x="62" y="163"/>
                      <a:pt x="62" y="163"/>
                    </a:cubicBezTo>
                    <a:cubicBezTo>
                      <a:pt x="88" y="158"/>
                      <a:pt x="102" y="141"/>
                      <a:pt x="102" y="121"/>
                    </a:cubicBezTo>
                    <a:cubicBezTo>
                      <a:pt x="102" y="100"/>
                      <a:pt x="91" y="88"/>
                      <a:pt x="64" y="78"/>
                    </a:cubicBezTo>
                    <a:cubicBezTo>
                      <a:pt x="45" y="71"/>
                      <a:pt x="37" y="66"/>
                      <a:pt x="37" y="59"/>
                    </a:cubicBezTo>
                    <a:cubicBezTo>
                      <a:pt x="37" y="52"/>
                      <a:pt x="41" y="46"/>
                      <a:pt x="56" y="46"/>
                    </a:cubicBezTo>
                    <a:cubicBezTo>
                      <a:pt x="73" y="46"/>
                      <a:pt x="83" y="51"/>
                      <a:pt x="89" y="54"/>
                    </a:cubicBezTo>
                    <a:cubicBezTo>
                      <a:pt x="96" y="28"/>
                      <a:pt x="96" y="28"/>
                      <a:pt x="96" y="28"/>
                    </a:cubicBezTo>
                    <a:cubicBezTo>
                      <a:pt x="88" y="24"/>
                      <a:pt x="78" y="21"/>
                      <a:pt x="63" y="20"/>
                    </a:cubicBezTo>
                    <a:cubicBezTo>
                      <a:pt x="63" y="0"/>
                      <a:pt x="63" y="0"/>
                      <a:pt x="63" y="0"/>
                    </a:cubicBezTo>
                    <a:cubicBezTo>
                      <a:pt x="40" y="0"/>
                      <a:pt x="40" y="0"/>
                      <a:pt x="40" y="0"/>
                    </a:cubicBezTo>
                    <a:cubicBezTo>
                      <a:pt x="40" y="22"/>
                      <a:pt x="40" y="22"/>
                      <a:pt x="40" y="22"/>
                    </a:cubicBezTo>
                    <a:cubicBezTo>
                      <a:pt x="16" y="26"/>
                      <a:pt x="2" y="42"/>
                      <a:pt x="2" y="62"/>
                    </a:cubicBezTo>
                    <a:cubicBezTo>
                      <a:pt x="2" y="85"/>
                      <a:pt x="18" y="96"/>
                      <a:pt x="43" y="104"/>
                    </a:cubicBezTo>
                    <a:cubicBezTo>
                      <a:pt x="60" y="110"/>
                      <a:pt x="67" y="115"/>
                      <a:pt x="67" y="124"/>
                    </a:cubicBezTo>
                    <a:cubicBezTo>
                      <a:pt x="67" y="133"/>
                      <a:pt x="58" y="138"/>
                      <a:pt x="45"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3" name="Freeform 258">
                <a:extLst>
                  <a:ext uri="{FF2B5EF4-FFF2-40B4-BE49-F238E27FC236}">
                    <a16:creationId xmlns:a16="http://schemas.microsoft.com/office/drawing/2014/main" id="{64F92536-AE8A-454A-A713-1A46AF261122}"/>
                  </a:ext>
                </a:extLst>
              </p:cNvPr>
              <p:cNvSpPr>
                <a:spLocks noEditPoints="1"/>
              </p:cNvSpPr>
              <p:nvPr/>
            </p:nvSpPr>
            <p:spPr bwMode="auto">
              <a:xfrm>
                <a:off x="3242890" y="2068898"/>
                <a:ext cx="139051" cy="140193"/>
              </a:xfrm>
              <a:custGeom>
                <a:avLst/>
                <a:gdLst>
                  <a:gd name="T0" fmla="*/ 103 w 206"/>
                  <a:gd name="T1" fmla="*/ 208 h 208"/>
                  <a:gd name="T2" fmla="*/ 206 w 206"/>
                  <a:gd name="T3" fmla="*/ 104 h 208"/>
                  <a:gd name="T4" fmla="*/ 103 w 206"/>
                  <a:gd name="T5" fmla="*/ 0 h 208"/>
                  <a:gd name="T6" fmla="*/ 0 w 206"/>
                  <a:gd name="T7" fmla="*/ 104 h 208"/>
                  <a:gd name="T8" fmla="*/ 103 w 206"/>
                  <a:gd name="T9" fmla="*/ 208 h 208"/>
                  <a:gd name="T10" fmla="*/ 103 w 206"/>
                  <a:gd name="T11" fmla="*/ 25 h 208"/>
                  <a:gd name="T12" fmla="*/ 181 w 206"/>
                  <a:gd name="T13" fmla="*/ 104 h 208"/>
                  <a:gd name="T14" fmla="*/ 103 w 206"/>
                  <a:gd name="T15" fmla="*/ 183 h 208"/>
                  <a:gd name="T16" fmla="*/ 24 w 206"/>
                  <a:gd name="T17" fmla="*/ 104 h 208"/>
                  <a:gd name="T18" fmla="*/ 103 w 206"/>
                  <a:gd name="T19" fmla="*/ 2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208">
                    <a:moveTo>
                      <a:pt x="103" y="208"/>
                    </a:moveTo>
                    <a:cubicBezTo>
                      <a:pt x="160" y="208"/>
                      <a:pt x="206" y="161"/>
                      <a:pt x="206" y="104"/>
                    </a:cubicBezTo>
                    <a:cubicBezTo>
                      <a:pt x="206" y="46"/>
                      <a:pt x="160" y="0"/>
                      <a:pt x="103" y="0"/>
                    </a:cubicBezTo>
                    <a:cubicBezTo>
                      <a:pt x="46" y="0"/>
                      <a:pt x="0" y="46"/>
                      <a:pt x="0" y="104"/>
                    </a:cubicBezTo>
                    <a:cubicBezTo>
                      <a:pt x="0" y="161"/>
                      <a:pt x="46" y="208"/>
                      <a:pt x="103" y="208"/>
                    </a:cubicBezTo>
                    <a:close/>
                    <a:moveTo>
                      <a:pt x="103" y="25"/>
                    </a:moveTo>
                    <a:cubicBezTo>
                      <a:pt x="146" y="25"/>
                      <a:pt x="181" y="60"/>
                      <a:pt x="181" y="104"/>
                    </a:cubicBezTo>
                    <a:cubicBezTo>
                      <a:pt x="181" y="147"/>
                      <a:pt x="146" y="183"/>
                      <a:pt x="103" y="183"/>
                    </a:cubicBezTo>
                    <a:cubicBezTo>
                      <a:pt x="60" y="183"/>
                      <a:pt x="24" y="147"/>
                      <a:pt x="24" y="104"/>
                    </a:cubicBezTo>
                    <a:cubicBezTo>
                      <a:pt x="24" y="60"/>
                      <a:pt x="60" y="25"/>
                      <a:pt x="10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4" name="Freeform 259">
                <a:extLst>
                  <a:ext uri="{FF2B5EF4-FFF2-40B4-BE49-F238E27FC236}">
                    <a16:creationId xmlns:a16="http://schemas.microsoft.com/office/drawing/2014/main" id="{D9E6A37A-4FFD-4A30-B99F-3025D788DA5E}"/>
                  </a:ext>
                </a:extLst>
              </p:cNvPr>
              <p:cNvSpPr/>
              <p:nvPr/>
            </p:nvSpPr>
            <p:spPr bwMode="auto">
              <a:xfrm>
                <a:off x="3290288" y="2100592"/>
                <a:ext cx="41687" cy="76807"/>
              </a:xfrm>
              <a:custGeom>
                <a:avLst/>
                <a:gdLst>
                  <a:gd name="T0" fmla="*/ 28 w 62"/>
                  <a:gd name="T1" fmla="*/ 84 h 114"/>
                  <a:gd name="T2" fmla="*/ 4 w 62"/>
                  <a:gd name="T3" fmla="*/ 78 h 114"/>
                  <a:gd name="T4" fmla="*/ 0 w 62"/>
                  <a:gd name="T5" fmla="*/ 94 h 114"/>
                  <a:gd name="T6" fmla="*/ 24 w 62"/>
                  <a:gd name="T7" fmla="*/ 100 h 114"/>
                  <a:gd name="T8" fmla="*/ 24 w 62"/>
                  <a:gd name="T9" fmla="*/ 114 h 114"/>
                  <a:gd name="T10" fmla="*/ 38 w 62"/>
                  <a:gd name="T11" fmla="*/ 114 h 114"/>
                  <a:gd name="T12" fmla="*/ 38 w 62"/>
                  <a:gd name="T13" fmla="*/ 99 h 114"/>
                  <a:gd name="T14" fmla="*/ 62 w 62"/>
                  <a:gd name="T15" fmla="*/ 74 h 114"/>
                  <a:gd name="T16" fmla="*/ 39 w 62"/>
                  <a:gd name="T17" fmla="*/ 48 h 114"/>
                  <a:gd name="T18" fmla="*/ 22 w 62"/>
                  <a:gd name="T19" fmla="*/ 36 h 114"/>
                  <a:gd name="T20" fmla="*/ 34 w 62"/>
                  <a:gd name="T21" fmla="*/ 28 h 114"/>
                  <a:gd name="T22" fmla="*/ 54 w 62"/>
                  <a:gd name="T23" fmla="*/ 33 h 114"/>
                  <a:gd name="T24" fmla="*/ 59 w 62"/>
                  <a:gd name="T25" fmla="*/ 17 h 114"/>
                  <a:gd name="T26" fmla="*/ 38 w 62"/>
                  <a:gd name="T27" fmla="*/ 12 h 114"/>
                  <a:gd name="T28" fmla="*/ 38 w 62"/>
                  <a:gd name="T29" fmla="*/ 0 h 114"/>
                  <a:gd name="T30" fmla="*/ 25 w 62"/>
                  <a:gd name="T31" fmla="*/ 0 h 114"/>
                  <a:gd name="T32" fmla="*/ 25 w 62"/>
                  <a:gd name="T33" fmla="*/ 13 h 114"/>
                  <a:gd name="T34" fmla="*/ 1 w 62"/>
                  <a:gd name="T35" fmla="*/ 38 h 114"/>
                  <a:gd name="T36" fmla="*/ 26 w 62"/>
                  <a:gd name="T37" fmla="*/ 64 h 114"/>
                  <a:gd name="T38" fmla="*/ 41 w 62"/>
                  <a:gd name="T39" fmla="*/ 76 h 114"/>
                  <a:gd name="T40" fmla="*/ 28 w 62"/>
                  <a:gd name="T41" fmla="*/ 8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114">
                    <a:moveTo>
                      <a:pt x="28" y="84"/>
                    </a:moveTo>
                    <a:cubicBezTo>
                      <a:pt x="19" y="84"/>
                      <a:pt x="10" y="81"/>
                      <a:pt x="4" y="78"/>
                    </a:cubicBezTo>
                    <a:cubicBezTo>
                      <a:pt x="0" y="94"/>
                      <a:pt x="0" y="94"/>
                      <a:pt x="0" y="94"/>
                    </a:cubicBezTo>
                    <a:cubicBezTo>
                      <a:pt x="6" y="97"/>
                      <a:pt x="15" y="100"/>
                      <a:pt x="24" y="100"/>
                    </a:cubicBezTo>
                    <a:cubicBezTo>
                      <a:pt x="24" y="114"/>
                      <a:pt x="24" y="114"/>
                      <a:pt x="24" y="114"/>
                    </a:cubicBezTo>
                    <a:cubicBezTo>
                      <a:pt x="38" y="114"/>
                      <a:pt x="38" y="114"/>
                      <a:pt x="38" y="114"/>
                    </a:cubicBezTo>
                    <a:cubicBezTo>
                      <a:pt x="38" y="99"/>
                      <a:pt x="38" y="99"/>
                      <a:pt x="38" y="99"/>
                    </a:cubicBezTo>
                    <a:cubicBezTo>
                      <a:pt x="54" y="97"/>
                      <a:pt x="62" y="86"/>
                      <a:pt x="62" y="74"/>
                    </a:cubicBezTo>
                    <a:cubicBezTo>
                      <a:pt x="62" y="61"/>
                      <a:pt x="56" y="53"/>
                      <a:pt x="39" y="48"/>
                    </a:cubicBezTo>
                    <a:cubicBezTo>
                      <a:pt x="27" y="43"/>
                      <a:pt x="22" y="40"/>
                      <a:pt x="22" y="36"/>
                    </a:cubicBezTo>
                    <a:cubicBezTo>
                      <a:pt x="22" y="32"/>
                      <a:pt x="25" y="28"/>
                      <a:pt x="34" y="28"/>
                    </a:cubicBezTo>
                    <a:cubicBezTo>
                      <a:pt x="44" y="28"/>
                      <a:pt x="51" y="31"/>
                      <a:pt x="54" y="33"/>
                    </a:cubicBezTo>
                    <a:cubicBezTo>
                      <a:pt x="59" y="17"/>
                      <a:pt x="59" y="17"/>
                      <a:pt x="59" y="17"/>
                    </a:cubicBezTo>
                    <a:cubicBezTo>
                      <a:pt x="54" y="15"/>
                      <a:pt x="47" y="13"/>
                      <a:pt x="38" y="12"/>
                    </a:cubicBezTo>
                    <a:cubicBezTo>
                      <a:pt x="38" y="0"/>
                      <a:pt x="38" y="0"/>
                      <a:pt x="38" y="0"/>
                    </a:cubicBezTo>
                    <a:cubicBezTo>
                      <a:pt x="25" y="0"/>
                      <a:pt x="25" y="0"/>
                      <a:pt x="25" y="0"/>
                    </a:cubicBezTo>
                    <a:cubicBezTo>
                      <a:pt x="25" y="13"/>
                      <a:pt x="25" y="13"/>
                      <a:pt x="25" y="13"/>
                    </a:cubicBezTo>
                    <a:cubicBezTo>
                      <a:pt x="10" y="16"/>
                      <a:pt x="1" y="26"/>
                      <a:pt x="1" y="38"/>
                    </a:cubicBezTo>
                    <a:cubicBezTo>
                      <a:pt x="1" y="52"/>
                      <a:pt x="11" y="58"/>
                      <a:pt x="26" y="64"/>
                    </a:cubicBezTo>
                    <a:cubicBezTo>
                      <a:pt x="37" y="67"/>
                      <a:pt x="41" y="70"/>
                      <a:pt x="41" y="76"/>
                    </a:cubicBezTo>
                    <a:cubicBezTo>
                      <a:pt x="41" y="81"/>
                      <a:pt x="36" y="84"/>
                      <a:pt x="28"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5" name="Freeform 260">
                <a:extLst>
                  <a:ext uri="{FF2B5EF4-FFF2-40B4-BE49-F238E27FC236}">
                    <a16:creationId xmlns:a16="http://schemas.microsoft.com/office/drawing/2014/main" id="{789D982B-3472-437A-80C9-4C4D80EEE8DF}"/>
                  </a:ext>
                </a:extLst>
              </p:cNvPr>
              <p:cNvSpPr/>
              <p:nvPr/>
            </p:nvSpPr>
            <p:spPr bwMode="auto">
              <a:xfrm>
                <a:off x="3430481" y="2157982"/>
                <a:ext cx="41972" cy="76235"/>
              </a:xfrm>
              <a:custGeom>
                <a:avLst/>
                <a:gdLst>
                  <a:gd name="T0" fmla="*/ 37 w 62"/>
                  <a:gd name="T1" fmla="*/ 113 h 113"/>
                  <a:gd name="T2" fmla="*/ 37 w 62"/>
                  <a:gd name="T3" fmla="*/ 99 h 113"/>
                  <a:gd name="T4" fmla="*/ 62 w 62"/>
                  <a:gd name="T5" fmla="*/ 73 h 113"/>
                  <a:gd name="T6" fmla="*/ 39 w 62"/>
                  <a:gd name="T7" fmla="*/ 47 h 113"/>
                  <a:gd name="T8" fmla="*/ 22 w 62"/>
                  <a:gd name="T9" fmla="*/ 35 h 113"/>
                  <a:gd name="T10" fmla="*/ 34 w 62"/>
                  <a:gd name="T11" fmla="*/ 27 h 113"/>
                  <a:gd name="T12" fmla="*/ 54 w 62"/>
                  <a:gd name="T13" fmla="*/ 32 h 113"/>
                  <a:gd name="T14" fmla="*/ 58 w 62"/>
                  <a:gd name="T15" fmla="*/ 16 h 113"/>
                  <a:gd name="T16" fmla="*/ 38 w 62"/>
                  <a:gd name="T17" fmla="*/ 12 h 113"/>
                  <a:gd name="T18" fmla="*/ 38 w 62"/>
                  <a:gd name="T19" fmla="*/ 0 h 113"/>
                  <a:gd name="T20" fmla="*/ 24 w 62"/>
                  <a:gd name="T21" fmla="*/ 0 h 113"/>
                  <a:gd name="T22" fmla="*/ 24 w 62"/>
                  <a:gd name="T23" fmla="*/ 13 h 113"/>
                  <a:gd name="T24" fmla="*/ 1 w 62"/>
                  <a:gd name="T25" fmla="*/ 37 h 113"/>
                  <a:gd name="T26" fmla="*/ 26 w 62"/>
                  <a:gd name="T27" fmla="*/ 63 h 113"/>
                  <a:gd name="T28" fmla="*/ 40 w 62"/>
                  <a:gd name="T29" fmla="*/ 75 h 113"/>
                  <a:gd name="T30" fmla="*/ 27 w 62"/>
                  <a:gd name="T31" fmla="*/ 84 h 113"/>
                  <a:gd name="T32" fmla="*/ 4 w 62"/>
                  <a:gd name="T33" fmla="*/ 77 h 113"/>
                  <a:gd name="T34" fmla="*/ 0 w 62"/>
                  <a:gd name="T35" fmla="*/ 94 h 113"/>
                  <a:gd name="T36" fmla="*/ 23 w 62"/>
                  <a:gd name="T37" fmla="*/ 100 h 113"/>
                  <a:gd name="T38" fmla="*/ 23 w 62"/>
                  <a:gd name="T39" fmla="*/ 113 h 113"/>
                  <a:gd name="T40" fmla="*/ 37 w 62"/>
                  <a:gd name="T41"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113">
                    <a:moveTo>
                      <a:pt x="37" y="113"/>
                    </a:moveTo>
                    <a:cubicBezTo>
                      <a:pt x="37" y="99"/>
                      <a:pt x="37" y="99"/>
                      <a:pt x="37" y="99"/>
                    </a:cubicBezTo>
                    <a:cubicBezTo>
                      <a:pt x="53" y="96"/>
                      <a:pt x="62" y="85"/>
                      <a:pt x="62" y="73"/>
                    </a:cubicBezTo>
                    <a:cubicBezTo>
                      <a:pt x="62" y="60"/>
                      <a:pt x="55" y="53"/>
                      <a:pt x="39" y="47"/>
                    </a:cubicBezTo>
                    <a:cubicBezTo>
                      <a:pt x="27" y="43"/>
                      <a:pt x="22" y="40"/>
                      <a:pt x="22" y="35"/>
                    </a:cubicBezTo>
                    <a:cubicBezTo>
                      <a:pt x="22" y="31"/>
                      <a:pt x="25" y="27"/>
                      <a:pt x="34" y="27"/>
                    </a:cubicBezTo>
                    <a:cubicBezTo>
                      <a:pt x="44" y="27"/>
                      <a:pt x="50" y="30"/>
                      <a:pt x="54" y="32"/>
                    </a:cubicBezTo>
                    <a:cubicBezTo>
                      <a:pt x="58" y="16"/>
                      <a:pt x="58" y="16"/>
                      <a:pt x="58" y="16"/>
                    </a:cubicBezTo>
                    <a:cubicBezTo>
                      <a:pt x="53" y="14"/>
                      <a:pt x="47" y="12"/>
                      <a:pt x="38" y="12"/>
                    </a:cubicBezTo>
                    <a:cubicBezTo>
                      <a:pt x="38" y="0"/>
                      <a:pt x="38" y="0"/>
                      <a:pt x="38" y="0"/>
                    </a:cubicBezTo>
                    <a:cubicBezTo>
                      <a:pt x="24" y="0"/>
                      <a:pt x="24" y="0"/>
                      <a:pt x="24" y="0"/>
                    </a:cubicBezTo>
                    <a:cubicBezTo>
                      <a:pt x="24" y="13"/>
                      <a:pt x="24" y="13"/>
                      <a:pt x="24" y="13"/>
                    </a:cubicBezTo>
                    <a:cubicBezTo>
                      <a:pt x="9" y="16"/>
                      <a:pt x="1" y="25"/>
                      <a:pt x="1" y="37"/>
                    </a:cubicBezTo>
                    <a:cubicBezTo>
                      <a:pt x="1" y="51"/>
                      <a:pt x="11" y="58"/>
                      <a:pt x="26" y="63"/>
                    </a:cubicBezTo>
                    <a:cubicBezTo>
                      <a:pt x="36" y="66"/>
                      <a:pt x="40" y="70"/>
                      <a:pt x="40" y="75"/>
                    </a:cubicBezTo>
                    <a:cubicBezTo>
                      <a:pt x="40" y="80"/>
                      <a:pt x="35" y="84"/>
                      <a:pt x="27" y="84"/>
                    </a:cubicBezTo>
                    <a:cubicBezTo>
                      <a:pt x="18" y="84"/>
                      <a:pt x="10" y="81"/>
                      <a:pt x="4" y="77"/>
                    </a:cubicBezTo>
                    <a:cubicBezTo>
                      <a:pt x="0" y="94"/>
                      <a:pt x="0" y="94"/>
                      <a:pt x="0" y="94"/>
                    </a:cubicBezTo>
                    <a:cubicBezTo>
                      <a:pt x="5" y="97"/>
                      <a:pt x="14" y="99"/>
                      <a:pt x="23" y="100"/>
                    </a:cubicBezTo>
                    <a:cubicBezTo>
                      <a:pt x="23" y="113"/>
                      <a:pt x="23" y="113"/>
                      <a:pt x="23" y="113"/>
                    </a:cubicBezTo>
                    <a:lnTo>
                      <a:pt x="3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6" name="Freeform 261">
                <a:extLst>
                  <a:ext uri="{FF2B5EF4-FFF2-40B4-BE49-F238E27FC236}">
                    <a16:creationId xmlns:a16="http://schemas.microsoft.com/office/drawing/2014/main" id="{8088A58A-07F6-4970-B031-AB21004ECD31}"/>
                  </a:ext>
                </a:extLst>
              </p:cNvPr>
              <p:cNvSpPr>
                <a:spLocks noEditPoints="1"/>
              </p:cNvSpPr>
              <p:nvPr/>
            </p:nvSpPr>
            <p:spPr bwMode="auto">
              <a:xfrm>
                <a:off x="3520136" y="2077464"/>
                <a:ext cx="95937" cy="96508"/>
              </a:xfrm>
              <a:custGeom>
                <a:avLst/>
                <a:gdLst>
                  <a:gd name="T0" fmla="*/ 0 w 142"/>
                  <a:gd name="T1" fmla="*/ 71 h 143"/>
                  <a:gd name="T2" fmla="*/ 71 w 142"/>
                  <a:gd name="T3" fmla="*/ 143 h 143"/>
                  <a:gd name="T4" fmla="*/ 142 w 142"/>
                  <a:gd name="T5" fmla="*/ 71 h 143"/>
                  <a:gd name="T6" fmla="*/ 71 w 142"/>
                  <a:gd name="T7" fmla="*/ 0 h 143"/>
                  <a:gd name="T8" fmla="*/ 0 w 142"/>
                  <a:gd name="T9" fmla="*/ 71 h 143"/>
                  <a:gd name="T10" fmla="*/ 125 w 142"/>
                  <a:gd name="T11" fmla="*/ 71 h 143"/>
                  <a:gd name="T12" fmla="*/ 71 w 142"/>
                  <a:gd name="T13" fmla="*/ 126 h 143"/>
                  <a:gd name="T14" fmla="*/ 17 w 142"/>
                  <a:gd name="T15" fmla="*/ 71 h 143"/>
                  <a:gd name="T16" fmla="*/ 71 w 142"/>
                  <a:gd name="T17" fmla="*/ 17 h 143"/>
                  <a:gd name="T18" fmla="*/ 125 w 142"/>
                  <a:gd name="T19"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0" y="71"/>
                    </a:moveTo>
                    <a:cubicBezTo>
                      <a:pt x="0" y="111"/>
                      <a:pt x="32" y="143"/>
                      <a:pt x="71" y="143"/>
                    </a:cubicBezTo>
                    <a:cubicBezTo>
                      <a:pt x="110" y="143"/>
                      <a:pt x="142" y="111"/>
                      <a:pt x="142" y="71"/>
                    </a:cubicBezTo>
                    <a:cubicBezTo>
                      <a:pt x="142" y="32"/>
                      <a:pt x="110" y="0"/>
                      <a:pt x="71" y="0"/>
                    </a:cubicBezTo>
                    <a:cubicBezTo>
                      <a:pt x="32" y="0"/>
                      <a:pt x="0" y="32"/>
                      <a:pt x="0" y="71"/>
                    </a:cubicBezTo>
                    <a:close/>
                    <a:moveTo>
                      <a:pt x="125" y="71"/>
                    </a:moveTo>
                    <a:cubicBezTo>
                      <a:pt x="125" y="101"/>
                      <a:pt x="101" y="126"/>
                      <a:pt x="71" y="126"/>
                    </a:cubicBezTo>
                    <a:cubicBezTo>
                      <a:pt x="41" y="126"/>
                      <a:pt x="17" y="101"/>
                      <a:pt x="17" y="71"/>
                    </a:cubicBezTo>
                    <a:cubicBezTo>
                      <a:pt x="17" y="41"/>
                      <a:pt x="41" y="17"/>
                      <a:pt x="71" y="17"/>
                    </a:cubicBezTo>
                    <a:cubicBezTo>
                      <a:pt x="101" y="17"/>
                      <a:pt x="125" y="41"/>
                      <a:pt x="125"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7" name="Freeform 262">
                <a:extLst>
                  <a:ext uri="{FF2B5EF4-FFF2-40B4-BE49-F238E27FC236}">
                    <a16:creationId xmlns:a16="http://schemas.microsoft.com/office/drawing/2014/main" id="{D30BD885-735B-46CF-B921-0E5C6848010F}"/>
                  </a:ext>
                </a:extLst>
              </p:cNvPr>
              <p:cNvSpPr/>
              <p:nvPr/>
            </p:nvSpPr>
            <p:spPr bwMode="auto">
              <a:xfrm>
                <a:off x="3553257" y="2099164"/>
                <a:ext cx="28267" cy="52537"/>
              </a:xfrm>
              <a:custGeom>
                <a:avLst/>
                <a:gdLst>
                  <a:gd name="T0" fmla="*/ 16 w 42"/>
                  <a:gd name="T1" fmla="*/ 0 h 78"/>
                  <a:gd name="T2" fmla="*/ 16 w 42"/>
                  <a:gd name="T3" fmla="*/ 9 h 78"/>
                  <a:gd name="T4" fmla="*/ 0 w 42"/>
                  <a:gd name="T5" fmla="*/ 26 h 78"/>
                  <a:gd name="T6" fmla="*/ 17 w 42"/>
                  <a:gd name="T7" fmla="*/ 44 h 78"/>
                  <a:gd name="T8" fmla="*/ 28 w 42"/>
                  <a:gd name="T9" fmla="*/ 52 h 78"/>
                  <a:gd name="T10" fmla="*/ 18 w 42"/>
                  <a:gd name="T11" fmla="*/ 58 h 78"/>
                  <a:gd name="T12" fmla="*/ 3 w 42"/>
                  <a:gd name="T13" fmla="*/ 54 h 78"/>
                  <a:gd name="T14" fmla="*/ 0 w 42"/>
                  <a:gd name="T15" fmla="*/ 65 h 78"/>
                  <a:gd name="T16" fmla="*/ 16 w 42"/>
                  <a:gd name="T17" fmla="*/ 69 h 78"/>
                  <a:gd name="T18" fmla="*/ 16 w 42"/>
                  <a:gd name="T19" fmla="*/ 78 h 78"/>
                  <a:gd name="T20" fmla="*/ 25 w 42"/>
                  <a:gd name="T21" fmla="*/ 78 h 78"/>
                  <a:gd name="T22" fmla="*/ 25 w 42"/>
                  <a:gd name="T23" fmla="*/ 69 h 78"/>
                  <a:gd name="T24" fmla="*/ 42 w 42"/>
                  <a:gd name="T25" fmla="*/ 51 h 78"/>
                  <a:gd name="T26" fmla="*/ 26 w 42"/>
                  <a:gd name="T27" fmla="*/ 33 h 78"/>
                  <a:gd name="T28" fmla="*/ 15 w 42"/>
                  <a:gd name="T29" fmla="*/ 25 h 78"/>
                  <a:gd name="T30" fmla="*/ 23 w 42"/>
                  <a:gd name="T31" fmla="*/ 19 h 78"/>
                  <a:gd name="T32" fmla="*/ 37 w 42"/>
                  <a:gd name="T33" fmla="*/ 23 h 78"/>
                  <a:gd name="T34" fmla="*/ 40 w 42"/>
                  <a:gd name="T35" fmla="*/ 12 h 78"/>
                  <a:gd name="T36" fmla="*/ 26 w 42"/>
                  <a:gd name="T37" fmla="*/ 9 h 78"/>
                  <a:gd name="T38" fmla="*/ 26 w 42"/>
                  <a:gd name="T39" fmla="*/ 0 h 78"/>
                  <a:gd name="T40" fmla="*/ 16 w 42"/>
                  <a:gd name="T4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78">
                    <a:moveTo>
                      <a:pt x="16" y="0"/>
                    </a:moveTo>
                    <a:cubicBezTo>
                      <a:pt x="16" y="9"/>
                      <a:pt x="16" y="9"/>
                      <a:pt x="16" y="9"/>
                    </a:cubicBezTo>
                    <a:cubicBezTo>
                      <a:pt x="6" y="11"/>
                      <a:pt x="0" y="18"/>
                      <a:pt x="0" y="26"/>
                    </a:cubicBezTo>
                    <a:cubicBezTo>
                      <a:pt x="0" y="36"/>
                      <a:pt x="7" y="40"/>
                      <a:pt x="17" y="44"/>
                    </a:cubicBezTo>
                    <a:cubicBezTo>
                      <a:pt x="25" y="46"/>
                      <a:pt x="28" y="49"/>
                      <a:pt x="28" y="52"/>
                    </a:cubicBezTo>
                    <a:cubicBezTo>
                      <a:pt x="28" y="56"/>
                      <a:pt x="24" y="58"/>
                      <a:pt x="18" y="58"/>
                    </a:cubicBezTo>
                    <a:cubicBezTo>
                      <a:pt x="12" y="58"/>
                      <a:pt x="7" y="56"/>
                      <a:pt x="3" y="54"/>
                    </a:cubicBezTo>
                    <a:cubicBezTo>
                      <a:pt x="0" y="65"/>
                      <a:pt x="0" y="65"/>
                      <a:pt x="0" y="65"/>
                    </a:cubicBezTo>
                    <a:cubicBezTo>
                      <a:pt x="3" y="67"/>
                      <a:pt x="10" y="69"/>
                      <a:pt x="16" y="69"/>
                    </a:cubicBezTo>
                    <a:cubicBezTo>
                      <a:pt x="16" y="78"/>
                      <a:pt x="16" y="78"/>
                      <a:pt x="16" y="78"/>
                    </a:cubicBezTo>
                    <a:cubicBezTo>
                      <a:pt x="25" y="78"/>
                      <a:pt x="25" y="78"/>
                      <a:pt x="25" y="78"/>
                    </a:cubicBezTo>
                    <a:cubicBezTo>
                      <a:pt x="25" y="69"/>
                      <a:pt x="25" y="69"/>
                      <a:pt x="25" y="69"/>
                    </a:cubicBezTo>
                    <a:cubicBezTo>
                      <a:pt x="36" y="67"/>
                      <a:pt x="42" y="59"/>
                      <a:pt x="42" y="51"/>
                    </a:cubicBezTo>
                    <a:cubicBezTo>
                      <a:pt x="42" y="42"/>
                      <a:pt x="38" y="37"/>
                      <a:pt x="26" y="33"/>
                    </a:cubicBezTo>
                    <a:cubicBezTo>
                      <a:pt x="18" y="30"/>
                      <a:pt x="15" y="28"/>
                      <a:pt x="15" y="25"/>
                    </a:cubicBezTo>
                    <a:cubicBezTo>
                      <a:pt x="15" y="22"/>
                      <a:pt x="17" y="19"/>
                      <a:pt x="23" y="19"/>
                    </a:cubicBezTo>
                    <a:cubicBezTo>
                      <a:pt x="30" y="19"/>
                      <a:pt x="34" y="22"/>
                      <a:pt x="37" y="23"/>
                    </a:cubicBezTo>
                    <a:cubicBezTo>
                      <a:pt x="40" y="12"/>
                      <a:pt x="40" y="12"/>
                      <a:pt x="40" y="12"/>
                    </a:cubicBezTo>
                    <a:cubicBezTo>
                      <a:pt x="36" y="10"/>
                      <a:pt x="32" y="9"/>
                      <a:pt x="26" y="9"/>
                    </a:cubicBezTo>
                    <a:cubicBezTo>
                      <a:pt x="26" y="0"/>
                      <a:pt x="26" y="0"/>
                      <a:pt x="26" y="0"/>
                    </a:cubicBez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8" name="Freeform 263">
                <a:extLst>
                  <a:ext uri="{FF2B5EF4-FFF2-40B4-BE49-F238E27FC236}">
                    <a16:creationId xmlns:a16="http://schemas.microsoft.com/office/drawing/2014/main" id="{D6965F40-F28C-4288-B6A7-7BA244B85B4F}"/>
                  </a:ext>
                </a:extLst>
              </p:cNvPr>
              <p:cNvSpPr/>
              <p:nvPr/>
            </p:nvSpPr>
            <p:spPr bwMode="auto">
              <a:xfrm>
                <a:off x="3382512" y="2125432"/>
                <a:ext cx="139051" cy="107929"/>
              </a:xfrm>
              <a:custGeom>
                <a:avLst/>
                <a:gdLst>
                  <a:gd name="T0" fmla="*/ 190 w 206"/>
                  <a:gd name="T1" fmla="*/ 160 h 160"/>
                  <a:gd name="T2" fmla="*/ 206 w 206"/>
                  <a:gd name="T3" fmla="*/ 104 h 160"/>
                  <a:gd name="T4" fmla="*/ 103 w 206"/>
                  <a:gd name="T5" fmla="*/ 0 h 160"/>
                  <a:gd name="T6" fmla="*/ 0 w 206"/>
                  <a:gd name="T7" fmla="*/ 104 h 160"/>
                  <a:gd name="T8" fmla="*/ 17 w 206"/>
                  <a:gd name="T9" fmla="*/ 160 h 160"/>
                  <a:gd name="T10" fmla="*/ 48 w 206"/>
                  <a:gd name="T11" fmla="*/ 160 h 160"/>
                  <a:gd name="T12" fmla="*/ 25 w 206"/>
                  <a:gd name="T13" fmla="*/ 104 h 160"/>
                  <a:gd name="T14" fmla="*/ 103 w 206"/>
                  <a:gd name="T15" fmla="*/ 25 h 160"/>
                  <a:gd name="T16" fmla="*/ 182 w 206"/>
                  <a:gd name="T17" fmla="*/ 104 h 160"/>
                  <a:gd name="T18" fmla="*/ 158 w 206"/>
                  <a:gd name="T19" fmla="*/ 160 h 160"/>
                  <a:gd name="T20" fmla="*/ 190 w 206"/>
                  <a:gd name="T2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160">
                    <a:moveTo>
                      <a:pt x="190" y="160"/>
                    </a:moveTo>
                    <a:cubicBezTo>
                      <a:pt x="200" y="144"/>
                      <a:pt x="206" y="125"/>
                      <a:pt x="206" y="104"/>
                    </a:cubicBezTo>
                    <a:cubicBezTo>
                      <a:pt x="206" y="47"/>
                      <a:pt x="160" y="0"/>
                      <a:pt x="103" y="0"/>
                    </a:cubicBezTo>
                    <a:cubicBezTo>
                      <a:pt x="46" y="0"/>
                      <a:pt x="0" y="47"/>
                      <a:pt x="0" y="104"/>
                    </a:cubicBezTo>
                    <a:cubicBezTo>
                      <a:pt x="0" y="125"/>
                      <a:pt x="6" y="144"/>
                      <a:pt x="17" y="160"/>
                    </a:cubicBezTo>
                    <a:cubicBezTo>
                      <a:pt x="48" y="160"/>
                      <a:pt x="48" y="160"/>
                      <a:pt x="48" y="160"/>
                    </a:cubicBezTo>
                    <a:cubicBezTo>
                      <a:pt x="34" y="146"/>
                      <a:pt x="25" y="126"/>
                      <a:pt x="25" y="104"/>
                    </a:cubicBezTo>
                    <a:cubicBezTo>
                      <a:pt x="25" y="60"/>
                      <a:pt x="60" y="25"/>
                      <a:pt x="103" y="25"/>
                    </a:cubicBezTo>
                    <a:cubicBezTo>
                      <a:pt x="146" y="25"/>
                      <a:pt x="182" y="60"/>
                      <a:pt x="182" y="104"/>
                    </a:cubicBezTo>
                    <a:cubicBezTo>
                      <a:pt x="182" y="126"/>
                      <a:pt x="173" y="146"/>
                      <a:pt x="158" y="160"/>
                    </a:cubicBezTo>
                    <a:lnTo>
                      <a:pt x="19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49" name="Freeform 264">
                <a:extLst>
                  <a:ext uri="{FF2B5EF4-FFF2-40B4-BE49-F238E27FC236}">
                    <a16:creationId xmlns:a16="http://schemas.microsoft.com/office/drawing/2014/main" id="{5A455517-1E1B-4E6C-AB7E-11E1F31B91DC}"/>
                  </a:ext>
                </a:extLst>
              </p:cNvPr>
              <p:cNvSpPr>
                <a:spLocks noEditPoints="1"/>
              </p:cNvSpPr>
              <p:nvPr/>
            </p:nvSpPr>
            <p:spPr bwMode="auto">
              <a:xfrm>
                <a:off x="3212624" y="2239643"/>
                <a:ext cx="436569" cy="47112"/>
              </a:xfrm>
              <a:custGeom>
                <a:avLst/>
                <a:gdLst>
                  <a:gd name="T0" fmla="*/ 608 w 647"/>
                  <a:gd name="T1" fmla="*/ 0 h 70"/>
                  <a:gd name="T2" fmla="*/ 39 w 647"/>
                  <a:gd name="T3" fmla="*/ 0 h 70"/>
                  <a:gd name="T4" fmla="*/ 0 w 647"/>
                  <a:gd name="T5" fmla="*/ 18 h 70"/>
                  <a:gd name="T6" fmla="*/ 0 w 647"/>
                  <a:gd name="T7" fmla="*/ 51 h 70"/>
                  <a:gd name="T8" fmla="*/ 39 w 647"/>
                  <a:gd name="T9" fmla="*/ 70 h 70"/>
                  <a:gd name="T10" fmla="*/ 608 w 647"/>
                  <a:gd name="T11" fmla="*/ 70 h 70"/>
                  <a:gd name="T12" fmla="*/ 647 w 647"/>
                  <a:gd name="T13" fmla="*/ 51 h 70"/>
                  <a:gd name="T14" fmla="*/ 647 w 647"/>
                  <a:gd name="T15" fmla="*/ 18 h 70"/>
                  <a:gd name="T16" fmla="*/ 608 w 647"/>
                  <a:gd name="T17" fmla="*/ 0 h 70"/>
                  <a:gd name="T18" fmla="*/ 84 w 647"/>
                  <a:gd name="T19" fmla="*/ 56 h 70"/>
                  <a:gd name="T20" fmla="*/ 39 w 647"/>
                  <a:gd name="T21" fmla="*/ 56 h 70"/>
                  <a:gd name="T22" fmla="*/ 30 w 647"/>
                  <a:gd name="T23" fmla="*/ 51 h 70"/>
                  <a:gd name="T24" fmla="*/ 30 w 647"/>
                  <a:gd name="T25" fmla="*/ 18 h 70"/>
                  <a:gd name="T26" fmla="*/ 39 w 647"/>
                  <a:gd name="T27" fmla="*/ 14 h 70"/>
                  <a:gd name="T28" fmla="*/ 84 w 647"/>
                  <a:gd name="T29" fmla="*/ 14 h 70"/>
                  <a:gd name="T30" fmla="*/ 75 w 647"/>
                  <a:gd name="T31" fmla="*/ 18 h 70"/>
                  <a:gd name="T32" fmla="*/ 75 w 647"/>
                  <a:gd name="T33" fmla="*/ 51 h 70"/>
                  <a:gd name="T34" fmla="*/ 84 w 647"/>
                  <a:gd name="T35" fmla="*/ 5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70">
                    <a:moveTo>
                      <a:pt x="608" y="0"/>
                    </a:moveTo>
                    <a:cubicBezTo>
                      <a:pt x="39" y="0"/>
                      <a:pt x="39" y="0"/>
                      <a:pt x="39" y="0"/>
                    </a:cubicBezTo>
                    <a:cubicBezTo>
                      <a:pt x="18" y="0"/>
                      <a:pt x="0" y="9"/>
                      <a:pt x="0" y="18"/>
                    </a:cubicBezTo>
                    <a:cubicBezTo>
                      <a:pt x="0" y="51"/>
                      <a:pt x="0" y="51"/>
                      <a:pt x="0" y="51"/>
                    </a:cubicBezTo>
                    <a:cubicBezTo>
                      <a:pt x="0" y="61"/>
                      <a:pt x="18" y="70"/>
                      <a:pt x="39" y="70"/>
                    </a:cubicBezTo>
                    <a:cubicBezTo>
                      <a:pt x="608" y="70"/>
                      <a:pt x="608" y="70"/>
                      <a:pt x="608" y="70"/>
                    </a:cubicBezTo>
                    <a:cubicBezTo>
                      <a:pt x="630" y="70"/>
                      <a:pt x="647" y="61"/>
                      <a:pt x="647" y="51"/>
                    </a:cubicBezTo>
                    <a:cubicBezTo>
                      <a:pt x="647" y="18"/>
                      <a:pt x="647" y="18"/>
                      <a:pt x="647" y="18"/>
                    </a:cubicBezTo>
                    <a:cubicBezTo>
                      <a:pt x="647" y="9"/>
                      <a:pt x="630" y="0"/>
                      <a:pt x="608" y="0"/>
                    </a:cubicBezTo>
                    <a:close/>
                    <a:moveTo>
                      <a:pt x="84" y="56"/>
                    </a:moveTo>
                    <a:cubicBezTo>
                      <a:pt x="39" y="56"/>
                      <a:pt x="39" y="56"/>
                      <a:pt x="39" y="56"/>
                    </a:cubicBezTo>
                    <a:cubicBezTo>
                      <a:pt x="34" y="56"/>
                      <a:pt x="30" y="54"/>
                      <a:pt x="30" y="51"/>
                    </a:cubicBezTo>
                    <a:cubicBezTo>
                      <a:pt x="30" y="18"/>
                      <a:pt x="30" y="18"/>
                      <a:pt x="30" y="18"/>
                    </a:cubicBezTo>
                    <a:cubicBezTo>
                      <a:pt x="30" y="16"/>
                      <a:pt x="34" y="14"/>
                      <a:pt x="39" y="14"/>
                    </a:cubicBezTo>
                    <a:cubicBezTo>
                      <a:pt x="84" y="14"/>
                      <a:pt x="84" y="14"/>
                      <a:pt x="84" y="14"/>
                    </a:cubicBezTo>
                    <a:cubicBezTo>
                      <a:pt x="79" y="14"/>
                      <a:pt x="75" y="16"/>
                      <a:pt x="75" y="18"/>
                    </a:cubicBezTo>
                    <a:cubicBezTo>
                      <a:pt x="75" y="51"/>
                      <a:pt x="75" y="51"/>
                      <a:pt x="75" y="51"/>
                    </a:cubicBezTo>
                    <a:cubicBezTo>
                      <a:pt x="75" y="54"/>
                      <a:pt x="79" y="56"/>
                      <a:pt x="84"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50" name="Freeform 265">
                <a:extLst>
                  <a:ext uri="{FF2B5EF4-FFF2-40B4-BE49-F238E27FC236}">
                    <a16:creationId xmlns:a16="http://schemas.microsoft.com/office/drawing/2014/main" id="{E4E2A725-9F70-4529-BA63-899196469490}"/>
                  </a:ext>
                </a:extLst>
              </p:cNvPr>
              <p:cNvSpPr>
                <a:spLocks noEditPoints="1"/>
              </p:cNvSpPr>
              <p:nvPr/>
            </p:nvSpPr>
            <p:spPr bwMode="auto">
              <a:xfrm>
                <a:off x="3234896" y="2294749"/>
                <a:ext cx="400593" cy="240413"/>
              </a:xfrm>
              <a:custGeom>
                <a:avLst/>
                <a:gdLst>
                  <a:gd name="T0" fmla="*/ 0 w 594"/>
                  <a:gd name="T1" fmla="*/ 297 h 356"/>
                  <a:gd name="T2" fmla="*/ 59 w 594"/>
                  <a:gd name="T3" fmla="*/ 356 h 356"/>
                  <a:gd name="T4" fmla="*/ 534 w 594"/>
                  <a:gd name="T5" fmla="*/ 356 h 356"/>
                  <a:gd name="T6" fmla="*/ 594 w 594"/>
                  <a:gd name="T7" fmla="*/ 297 h 356"/>
                  <a:gd name="T8" fmla="*/ 594 w 594"/>
                  <a:gd name="T9" fmla="*/ 0 h 356"/>
                  <a:gd name="T10" fmla="*/ 0 w 594"/>
                  <a:gd name="T11" fmla="*/ 0 h 356"/>
                  <a:gd name="T12" fmla="*/ 0 w 594"/>
                  <a:gd name="T13" fmla="*/ 297 h 356"/>
                  <a:gd name="T14" fmla="*/ 35 w 594"/>
                  <a:gd name="T15" fmla="*/ 35 h 356"/>
                  <a:gd name="T16" fmla="*/ 70 w 594"/>
                  <a:gd name="T17" fmla="*/ 35 h 356"/>
                  <a:gd name="T18" fmla="*/ 70 w 594"/>
                  <a:gd name="T19" fmla="*/ 297 h 356"/>
                  <a:gd name="T20" fmla="*/ 94 w 594"/>
                  <a:gd name="T21" fmla="*/ 321 h 356"/>
                  <a:gd name="T22" fmla="*/ 59 w 594"/>
                  <a:gd name="T23" fmla="*/ 321 h 356"/>
                  <a:gd name="T24" fmla="*/ 35 w 594"/>
                  <a:gd name="T25" fmla="*/ 297 h 356"/>
                  <a:gd name="T26" fmla="*/ 35 w 594"/>
                  <a:gd name="T27" fmla="*/ 3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4" h="356">
                    <a:moveTo>
                      <a:pt x="0" y="297"/>
                    </a:moveTo>
                    <a:cubicBezTo>
                      <a:pt x="0" y="330"/>
                      <a:pt x="27" y="356"/>
                      <a:pt x="59" y="356"/>
                    </a:cubicBezTo>
                    <a:cubicBezTo>
                      <a:pt x="534" y="356"/>
                      <a:pt x="534" y="356"/>
                      <a:pt x="534" y="356"/>
                    </a:cubicBezTo>
                    <a:cubicBezTo>
                      <a:pt x="567" y="356"/>
                      <a:pt x="594" y="330"/>
                      <a:pt x="594" y="297"/>
                    </a:cubicBezTo>
                    <a:cubicBezTo>
                      <a:pt x="594" y="0"/>
                      <a:pt x="594" y="0"/>
                      <a:pt x="594" y="0"/>
                    </a:cubicBezTo>
                    <a:cubicBezTo>
                      <a:pt x="0" y="0"/>
                      <a:pt x="0" y="0"/>
                      <a:pt x="0" y="0"/>
                    </a:cubicBezTo>
                    <a:lnTo>
                      <a:pt x="0" y="297"/>
                    </a:lnTo>
                    <a:close/>
                    <a:moveTo>
                      <a:pt x="35" y="35"/>
                    </a:moveTo>
                    <a:cubicBezTo>
                      <a:pt x="70" y="35"/>
                      <a:pt x="70" y="35"/>
                      <a:pt x="70" y="35"/>
                    </a:cubicBezTo>
                    <a:cubicBezTo>
                      <a:pt x="70" y="297"/>
                      <a:pt x="70" y="297"/>
                      <a:pt x="70" y="297"/>
                    </a:cubicBezTo>
                    <a:cubicBezTo>
                      <a:pt x="70" y="310"/>
                      <a:pt x="81" y="321"/>
                      <a:pt x="94" y="321"/>
                    </a:cubicBezTo>
                    <a:cubicBezTo>
                      <a:pt x="59" y="321"/>
                      <a:pt x="59" y="321"/>
                      <a:pt x="59" y="321"/>
                    </a:cubicBezTo>
                    <a:cubicBezTo>
                      <a:pt x="46" y="321"/>
                      <a:pt x="35" y="310"/>
                      <a:pt x="35" y="297"/>
                    </a:cubicBezTo>
                    <a:lnTo>
                      <a:pt x="3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grpSp>
        <p:nvGrpSpPr>
          <p:cNvPr id="355" name="组合 103">
            <a:extLst>
              <a:ext uri="{FF2B5EF4-FFF2-40B4-BE49-F238E27FC236}">
                <a16:creationId xmlns:a16="http://schemas.microsoft.com/office/drawing/2014/main" id="{FD88EEAC-C6EE-4D49-9D4C-ECF79FCB20B6}"/>
              </a:ext>
            </a:extLst>
          </p:cNvPr>
          <p:cNvGrpSpPr/>
          <p:nvPr/>
        </p:nvGrpSpPr>
        <p:grpSpPr>
          <a:xfrm>
            <a:off x="8816277" y="3201606"/>
            <a:ext cx="909696" cy="910025"/>
            <a:chOff x="5857632" y="2214665"/>
            <a:chExt cx="682519" cy="682519"/>
          </a:xfrm>
        </p:grpSpPr>
        <p:grpSp>
          <p:nvGrpSpPr>
            <p:cNvPr id="356" name="组合 104">
              <a:extLst>
                <a:ext uri="{FF2B5EF4-FFF2-40B4-BE49-F238E27FC236}">
                  <a16:creationId xmlns:a16="http://schemas.microsoft.com/office/drawing/2014/main" id="{DD7B8A4B-8FC7-4DC8-915B-BC98D942EBE3}"/>
                </a:ext>
              </a:extLst>
            </p:cNvPr>
            <p:cNvGrpSpPr/>
            <p:nvPr/>
          </p:nvGrpSpPr>
          <p:grpSpPr>
            <a:xfrm>
              <a:off x="5857632" y="2214665"/>
              <a:ext cx="682519" cy="682519"/>
              <a:chOff x="2646157" y="1103874"/>
              <a:chExt cx="910025" cy="910025"/>
            </a:xfrm>
          </p:grpSpPr>
          <p:grpSp>
            <p:nvGrpSpPr>
              <p:cNvPr id="363" name="组合 111">
                <a:extLst>
                  <a:ext uri="{FF2B5EF4-FFF2-40B4-BE49-F238E27FC236}">
                    <a16:creationId xmlns:a16="http://schemas.microsoft.com/office/drawing/2014/main" id="{22417BE6-6BDC-4614-A4C6-BAFD261F4E99}"/>
                  </a:ext>
                </a:extLst>
              </p:cNvPr>
              <p:cNvGrpSpPr/>
              <p:nvPr/>
            </p:nvGrpSpPr>
            <p:grpSpPr>
              <a:xfrm>
                <a:off x="2646157" y="1103874"/>
                <a:ext cx="910025" cy="910025"/>
                <a:chOff x="1236675" y="2423160"/>
                <a:chExt cx="1950720" cy="1950720"/>
              </a:xfrm>
            </p:grpSpPr>
            <p:sp>
              <p:nvSpPr>
                <p:cNvPr id="365" name="椭圆 113">
                  <a:extLst>
                    <a:ext uri="{FF2B5EF4-FFF2-40B4-BE49-F238E27FC236}">
                      <a16:creationId xmlns:a16="http://schemas.microsoft.com/office/drawing/2014/main" id="{92C78F31-4EB0-4F47-A88D-73A3F2F27F59}"/>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sp>
              <p:nvSpPr>
                <p:cNvPr id="366" name="椭圆 114">
                  <a:extLst>
                    <a:ext uri="{FF2B5EF4-FFF2-40B4-BE49-F238E27FC236}">
                      <a16:creationId xmlns:a16="http://schemas.microsoft.com/office/drawing/2014/main" id="{821F96AF-8989-4B33-AA3C-9B7234B85879}"/>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sp>
            <p:nvSpPr>
              <p:cNvPr id="364" name="椭圆 112">
                <a:extLst>
                  <a:ext uri="{FF2B5EF4-FFF2-40B4-BE49-F238E27FC236}">
                    <a16:creationId xmlns:a16="http://schemas.microsoft.com/office/drawing/2014/main" id="{3A323906-743A-4695-AE26-D3AC9DA53B35}"/>
                  </a:ext>
                </a:extLst>
              </p:cNvPr>
              <p:cNvSpPr/>
              <p:nvPr/>
            </p:nvSpPr>
            <p:spPr>
              <a:xfrm>
                <a:off x="2792045" y="1249762"/>
                <a:ext cx="618249" cy="618249"/>
              </a:xfrm>
              <a:prstGeom prst="ellipse">
                <a:avLst/>
              </a:prstGeom>
              <a:solidFill>
                <a:srgbClr val="FB6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57" name="组合 105">
              <a:extLst>
                <a:ext uri="{FF2B5EF4-FFF2-40B4-BE49-F238E27FC236}">
                  <a16:creationId xmlns:a16="http://schemas.microsoft.com/office/drawing/2014/main" id="{AB4B05CF-9EF2-4FE6-80D1-CB130CC96B94}"/>
                </a:ext>
              </a:extLst>
            </p:cNvPr>
            <p:cNvGrpSpPr/>
            <p:nvPr/>
          </p:nvGrpSpPr>
          <p:grpSpPr>
            <a:xfrm>
              <a:off x="6074185" y="2429210"/>
              <a:ext cx="271856" cy="256505"/>
              <a:chOff x="3098700" y="5569159"/>
              <a:chExt cx="642147" cy="605886"/>
            </a:xfrm>
            <a:solidFill>
              <a:schemeClr val="bg1"/>
            </a:solidFill>
          </p:grpSpPr>
          <p:sp>
            <p:nvSpPr>
              <p:cNvPr id="358" name="Freeform 349">
                <a:extLst>
                  <a:ext uri="{FF2B5EF4-FFF2-40B4-BE49-F238E27FC236}">
                    <a16:creationId xmlns:a16="http://schemas.microsoft.com/office/drawing/2014/main" id="{8FBEA8D0-E988-4999-A746-220C05E9602F}"/>
                  </a:ext>
                </a:extLst>
              </p:cNvPr>
              <p:cNvSpPr/>
              <p:nvPr/>
            </p:nvSpPr>
            <p:spPr bwMode="auto">
              <a:xfrm>
                <a:off x="3119543" y="5569159"/>
                <a:ext cx="621304" cy="392027"/>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59" name="Freeform 350">
                <a:extLst>
                  <a:ext uri="{FF2B5EF4-FFF2-40B4-BE49-F238E27FC236}">
                    <a16:creationId xmlns:a16="http://schemas.microsoft.com/office/drawing/2014/main" id="{39CE060F-C235-4335-B500-4A961FE23F4A}"/>
                  </a:ext>
                </a:extLst>
              </p:cNvPr>
              <p:cNvSpPr/>
              <p:nvPr/>
            </p:nvSpPr>
            <p:spPr bwMode="auto">
              <a:xfrm>
                <a:off x="3098700" y="5880953"/>
                <a:ext cx="565341" cy="29409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60" name="Freeform 351">
                <a:extLst>
                  <a:ext uri="{FF2B5EF4-FFF2-40B4-BE49-F238E27FC236}">
                    <a16:creationId xmlns:a16="http://schemas.microsoft.com/office/drawing/2014/main" id="{B78B6B1E-F5A8-43C8-9E3F-A38AAF0987B1}"/>
                  </a:ext>
                </a:extLst>
              </p:cNvPr>
              <p:cNvSpPr>
                <a:spLocks noEditPoints="1"/>
              </p:cNvSpPr>
              <p:nvPr/>
            </p:nvSpPr>
            <p:spPr bwMode="auto">
              <a:xfrm>
                <a:off x="3217193" y="5689366"/>
                <a:ext cx="380606" cy="37118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61" name="Freeform 352">
                <a:extLst>
                  <a:ext uri="{FF2B5EF4-FFF2-40B4-BE49-F238E27FC236}">
                    <a16:creationId xmlns:a16="http://schemas.microsoft.com/office/drawing/2014/main" id="{1C1D6260-CE13-4356-BC02-A6A6D2D683C9}"/>
                  </a:ext>
                </a:extLst>
              </p:cNvPr>
              <p:cNvSpPr>
                <a:spLocks noEditPoints="1"/>
              </p:cNvSpPr>
              <p:nvPr/>
            </p:nvSpPr>
            <p:spPr bwMode="auto">
              <a:xfrm>
                <a:off x="3319126" y="5787872"/>
                <a:ext cx="176170" cy="174742"/>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62" name="Oval 353">
                <a:extLst>
                  <a:ext uri="{FF2B5EF4-FFF2-40B4-BE49-F238E27FC236}">
                    <a16:creationId xmlns:a16="http://schemas.microsoft.com/office/drawing/2014/main" id="{DBE36783-BC11-43B3-87CF-945B472835A2}"/>
                  </a:ext>
                </a:extLst>
              </p:cNvPr>
              <p:cNvSpPr>
                <a:spLocks noChangeArrowheads="1"/>
              </p:cNvSpPr>
              <p:nvPr/>
            </p:nvSpPr>
            <p:spPr bwMode="auto">
              <a:xfrm>
                <a:off x="3375945" y="5844406"/>
                <a:ext cx="62530" cy="6081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grpSp>
        <p:nvGrpSpPr>
          <p:cNvPr id="367" name="组合 115">
            <a:extLst>
              <a:ext uri="{FF2B5EF4-FFF2-40B4-BE49-F238E27FC236}">
                <a16:creationId xmlns:a16="http://schemas.microsoft.com/office/drawing/2014/main" id="{F9417F75-2D37-4338-9265-CE78621FB6EA}"/>
              </a:ext>
            </a:extLst>
          </p:cNvPr>
          <p:cNvGrpSpPr/>
          <p:nvPr/>
        </p:nvGrpSpPr>
        <p:grpSpPr>
          <a:xfrm>
            <a:off x="4402799" y="5085026"/>
            <a:ext cx="909696" cy="910025"/>
            <a:chOff x="2546326" y="3627230"/>
            <a:chExt cx="682519" cy="682519"/>
          </a:xfrm>
        </p:grpSpPr>
        <p:grpSp>
          <p:nvGrpSpPr>
            <p:cNvPr id="368" name="组合 116">
              <a:extLst>
                <a:ext uri="{FF2B5EF4-FFF2-40B4-BE49-F238E27FC236}">
                  <a16:creationId xmlns:a16="http://schemas.microsoft.com/office/drawing/2014/main" id="{73F47587-74A5-40AF-9BCE-6EC1568BF84B}"/>
                </a:ext>
              </a:extLst>
            </p:cNvPr>
            <p:cNvGrpSpPr/>
            <p:nvPr/>
          </p:nvGrpSpPr>
          <p:grpSpPr>
            <a:xfrm>
              <a:off x="2546326" y="3627230"/>
              <a:ext cx="682519" cy="682519"/>
              <a:chOff x="2646157" y="1103874"/>
              <a:chExt cx="910025" cy="910025"/>
            </a:xfrm>
          </p:grpSpPr>
          <p:grpSp>
            <p:nvGrpSpPr>
              <p:cNvPr id="374" name="组合 122">
                <a:extLst>
                  <a:ext uri="{FF2B5EF4-FFF2-40B4-BE49-F238E27FC236}">
                    <a16:creationId xmlns:a16="http://schemas.microsoft.com/office/drawing/2014/main" id="{7CCA8F8B-11A4-4937-892D-035772282B93}"/>
                  </a:ext>
                </a:extLst>
              </p:cNvPr>
              <p:cNvGrpSpPr/>
              <p:nvPr/>
            </p:nvGrpSpPr>
            <p:grpSpPr>
              <a:xfrm>
                <a:off x="2646157" y="1103874"/>
                <a:ext cx="910025" cy="910025"/>
                <a:chOff x="1236675" y="2423160"/>
                <a:chExt cx="1950720" cy="1950720"/>
              </a:xfrm>
            </p:grpSpPr>
            <p:sp>
              <p:nvSpPr>
                <p:cNvPr id="376" name="椭圆 124">
                  <a:extLst>
                    <a:ext uri="{FF2B5EF4-FFF2-40B4-BE49-F238E27FC236}">
                      <a16:creationId xmlns:a16="http://schemas.microsoft.com/office/drawing/2014/main" id="{E129E8B2-EF19-42B3-AAD6-D3E02B8DBBE2}"/>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sp>
              <p:nvSpPr>
                <p:cNvPr id="377" name="椭圆 125">
                  <a:extLst>
                    <a:ext uri="{FF2B5EF4-FFF2-40B4-BE49-F238E27FC236}">
                      <a16:creationId xmlns:a16="http://schemas.microsoft.com/office/drawing/2014/main" id="{E67A6864-997B-49B3-8466-97020A2282AF}"/>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sp>
            <p:nvSpPr>
              <p:cNvPr id="375" name="椭圆 123">
                <a:extLst>
                  <a:ext uri="{FF2B5EF4-FFF2-40B4-BE49-F238E27FC236}">
                    <a16:creationId xmlns:a16="http://schemas.microsoft.com/office/drawing/2014/main" id="{EDCE5CB3-93F0-450C-BEE9-4F1FA25FBE69}"/>
                  </a:ext>
                </a:extLst>
              </p:cNvPr>
              <p:cNvSpPr/>
              <p:nvPr/>
            </p:nvSpPr>
            <p:spPr>
              <a:xfrm>
                <a:off x="2792045" y="1249762"/>
                <a:ext cx="618249" cy="618249"/>
              </a:xfrm>
              <a:prstGeom prst="ellipse">
                <a:avLst/>
              </a:prstGeom>
              <a:solidFill>
                <a:srgbClr val="F391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69" name="组合 117">
              <a:extLst>
                <a:ext uri="{FF2B5EF4-FFF2-40B4-BE49-F238E27FC236}">
                  <a16:creationId xmlns:a16="http://schemas.microsoft.com/office/drawing/2014/main" id="{0346339A-E98A-4A31-954F-BF81C8DAC4EC}"/>
                </a:ext>
              </a:extLst>
            </p:cNvPr>
            <p:cNvGrpSpPr/>
            <p:nvPr/>
          </p:nvGrpSpPr>
          <p:grpSpPr>
            <a:xfrm>
              <a:off x="2804965" y="3858589"/>
              <a:ext cx="218996" cy="245723"/>
              <a:chOff x="3199776" y="780891"/>
              <a:chExt cx="470261" cy="527652"/>
            </a:xfrm>
            <a:solidFill>
              <a:schemeClr val="bg1"/>
            </a:solidFill>
          </p:grpSpPr>
          <p:sp>
            <p:nvSpPr>
              <p:cNvPr id="370" name="Freeform 433">
                <a:extLst>
                  <a:ext uri="{FF2B5EF4-FFF2-40B4-BE49-F238E27FC236}">
                    <a16:creationId xmlns:a16="http://schemas.microsoft.com/office/drawing/2014/main" id="{B449A87E-F5CE-4D85-B2DC-90C380A064FF}"/>
                  </a:ext>
                </a:extLst>
              </p:cNvPr>
              <p:cNvSpPr>
                <a:spLocks noEditPoints="1"/>
              </p:cNvSpPr>
              <p:nvPr/>
            </p:nvSpPr>
            <p:spPr bwMode="auto">
              <a:xfrm>
                <a:off x="3262591" y="927080"/>
                <a:ext cx="64814" cy="65671"/>
              </a:xfrm>
              <a:custGeom>
                <a:avLst/>
                <a:gdLst>
                  <a:gd name="T0" fmla="*/ 96 w 96"/>
                  <a:gd name="T1" fmla="*/ 48 h 97"/>
                  <a:gd name="T2" fmla="*/ 48 w 96"/>
                  <a:gd name="T3" fmla="*/ 0 h 97"/>
                  <a:gd name="T4" fmla="*/ 0 w 96"/>
                  <a:gd name="T5" fmla="*/ 48 h 97"/>
                  <a:gd name="T6" fmla="*/ 48 w 96"/>
                  <a:gd name="T7" fmla="*/ 97 h 97"/>
                  <a:gd name="T8" fmla="*/ 96 w 96"/>
                  <a:gd name="T9" fmla="*/ 48 h 97"/>
                  <a:gd name="T10" fmla="*/ 28 w 96"/>
                  <a:gd name="T11" fmla="*/ 71 h 97"/>
                  <a:gd name="T12" fmla="*/ 31 w 96"/>
                  <a:gd name="T13" fmla="*/ 61 h 97"/>
                  <a:gd name="T14" fmla="*/ 45 w 96"/>
                  <a:gd name="T15" fmla="*/ 65 h 97"/>
                  <a:gd name="T16" fmla="*/ 53 w 96"/>
                  <a:gd name="T17" fmla="*/ 60 h 97"/>
                  <a:gd name="T18" fmla="*/ 44 w 96"/>
                  <a:gd name="T19" fmla="*/ 52 h 97"/>
                  <a:gd name="T20" fmla="*/ 29 w 96"/>
                  <a:gd name="T21" fmla="*/ 37 h 97"/>
                  <a:gd name="T22" fmla="*/ 43 w 96"/>
                  <a:gd name="T23" fmla="*/ 21 h 97"/>
                  <a:gd name="T24" fmla="*/ 43 w 96"/>
                  <a:gd name="T25" fmla="*/ 13 h 97"/>
                  <a:gd name="T26" fmla="*/ 52 w 96"/>
                  <a:gd name="T27" fmla="*/ 13 h 97"/>
                  <a:gd name="T28" fmla="*/ 52 w 96"/>
                  <a:gd name="T29" fmla="*/ 21 h 97"/>
                  <a:gd name="T30" fmla="*/ 64 w 96"/>
                  <a:gd name="T31" fmla="*/ 24 h 97"/>
                  <a:gd name="T32" fmla="*/ 62 w 96"/>
                  <a:gd name="T33" fmla="*/ 33 h 97"/>
                  <a:gd name="T34" fmla="*/ 49 w 96"/>
                  <a:gd name="T35" fmla="*/ 30 h 97"/>
                  <a:gd name="T36" fmla="*/ 42 w 96"/>
                  <a:gd name="T37" fmla="*/ 35 h 97"/>
                  <a:gd name="T38" fmla="*/ 52 w 96"/>
                  <a:gd name="T39" fmla="*/ 42 h 97"/>
                  <a:gd name="T40" fmla="*/ 66 w 96"/>
                  <a:gd name="T41" fmla="*/ 58 h 97"/>
                  <a:gd name="T42" fmla="*/ 51 w 96"/>
                  <a:gd name="T43" fmla="*/ 74 h 97"/>
                  <a:gd name="T44" fmla="*/ 51 w 96"/>
                  <a:gd name="T45" fmla="*/ 83 h 97"/>
                  <a:gd name="T46" fmla="*/ 43 w 96"/>
                  <a:gd name="T47" fmla="*/ 83 h 97"/>
                  <a:gd name="T48" fmla="*/ 43 w 96"/>
                  <a:gd name="T49" fmla="*/ 75 h 97"/>
                  <a:gd name="T50" fmla="*/ 28 w 96"/>
                  <a:gd name="T51"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7">
                    <a:moveTo>
                      <a:pt x="96" y="48"/>
                    </a:moveTo>
                    <a:cubicBezTo>
                      <a:pt x="96" y="21"/>
                      <a:pt x="75" y="0"/>
                      <a:pt x="48" y="0"/>
                    </a:cubicBezTo>
                    <a:cubicBezTo>
                      <a:pt x="22" y="0"/>
                      <a:pt x="0" y="21"/>
                      <a:pt x="0" y="48"/>
                    </a:cubicBezTo>
                    <a:cubicBezTo>
                      <a:pt x="0" y="75"/>
                      <a:pt x="22" y="97"/>
                      <a:pt x="48" y="97"/>
                    </a:cubicBezTo>
                    <a:cubicBezTo>
                      <a:pt x="75" y="97"/>
                      <a:pt x="96" y="75"/>
                      <a:pt x="96" y="48"/>
                    </a:cubicBezTo>
                    <a:close/>
                    <a:moveTo>
                      <a:pt x="28" y="71"/>
                    </a:moveTo>
                    <a:cubicBezTo>
                      <a:pt x="31" y="61"/>
                      <a:pt x="31" y="61"/>
                      <a:pt x="31" y="61"/>
                    </a:cubicBezTo>
                    <a:cubicBezTo>
                      <a:pt x="34" y="63"/>
                      <a:pt x="39" y="65"/>
                      <a:pt x="45" y="65"/>
                    </a:cubicBezTo>
                    <a:cubicBezTo>
                      <a:pt x="50" y="65"/>
                      <a:pt x="53" y="63"/>
                      <a:pt x="53" y="60"/>
                    </a:cubicBezTo>
                    <a:cubicBezTo>
                      <a:pt x="53" y="56"/>
                      <a:pt x="51" y="54"/>
                      <a:pt x="44" y="52"/>
                    </a:cubicBezTo>
                    <a:cubicBezTo>
                      <a:pt x="35" y="49"/>
                      <a:pt x="29" y="45"/>
                      <a:pt x="29" y="37"/>
                    </a:cubicBezTo>
                    <a:cubicBezTo>
                      <a:pt x="29" y="29"/>
                      <a:pt x="34" y="23"/>
                      <a:pt x="43" y="21"/>
                    </a:cubicBezTo>
                    <a:cubicBezTo>
                      <a:pt x="43" y="13"/>
                      <a:pt x="43" y="13"/>
                      <a:pt x="43" y="13"/>
                    </a:cubicBezTo>
                    <a:cubicBezTo>
                      <a:pt x="52" y="13"/>
                      <a:pt x="52" y="13"/>
                      <a:pt x="52" y="13"/>
                    </a:cubicBezTo>
                    <a:cubicBezTo>
                      <a:pt x="52" y="21"/>
                      <a:pt x="52" y="21"/>
                      <a:pt x="52" y="21"/>
                    </a:cubicBezTo>
                    <a:cubicBezTo>
                      <a:pt x="57" y="21"/>
                      <a:pt x="61" y="22"/>
                      <a:pt x="64" y="24"/>
                    </a:cubicBezTo>
                    <a:cubicBezTo>
                      <a:pt x="62" y="33"/>
                      <a:pt x="62" y="33"/>
                      <a:pt x="62" y="33"/>
                    </a:cubicBezTo>
                    <a:cubicBezTo>
                      <a:pt x="59" y="32"/>
                      <a:pt x="55" y="30"/>
                      <a:pt x="49" y="30"/>
                    </a:cubicBezTo>
                    <a:cubicBezTo>
                      <a:pt x="44" y="30"/>
                      <a:pt x="42" y="33"/>
                      <a:pt x="42" y="35"/>
                    </a:cubicBezTo>
                    <a:cubicBezTo>
                      <a:pt x="42" y="38"/>
                      <a:pt x="45" y="40"/>
                      <a:pt x="52" y="42"/>
                    </a:cubicBezTo>
                    <a:cubicBezTo>
                      <a:pt x="62" y="46"/>
                      <a:pt x="66" y="51"/>
                      <a:pt x="66" y="58"/>
                    </a:cubicBezTo>
                    <a:cubicBezTo>
                      <a:pt x="66" y="66"/>
                      <a:pt x="61" y="73"/>
                      <a:pt x="51" y="74"/>
                    </a:cubicBezTo>
                    <a:cubicBezTo>
                      <a:pt x="51" y="83"/>
                      <a:pt x="51" y="83"/>
                      <a:pt x="51" y="83"/>
                    </a:cubicBezTo>
                    <a:cubicBezTo>
                      <a:pt x="43" y="83"/>
                      <a:pt x="43" y="83"/>
                      <a:pt x="43" y="83"/>
                    </a:cubicBezTo>
                    <a:cubicBezTo>
                      <a:pt x="43" y="75"/>
                      <a:pt x="43" y="75"/>
                      <a:pt x="43" y="75"/>
                    </a:cubicBezTo>
                    <a:cubicBezTo>
                      <a:pt x="37" y="75"/>
                      <a:pt x="32" y="73"/>
                      <a:pt x="28"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71" name="Freeform 434">
                <a:extLst>
                  <a:ext uri="{FF2B5EF4-FFF2-40B4-BE49-F238E27FC236}">
                    <a16:creationId xmlns:a16="http://schemas.microsoft.com/office/drawing/2014/main" id="{1EE5E242-15B7-4F0A-96D1-35C6E69AED45}"/>
                  </a:ext>
                </a:extLst>
              </p:cNvPr>
              <p:cNvSpPr>
                <a:spLocks noEditPoints="1"/>
              </p:cNvSpPr>
              <p:nvPr/>
            </p:nvSpPr>
            <p:spPr bwMode="auto">
              <a:xfrm>
                <a:off x="3367094" y="867120"/>
                <a:ext cx="140479" cy="141621"/>
              </a:xfrm>
              <a:custGeom>
                <a:avLst/>
                <a:gdLst>
                  <a:gd name="T0" fmla="*/ 104 w 208"/>
                  <a:gd name="T1" fmla="*/ 0 h 210"/>
                  <a:gd name="T2" fmla="*/ 0 w 208"/>
                  <a:gd name="T3" fmla="*/ 105 h 210"/>
                  <a:gd name="T4" fmla="*/ 104 w 208"/>
                  <a:gd name="T5" fmla="*/ 210 h 210"/>
                  <a:gd name="T6" fmla="*/ 208 w 208"/>
                  <a:gd name="T7" fmla="*/ 105 h 210"/>
                  <a:gd name="T8" fmla="*/ 104 w 208"/>
                  <a:gd name="T9" fmla="*/ 0 h 210"/>
                  <a:gd name="T10" fmla="*/ 111 w 208"/>
                  <a:gd name="T11" fmla="*/ 161 h 210"/>
                  <a:gd name="T12" fmla="*/ 111 w 208"/>
                  <a:gd name="T13" fmla="*/ 180 h 210"/>
                  <a:gd name="T14" fmla="*/ 92 w 208"/>
                  <a:gd name="T15" fmla="*/ 180 h 210"/>
                  <a:gd name="T16" fmla="*/ 92 w 208"/>
                  <a:gd name="T17" fmla="*/ 163 h 210"/>
                  <a:gd name="T18" fmla="*/ 61 w 208"/>
                  <a:gd name="T19" fmla="*/ 155 h 210"/>
                  <a:gd name="T20" fmla="*/ 66 w 208"/>
                  <a:gd name="T21" fmla="*/ 133 h 210"/>
                  <a:gd name="T22" fmla="*/ 97 w 208"/>
                  <a:gd name="T23" fmla="*/ 141 h 210"/>
                  <a:gd name="T24" fmla="*/ 115 w 208"/>
                  <a:gd name="T25" fmla="*/ 130 h 210"/>
                  <a:gd name="T26" fmla="*/ 95 w 208"/>
                  <a:gd name="T27" fmla="*/ 114 h 210"/>
                  <a:gd name="T28" fmla="*/ 62 w 208"/>
                  <a:gd name="T29" fmla="*/ 80 h 210"/>
                  <a:gd name="T30" fmla="*/ 93 w 208"/>
                  <a:gd name="T31" fmla="*/ 47 h 210"/>
                  <a:gd name="T32" fmla="*/ 93 w 208"/>
                  <a:gd name="T33" fmla="*/ 30 h 210"/>
                  <a:gd name="T34" fmla="*/ 111 w 208"/>
                  <a:gd name="T35" fmla="*/ 30 h 210"/>
                  <a:gd name="T36" fmla="*/ 111 w 208"/>
                  <a:gd name="T37" fmla="*/ 46 h 210"/>
                  <a:gd name="T38" fmla="*/ 138 w 208"/>
                  <a:gd name="T39" fmla="*/ 52 h 210"/>
                  <a:gd name="T40" fmla="*/ 133 w 208"/>
                  <a:gd name="T41" fmla="*/ 73 h 210"/>
                  <a:gd name="T42" fmla="*/ 106 w 208"/>
                  <a:gd name="T43" fmla="*/ 66 h 210"/>
                  <a:gd name="T44" fmla="*/ 90 w 208"/>
                  <a:gd name="T45" fmla="*/ 77 h 210"/>
                  <a:gd name="T46" fmla="*/ 113 w 208"/>
                  <a:gd name="T47" fmla="*/ 93 h 210"/>
                  <a:gd name="T48" fmla="*/ 143 w 208"/>
                  <a:gd name="T49" fmla="*/ 127 h 210"/>
                  <a:gd name="T50" fmla="*/ 111 w 208"/>
                  <a:gd name="T51" fmla="*/ 1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210">
                    <a:moveTo>
                      <a:pt x="104" y="0"/>
                    </a:moveTo>
                    <a:cubicBezTo>
                      <a:pt x="47" y="0"/>
                      <a:pt x="0" y="47"/>
                      <a:pt x="0" y="105"/>
                    </a:cubicBezTo>
                    <a:cubicBezTo>
                      <a:pt x="0" y="163"/>
                      <a:pt x="47" y="210"/>
                      <a:pt x="104" y="210"/>
                    </a:cubicBezTo>
                    <a:cubicBezTo>
                      <a:pt x="162" y="210"/>
                      <a:pt x="208" y="163"/>
                      <a:pt x="208" y="105"/>
                    </a:cubicBezTo>
                    <a:cubicBezTo>
                      <a:pt x="208" y="47"/>
                      <a:pt x="162" y="0"/>
                      <a:pt x="104" y="0"/>
                    </a:cubicBezTo>
                    <a:close/>
                    <a:moveTo>
                      <a:pt x="111" y="161"/>
                    </a:moveTo>
                    <a:cubicBezTo>
                      <a:pt x="111" y="180"/>
                      <a:pt x="111" y="180"/>
                      <a:pt x="111" y="180"/>
                    </a:cubicBezTo>
                    <a:cubicBezTo>
                      <a:pt x="92" y="180"/>
                      <a:pt x="92" y="180"/>
                      <a:pt x="92" y="180"/>
                    </a:cubicBezTo>
                    <a:cubicBezTo>
                      <a:pt x="92" y="163"/>
                      <a:pt x="92" y="163"/>
                      <a:pt x="92" y="163"/>
                    </a:cubicBezTo>
                    <a:cubicBezTo>
                      <a:pt x="80" y="162"/>
                      <a:pt x="68" y="159"/>
                      <a:pt x="61" y="155"/>
                    </a:cubicBezTo>
                    <a:cubicBezTo>
                      <a:pt x="66" y="133"/>
                      <a:pt x="66" y="133"/>
                      <a:pt x="66" y="133"/>
                    </a:cubicBezTo>
                    <a:cubicBezTo>
                      <a:pt x="74" y="138"/>
                      <a:pt x="85" y="141"/>
                      <a:pt x="97" y="141"/>
                    </a:cubicBezTo>
                    <a:cubicBezTo>
                      <a:pt x="108" y="141"/>
                      <a:pt x="115" y="137"/>
                      <a:pt x="115" y="130"/>
                    </a:cubicBezTo>
                    <a:cubicBezTo>
                      <a:pt x="115" y="123"/>
                      <a:pt x="109" y="118"/>
                      <a:pt x="95" y="114"/>
                    </a:cubicBezTo>
                    <a:cubicBezTo>
                      <a:pt x="76" y="107"/>
                      <a:pt x="62" y="98"/>
                      <a:pt x="62" y="80"/>
                    </a:cubicBezTo>
                    <a:cubicBezTo>
                      <a:pt x="62" y="64"/>
                      <a:pt x="74" y="51"/>
                      <a:pt x="93" y="47"/>
                    </a:cubicBezTo>
                    <a:cubicBezTo>
                      <a:pt x="93" y="30"/>
                      <a:pt x="93" y="30"/>
                      <a:pt x="93" y="30"/>
                    </a:cubicBezTo>
                    <a:cubicBezTo>
                      <a:pt x="111" y="30"/>
                      <a:pt x="111" y="30"/>
                      <a:pt x="111" y="30"/>
                    </a:cubicBezTo>
                    <a:cubicBezTo>
                      <a:pt x="111" y="46"/>
                      <a:pt x="111" y="46"/>
                      <a:pt x="111" y="46"/>
                    </a:cubicBezTo>
                    <a:cubicBezTo>
                      <a:pt x="124" y="46"/>
                      <a:pt x="132" y="49"/>
                      <a:pt x="138" y="52"/>
                    </a:cubicBezTo>
                    <a:cubicBezTo>
                      <a:pt x="133" y="73"/>
                      <a:pt x="133" y="73"/>
                      <a:pt x="133" y="73"/>
                    </a:cubicBezTo>
                    <a:cubicBezTo>
                      <a:pt x="128" y="71"/>
                      <a:pt x="120" y="66"/>
                      <a:pt x="106" y="66"/>
                    </a:cubicBezTo>
                    <a:cubicBezTo>
                      <a:pt x="94" y="66"/>
                      <a:pt x="90" y="72"/>
                      <a:pt x="90" y="77"/>
                    </a:cubicBezTo>
                    <a:cubicBezTo>
                      <a:pt x="90" y="83"/>
                      <a:pt x="97" y="87"/>
                      <a:pt x="113" y="93"/>
                    </a:cubicBezTo>
                    <a:cubicBezTo>
                      <a:pt x="135" y="100"/>
                      <a:pt x="143" y="111"/>
                      <a:pt x="143" y="127"/>
                    </a:cubicBezTo>
                    <a:cubicBezTo>
                      <a:pt x="143" y="144"/>
                      <a:pt x="132" y="158"/>
                      <a:pt x="111"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72" name="Freeform 435">
                <a:extLst>
                  <a:ext uri="{FF2B5EF4-FFF2-40B4-BE49-F238E27FC236}">
                    <a16:creationId xmlns:a16="http://schemas.microsoft.com/office/drawing/2014/main" id="{59887251-AF9F-4A63-8452-431176B044FD}"/>
                  </a:ext>
                </a:extLst>
              </p:cNvPr>
              <p:cNvSpPr>
                <a:spLocks noEditPoints="1"/>
              </p:cNvSpPr>
              <p:nvPr/>
            </p:nvSpPr>
            <p:spPr bwMode="auto">
              <a:xfrm>
                <a:off x="3282007" y="1022446"/>
                <a:ext cx="89941" cy="91083"/>
              </a:xfrm>
              <a:custGeom>
                <a:avLst/>
                <a:gdLst>
                  <a:gd name="T0" fmla="*/ 67 w 133"/>
                  <a:gd name="T1" fmla="*/ 0 h 135"/>
                  <a:gd name="T2" fmla="*/ 0 w 133"/>
                  <a:gd name="T3" fmla="*/ 68 h 135"/>
                  <a:gd name="T4" fmla="*/ 67 w 133"/>
                  <a:gd name="T5" fmla="*/ 135 h 135"/>
                  <a:gd name="T6" fmla="*/ 133 w 133"/>
                  <a:gd name="T7" fmla="*/ 68 h 135"/>
                  <a:gd name="T8" fmla="*/ 67 w 133"/>
                  <a:gd name="T9" fmla="*/ 0 h 135"/>
                  <a:gd name="T10" fmla="*/ 71 w 133"/>
                  <a:gd name="T11" fmla="*/ 104 h 135"/>
                  <a:gd name="T12" fmla="*/ 71 w 133"/>
                  <a:gd name="T13" fmla="*/ 116 h 135"/>
                  <a:gd name="T14" fmla="*/ 59 w 133"/>
                  <a:gd name="T15" fmla="*/ 116 h 135"/>
                  <a:gd name="T16" fmla="*/ 59 w 133"/>
                  <a:gd name="T17" fmla="*/ 105 h 135"/>
                  <a:gd name="T18" fmla="*/ 39 w 133"/>
                  <a:gd name="T19" fmla="*/ 100 h 135"/>
                  <a:gd name="T20" fmla="*/ 43 w 133"/>
                  <a:gd name="T21" fmla="*/ 86 h 135"/>
                  <a:gd name="T22" fmla="*/ 62 w 133"/>
                  <a:gd name="T23" fmla="*/ 91 h 135"/>
                  <a:gd name="T24" fmla="*/ 74 w 133"/>
                  <a:gd name="T25" fmla="*/ 84 h 135"/>
                  <a:gd name="T26" fmla="*/ 61 w 133"/>
                  <a:gd name="T27" fmla="*/ 73 h 135"/>
                  <a:gd name="T28" fmla="*/ 40 w 133"/>
                  <a:gd name="T29" fmla="*/ 52 h 135"/>
                  <a:gd name="T30" fmla="*/ 60 w 133"/>
                  <a:gd name="T31" fmla="*/ 31 h 135"/>
                  <a:gd name="T32" fmla="*/ 60 w 133"/>
                  <a:gd name="T33" fmla="*/ 20 h 135"/>
                  <a:gd name="T34" fmla="*/ 72 w 133"/>
                  <a:gd name="T35" fmla="*/ 20 h 135"/>
                  <a:gd name="T36" fmla="*/ 72 w 133"/>
                  <a:gd name="T37" fmla="*/ 30 h 135"/>
                  <a:gd name="T38" fmla="*/ 89 w 133"/>
                  <a:gd name="T39" fmla="*/ 34 h 135"/>
                  <a:gd name="T40" fmla="*/ 85 w 133"/>
                  <a:gd name="T41" fmla="*/ 47 h 135"/>
                  <a:gd name="T42" fmla="*/ 68 w 133"/>
                  <a:gd name="T43" fmla="*/ 43 h 135"/>
                  <a:gd name="T44" fmla="*/ 58 w 133"/>
                  <a:gd name="T45" fmla="*/ 50 h 135"/>
                  <a:gd name="T46" fmla="*/ 72 w 133"/>
                  <a:gd name="T47" fmla="*/ 60 h 135"/>
                  <a:gd name="T48" fmla="*/ 92 w 133"/>
                  <a:gd name="T49" fmla="*/ 82 h 135"/>
                  <a:gd name="T50" fmla="*/ 71 w 133"/>
                  <a:gd name="T51" fmla="*/ 10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5">
                    <a:moveTo>
                      <a:pt x="67" y="0"/>
                    </a:moveTo>
                    <a:cubicBezTo>
                      <a:pt x="30" y="0"/>
                      <a:pt x="0" y="31"/>
                      <a:pt x="0" y="68"/>
                    </a:cubicBezTo>
                    <a:cubicBezTo>
                      <a:pt x="0" y="105"/>
                      <a:pt x="30" y="135"/>
                      <a:pt x="67" y="135"/>
                    </a:cubicBezTo>
                    <a:cubicBezTo>
                      <a:pt x="104" y="135"/>
                      <a:pt x="133" y="105"/>
                      <a:pt x="133" y="68"/>
                    </a:cubicBezTo>
                    <a:cubicBezTo>
                      <a:pt x="133" y="31"/>
                      <a:pt x="104" y="0"/>
                      <a:pt x="67" y="0"/>
                    </a:cubicBezTo>
                    <a:close/>
                    <a:moveTo>
                      <a:pt x="71" y="104"/>
                    </a:moveTo>
                    <a:cubicBezTo>
                      <a:pt x="71" y="116"/>
                      <a:pt x="71" y="116"/>
                      <a:pt x="71" y="116"/>
                    </a:cubicBezTo>
                    <a:cubicBezTo>
                      <a:pt x="59" y="116"/>
                      <a:pt x="59" y="116"/>
                      <a:pt x="59" y="116"/>
                    </a:cubicBezTo>
                    <a:cubicBezTo>
                      <a:pt x="59" y="105"/>
                      <a:pt x="59" y="105"/>
                      <a:pt x="59" y="105"/>
                    </a:cubicBezTo>
                    <a:cubicBezTo>
                      <a:pt x="51" y="104"/>
                      <a:pt x="44" y="102"/>
                      <a:pt x="39" y="100"/>
                    </a:cubicBezTo>
                    <a:cubicBezTo>
                      <a:pt x="43" y="86"/>
                      <a:pt x="43" y="86"/>
                      <a:pt x="43" y="86"/>
                    </a:cubicBezTo>
                    <a:cubicBezTo>
                      <a:pt x="48" y="88"/>
                      <a:pt x="55" y="91"/>
                      <a:pt x="62" y="91"/>
                    </a:cubicBezTo>
                    <a:cubicBezTo>
                      <a:pt x="69" y="91"/>
                      <a:pt x="74" y="88"/>
                      <a:pt x="74" y="84"/>
                    </a:cubicBezTo>
                    <a:cubicBezTo>
                      <a:pt x="74" y="79"/>
                      <a:pt x="70" y="76"/>
                      <a:pt x="61" y="73"/>
                    </a:cubicBezTo>
                    <a:cubicBezTo>
                      <a:pt x="49" y="69"/>
                      <a:pt x="40" y="63"/>
                      <a:pt x="40" y="52"/>
                    </a:cubicBezTo>
                    <a:cubicBezTo>
                      <a:pt x="40" y="41"/>
                      <a:pt x="47" y="33"/>
                      <a:pt x="60" y="31"/>
                    </a:cubicBezTo>
                    <a:cubicBezTo>
                      <a:pt x="60" y="20"/>
                      <a:pt x="60" y="20"/>
                      <a:pt x="60" y="20"/>
                    </a:cubicBezTo>
                    <a:cubicBezTo>
                      <a:pt x="72" y="20"/>
                      <a:pt x="72" y="20"/>
                      <a:pt x="72" y="20"/>
                    </a:cubicBezTo>
                    <a:cubicBezTo>
                      <a:pt x="72" y="30"/>
                      <a:pt x="72" y="30"/>
                      <a:pt x="72" y="30"/>
                    </a:cubicBezTo>
                    <a:cubicBezTo>
                      <a:pt x="79" y="30"/>
                      <a:pt x="85" y="32"/>
                      <a:pt x="89" y="34"/>
                    </a:cubicBezTo>
                    <a:cubicBezTo>
                      <a:pt x="85" y="47"/>
                      <a:pt x="85" y="47"/>
                      <a:pt x="85" y="47"/>
                    </a:cubicBezTo>
                    <a:cubicBezTo>
                      <a:pt x="82" y="46"/>
                      <a:pt x="77" y="43"/>
                      <a:pt x="68" y="43"/>
                    </a:cubicBezTo>
                    <a:cubicBezTo>
                      <a:pt x="61" y="43"/>
                      <a:pt x="58" y="46"/>
                      <a:pt x="58" y="50"/>
                    </a:cubicBezTo>
                    <a:cubicBezTo>
                      <a:pt x="58" y="54"/>
                      <a:pt x="62" y="56"/>
                      <a:pt x="72" y="60"/>
                    </a:cubicBezTo>
                    <a:cubicBezTo>
                      <a:pt x="86" y="65"/>
                      <a:pt x="92" y="71"/>
                      <a:pt x="92" y="82"/>
                    </a:cubicBezTo>
                    <a:cubicBezTo>
                      <a:pt x="92" y="93"/>
                      <a:pt x="85" y="101"/>
                      <a:pt x="71"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73" name="Freeform 436">
                <a:extLst>
                  <a:ext uri="{FF2B5EF4-FFF2-40B4-BE49-F238E27FC236}">
                    <a16:creationId xmlns:a16="http://schemas.microsoft.com/office/drawing/2014/main" id="{D071600D-63C3-4E98-9270-24232B9E312E}"/>
                  </a:ext>
                </a:extLst>
              </p:cNvPr>
              <p:cNvSpPr>
                <a:spLocks noEditPoints="1"/>
              </p:cNvSpPr>
              <p:nvPr/>
            </p:nvSpPr>
            <p:spPr bwMode="auto">
              <a:xfrm>
                <a:off x="3199776" y="780891"/>
                <a:ext cx="470261" cy="527652"/>
              </a:xfrm>
              <a:custGeom>
                <a:avLst/>
                <a:gdLst>
                  <a:gd name="T0" fmla="*/ 652 w 697"/>
                  <a:gd name="T1" fmla="*/ 426 h 782"/>
                  <a:gd name="T2" fmla="*/ 601 w 697"/>
                  <a:gd name="T3" fmla="*/ 366 h 782"/>
                  <a:gd name="T4" fmla="*/ 603 w 697"/>
                  <a:gd name="T5" fmla="*/ 267 h 782"/>
                  <a:gd name="T6" fmla="*/ 585 w 697"/>
                  <a:gd name="T7" fmla="*/ 182 h 782"/>
                  <a:gd name="T8" fmla="*/ 509 w 697"/>
                  <a:gd name="T9" fmla="*/ 80 h 782"/>
                  <a:gd name="T10" fmla="*/ 298 w 697"/>
                  <a:gd name="T11" fmla="*/ 0 h 782"/>
                  <a:gd name="T12" fmla="*/ 0 w 697"/>
                  <a:gd name="T13" fmla="*/ 273 h 782"/>
                  <a:gd name="T14" fmla="*/ 2 w 697"/>
                  <a:gd name="T15" fmla="*/ 302 h 782"/>
                  <a:gd name="T16" fmla="*/ 82 w 697"/>
                  <a:gd name="T17" fmla="*/ 533 h 782"/>
                  <a:gd name="T18" fmla="*/ 0 w 697"/>
                  <a:gd name="T19" fmla="*/ 781 h 782"/>
                  <a:gd name="T20" fmla="*/ 362 w 697"/>
                  <a:gd name="T21" fmla="*/ 782 h 782"/>
                  <a:gd name="T22" fmla="*/ 433 w 697"/>
                  <a:gd name="T23" fmla="*/ 674 h 782"/>
                  <a:gd name="T24" fmla="*/ 545 w 697"/>
                  <a:gd name="T25" fmla="*/ 675 h 782"/>
                  <a:gd name="T26" fmla="*/ 563 w 697"/>
                  <a:gd name="T27" fmla="*/ 673 h 782"/>
                  <a:gd name="T28" fmla="*/ 564 w 697"/>
                  <a:gd name="T29" fmla="*/ 673 h 782"/>
                  <a:gd name="T30" fmla="*/ 564 w 697"/>
                  <a:gd name="T31" fmla="*/ 673 h 782"/>
                  <a:gd name="T32" fmla="*/ 571 w 697"/>
                  <a:gd name="T33" fmla="*/ 601 h 782"/>
                  <a:gd name="T34" fmla="*/ 595 w 697"/>
                  <a:gd name="T35" fmla="*/ 577 h 782"/>
                  <a:gd name="T36" fmla="*/ 595 w 697"/>
                  <a:gd name="T37" fmla="*/ 575 h 782"/>
                  <a:gd name="T38" fmla="*/ 561 w 697"/>
                  <a:gd name="T39" fmla="*/ 554 h 782"/>
                  <a:gd name="T40" fmla="*/ 570 w 697"/>
                  <a:gd name="T41" fmla="*/ 554 h 782"/>
                  <a:gd name="T42" fmla="*/ 598 w 697"/>
                  <a:gd name="T43" fmla="*/ 536 h 782"/>
                  <a:gd name="T44" fmla="*/ 598 w 697"/>
                  <a:gd name="T45" fmla="*/ 535 h 782"/>
                  <a:gd name="T46" fmla="*/ 595 w 697"/>
                  <a:gd name="T47" fmla="*/ 527 h 782"/>
                  <a:gd name="T48" fmla="*/ 611 w 697"/>
                  <a:gd name="T49" fmla="*/ 461 h 782"/>
                  <a:gd name="T50" fmla="*/ 652 w 697"/>
                  <a:gd name="T51" fmla="*/ 426 h 782"/>
                  <a:gd name="T52" fmla="*/ 78 w 697"/>
                  <a:gd name="T53" fmla="*/ 265 h 782"/>
                  <a:gd name="T54" fmla="*/ 141 w 697"/>
                  <a:gd name="T55" fmla="*/ 201 h 782"/>
                  <a:gd name="T56" fmla="*/ 205 w 697"/>
                  <a:gd name="T57" fmla="*/ 265 h 782"/>
                  <a:gd name="T58" fmla="*/ 141 w 697"/>
                  <a:gd name="T59" fmla="*/ 329 h 782"/>
                  <a:gd name="T60" fmla="*/ 78 w 697"/>
                  <a:gd name="T61" fmla="*/ 265 h 782"/>
                  <a:gd name="T62" fmla="*/ 189 w 697"/>
                  <a:gd name="T63" fmla="*/ 514 h 782"/>
                  <a:gd name="T64" fmla="*/ 101 w 697"/>
                  <a:gd name="T65" fmla="*/ 426 h 782"/>
                  <a:gd name="T66" fmla="*/ 189 w 697"/>
                  <a:gd name="T67" fmla="*/ 337 h 782"/>
                  <a:gd name="T68" fmla="*/ 276 w 697"/>
                  <a:gd name="T69" fmla="*/ 426 h 782"/>
                  <a:gd name="T70" fmla="*/ 189 w 697"/>
                  <a:gd name="T71" fmla="*/ 514 h 782"/>
                  <a:gd name="T72" fmla="*/ 352 w 697"/>
                  <a:gd name="T73" fmla="*/ 371 h 782"/>
                  <a:gd name="T74" fmla="*/ 215 w 697"/>
                  <a:gd name="T75" fmla="*/ 233 h 782"/>
                  <a:gd name="T76" fmla="*/ 352 w 697"/>
                  <a:gd name="T77" fmla="*/ 95 h 782"/>
                  <a:gd name="T78" fmla="*/ 489 w 697"/>
                  <a:gd name="T79" fmla="*/ 233 h 782"/>
                  <a:gd name="T80" fmla="*/ 352 w 697"/>
                  <a:gd name="T81" fmla="*/ 371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7" h="782">
                    <a:moveTo>
                      <a:pt x="652" y="426"/>
                    </a:moveTo>
                    <a:cubicBezTo>
                      <a:pt x="636" y="408"/>
                      <a:pt x="611" y="388"/>
                      <a:pt x="601" y="366"/>
                    </a:cubicBezTo>
                    <a:cubicBezTo>
                      <a:pt x="587" y="333"/>
                      <a:pt x="603" y="301"/>
                      <a:pt x="603" y="267"/>
                    </a:cubicBezTo>
                    <a:cubicBezTo>
                      <a:pt x="602" y="240"/>
                      <a:pt x="594" y="207"/>
                      <a:pt x="585" y="182"/>
                    </a:cubicBezTo>
                    <a:cubicBezTo>
                      <a:pt x="570" y="141"/>
                      <a:pt x="543" y="107"/>
                      <a:pt x="509" y="80"/>
                    </a:cubicBezTo>
                    <a:cubicBezTo>
                      <a:pt x="456" y="31"/>
                      <a:pt x="381" y="0"/>
                      <a:pt x="298" y="0"/>
                    </a:cubicBezTo>
                    <a:cubicBezTo>
                      <a:pt x="133" y="0"/>
                      <a:pt x="0" y="122"/>
                      <a:pt x="0" y="273"/>
                    </a:cubicBezTo>
                    <a:cubicBezTo>
                      <a:pt x="0" y="283"/>
                      <a:pt x="1" y="293"/>
                      <a:pt x="2" y="302"/>
                    </a:cubicBezTo>
                    <a:cubicBezTo>
                      <a:pt x="3" y="368"/>
                      <a:pt x="23" y="446"/>
                      <a:pt x="82" y="533"/>
                    </a:cubicBezTo>
                    <a:cubicBezTo>
                      <a:pt x="82" y="533"/>
                      <a:pt x="164" y="697"/>
                      <a:pt x="0" y="781"/>
                    </a:cubicBezTo>
                    <a:cubicBezTo>
                      <a:pt x="362" y="782"/>
                      <a:pt x="362" y="782"/>
                      <a:pt x="362" y="782"/>
                    </a:cubicBezTo>
                    <a:cubicBezTo>
                      <a:pt x="362" y="782"/>
                      <a:pt x="389" y="674"/>
                      <a:pt x="433" y="674"/>
                    </a:cubicBezTo>
                    <a:cubicBezTo>
                      <a:pt x="470" y="674"/>
                      <a:pt x="508" y="677"/>
                      <a:pt x="545" y="675"/>
                    </a:cubicBezTo>
                    <a:cubicBezTo>
                      <a:pt x="553" y="676"/>
                      <a:pt x="558" y="675"/>
                      <a:pt x="563" y="673"/>
                    </a:cubicBezTo>
                    <a:cubicBezTo>
                      <a:pt x="564" y="673"/>
                      <a:pt x="564" y="673"/>
                      <a:pt x="564" y="673"/>
                    </a:cubicBezTo>
                    <a:cubicBezTo>
                      <a:pt x="564" y="673"/>
                      <a:pt x="564" y="673"/>
                      <a:pt x="564" y="673"/>
                    </a:cubicBezTo>
                    <a:cubicBezTo>
                      <a:pt x="589" y="660"/>
                      <a:pt x="571" y="601"/>
                      <a:pt x="571" y="601"/>
                    </a:cubicBezTo>
                    <a:cubicBezTo>
                      <a:pt x="586" y="595"/>
                      <a:pt x="595" y="585"/>
                      <a:pt x="595" y="577"/>
                    </a:cubicBezTo>
                    <a:cubicBezTo>
                      <a:pt x="595" y="575"/>
                      <a:pt x="595" y="575"/>
                      <a:pt x="595" y="575"/>
                    </a:cubicBezTo>
                    <a:cubicBezTo>
                      <a:pt x="595" y="565"/>
                      <a:pt x="581" y="557"/>
                      <a:pt x="561" y="554"/>
                    </a:cubicBezTo>
                    <a:cubicBezTo>
                      <a:pt x="570" y="554"/>
                      <a:pt x="570" y="554"/>
                      <a:pt x="570" y="554"/>
                    </a:cubicBezTo>
                    <a:cubicBezTo>
                      <a:pt x="585" y="554"/>
                      <a:pt x="598" y="546"/>
                      <a:pt x="598" y="536"/>
                    </a:cubicBezTo>
                    <a:cubicBezTo>
                      <a:pt x="598" y="535"/>
                      <a:pt x="598" y="535"/>
                      <a:pt x="598" y="535"/>
                    </a:cubicBezTo>
                    <a:cubicBezTo>
                      <a:pt x="598" y="532"/>
                      <a:pt x="597" y="529"/>
                      <a:pt x="595" y="527"/>
                    </a:cubicBezTo>
                    <a:cubicBezTo>
                      <a:pt x="598" y="514"/>
                      <a:pt x="609" y="461"/>
                      <a:pt x="611" y="461"/>
                    </a:cubicBezTo>
                    <a:cubicBezTo>
                      <a:pt x="697" y="457"/>
                      <a:pt x="652" y="426"/>
                      <a:pt x="652" y="426"/>
                    </a:cubicBezTo>
                    <a:close/>
                    <a:moveTo>
                      <a:pt x="78" y="265"/>
                    </a:moveTo>
                    <a:cubicBezTo>
                      <a:pt x="78" y="230"/>
                      <a:pt x="106" y="201"/>
                      <a:pt x="141" y="201"/>
                    </a:cubicBezTo>
                    <a:cubicBezTo>
                      <a:pt x="176" y="201"/>
                      <a:pt x="205" y="230"/>
                      <a:pt x="205" y="265"/>
                    </a:cubicBezTo>
                    <a:cubicBezTo>
                      <a:pt x="205" y="300"/>
                      <a:pt x="176" y="329"/>
                      <a:pt x="141" y="329"/>
                    </a:cubicBezTo>
                    <a:cubicBezTo>
                      <a:pt x="106" y="329"/>
                      <a:pt x="78" y="300"/>
                      <a:pt x="78" y="265"/>
                    </a:cubicBezTo>
                    <a:close/>
                    <a:moveTo>
                      <a:pt x="189" y="514"/>
                    </a:moveTo>
                    <a:cubicBezTo>
                      <a:pt x="141" y="514"/>
                      <a:pt x="101" y="474"/>
                      <a:pt x="101" y="426"/>
                    </a:cubicBezTo>
                    <a:cubicBezTo>
                      <a:pt x="101" y="377"/>
                      <a:pt x="141" y="337"/>
                      <a:pt x="189" y="337"/>
                    </a:cubicBezTo>
                    <a:cubicBezTo>
                      <a:pt x="237" y="337"/>
                      <a:pt x="276" y="377"/>
                      <a:pt x="276" y="426"/>
                    </a:cubicBezTo>
                    <a:cubicBezTo>
                      <a:pt x="276" y="474"/>
                      <a:pt x="237" y="514"/>
                      <a:pt x="189" y="514"/>
                    </a:cubicBezTo>
                    <a:close/>
                    <a:moveTo>
                      <a:pt x="352" y="371"/>
                    </a:moveTo>
                    <a:cubicBezTo>
                      <a:pt x="276" y="371"/>
                      <a:pt x="215" y="309"/>
                      <a:pt x="215" y="233"/>
                    </a:cubicBezTo>
                    <a:cubicBezTo>
                      <a:pt x="215" y="157"/>
                      <a:pt x="276" y="95"/>
                      <a:pt x="352" y="95"/>
                    </a:cubicBezTo>
                    <a:cubicBezTo>
                      <a:pt x="428" y="95"/>
                      <a:pt x="489" y="157"/>
                      <a:pt x="489" y="233"/>
                    </a:cubicBezTo>
                    <a:cubicBezTo>
                      <a:pt x="489" y="309"/>
                      <a:pt x="428" y="371"/>
                      <a:pt x="352" y="3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grpSp>
        <p:nvGrpSpPr>
          <p:cNvPr id="378" name="组合 126">
            <a:extLst>
              <a:ext uri="{FF2B5EF4-FFF2-40B4-BE49-F238E27FC236}">
                <a16:creationId xmlns:a16="http://schemas.microsoft.com/office/drawing/2014/main" id="{5B7B9A8D-CF72-42F1-9F7C-BCB749EACEBE}"/>
              </a:ext>
            </a:extLst>
          </p:cNvPr>
          <p:cNvGrpSpPr/>
          <p:nvPr/>
        </p:nvGrpSpPr>
        <p:grpSpPr>
          <a:xfrm>
            <a:off x="8816277" y="5085026"/>
            <a:ext cx="909696" cy="910025"/>
            <a:chOff x="5857632" y="3627230"/>
            <a:chExt cx="682519" cy="682519"/>
          </a:xfrm>
        </p:grpSpPr>
        <p:grpSp>
          <p:nvGrpSpPr>
            <p:cNvPr id="379" name="组合 127">
              <a:extLst>
                <a:ext uri="{FF2B5EF4-FFF2-40B4-BE49-F238E27FC236}">
                  <a16:creationId xmlns:a16="http://schemas.microsoft.com/office/drawing/2014/main" id="{19D3F002-F07D-4CBF-A57D-8F1B29056CB9}"/>
                </a:ext>
              </a:extLst>
            </p:cNvPr>
            <p:cNvGrpSpPr/>
            <p:nvPr/>
          </p:nvGrpSpPr>
          <p:grpSpPr>
            <a:xfrm>
              <a:off x="5857632" y="3627230"/>
              <a:ext cx="682519" cy="682519"/>
              <a:chOff x="2646157" y="1103874"/>
              <a:chExt cx="910025" cy="910025"/>
            </a:xfrm>
          </p:grpSpPr>
          <p:grpSp>
            <p:nvGrpSpPr>
              <p:cNvPr id="410" name="组合 158">
                <a:extLst>
                  <a:ext uri="{FF2B5EF4-FFF2-40B4-BE49-F238E27FC236}">
                    <a16:creationId xmlns:a16="http://schemas.microsoft.com/office/drawing/2014/main" id="{3884448F-DE8C-4251-8E50-94DA1BD15FEE}"/>
                  </a:ext>
                </a:extLst>
              </p:cNvPr>
              <p:cNvGrpSpPr/>
              <p:nvPr/>
            </p:nvGrpSpPr>
            <p:grpSpPr>
              <a:xfrm>
                <a:off x="2646157" y="1103874"/>
                <a:ext cx="910025" cy="910025"/>
                <a:chOff x="1236675" y="2423160"/>
                <a:chExt cx="1950720" cy="1950720"/>
              </a:xfrm>
            </p:grpSpPr>
            <p:sp>
              <p:nvSpPr>
                <p:cNvPr id="412" name="椭圆 160">
                  <a:extLst>
                    <a:ext uri="{FF2B5EF4-FFF2-40B4-BE49-F238E27FC236}">
                      <a16:creationId xmlns:a16="http://schemas.microsoft.com/office/drawing/2014/main" id="{A5967DF3-38D4-4132-BCB0-D5E1B4DEDDF8}"/>
                    </a:ext>
                  </a:extLst>
                </p:cNvPr>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sp>
              <p:nvSpPr>
                <p:cNvPr id="413" name="椭圆 161">
                  <a:extLst>
                    <a:ext uri="{FF2B5EF4-FFF2-40B4-BE49-F238E27FC236}">
                      <a16:creationId xmlns:a16="http://schemas.microsoft.com/office/drawing/2014/main" id="{14152993-7F80-4CF5-8F51-76B39805C95D}"/>
                    </a:ext>
                  </a:extLst>
                </p:cNvPr>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sp>
            <p:nvSpPr>
              <p:cNvPr id="411" name="椭圆 159">
                <a:extLst>
                  <a:ext uri="{FF2B5EF4-FFF2-40B4-BE49-F238E27FC236}">
                    <a16:creationId xmlns:a16="http://schemas.microsoft.com/office/drawing/2014/main" id="{FBB20A7A-10CF-47C4-BE08-62522A9E8971}"/>
                  </a:ext>
                </a:extLst>
              </p:cNvPr>
              <p:cNvSpPr/>
              <p:nvPr/>
            </p:nvSpPr>
            <p:spPr>
              <a:xfrm>
                <a:off x="2792045" y="1249762"/>
                <a:ext cx="618249" cy="618249"/>
              </a:xfrm>
              <a:prstGeom prst="ellipse">
                <a:avLst/>
              </a:prstGeom>
              <a:solidFill>
                <a:srgbClr val="F391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1400">
                  <a:solidFill>
                    <a:prstClr val="white"/>
                  </a:solidFill>
                  <a:latin typeface="Montserrat SemiBold" panose="00000700000000000000" charset="0"/>
                  <a:ea typeface="等线" panose="02010600030101010101" pitchFamily="2" charset="-122"/>
                  <a:cs typeface="Montserrat SemiBold" panose="00000700000000000000" charset="0"/>
                </a:endParaRPr>
              </a:p>
            </p:txBody>
          </p:sp>
        </p:grpSp>
        <p:grpSp>
          <p:nvGrpSpPr>
            <p:cNvPr id="380" name="组合 128">
              <a:extLst>
                <a:ext uri="{FF2B5EF4-FFF2-40B4-BE49-F238E27FC236}">
                  <a16:creationId xmlns:a16="http://schemas.microsoft.com/office/drawing/2014/main" id="{27BC5E4F-2289-411E-8F9A-193E3504C001}"/>
                </a:ext>
              </a:extLst>
            </p:cNvPr>
            <p:cNvGrpSpPr/>
            <p:nvPr/>
          </p:nvGrpSpPr>
          <p:grpSpPr>
            <a:xfrm>
              <a:off x="6046201" y="3891638"/>
              <a:ext cx="327824" cy="179625"/>
              <a:chOff x="3085851" y="4418205"/>
              <a:chExt cx="774347" cy="424290"/>
            </a:xfrm>
            <a:solidFill>
              <a:schemeClr val="bg1"/>
            </a:solidFill>
          </p:grpSpPr>
          <p:sp>
            <p:nvSpPr>
              <p:cNvPr id="381" name="Freeform 439">
                <a:extLst>
                  <a:ext uri="{FF2B5EF4-FFF2-40B4-BE49-F238E27FC236}">
                    <a16:creationId xmlns:a16="http://schemas.microsoft.com/office/drawing/2014/main" id="{86D034DB-5E16-4AD0-9BBD-225EBBE3714B}"/>
                  </a:ext>
                </a:extLst>
              </p:cNvPr>
              <p:cNvSpPr/>
              <p:nvPr/>
            </p:nvSpPr>
            <p:spPr bwMode="auto">
              <a:xfrm>
                <a:off x="3676890" y="4518139"/>
                <a:ext cx="183308" cy="97650"/>
              </a:xfrm>
              <a:custGeom>
                <a:avLst/>
                <a:gdLst>
                  <a:gd name="T0" fmla="*/ 272 w 272"/>
                  <a:gd name="T1" fmla="*/ 71 h 145"/>
                  <a:gd name="T2" fmla="*/ 179 w 272"/>
                  <a:gd name="T3" fmla="*/ 0 h 145"/>
                  <a:gd name="T4" fmla="*/ 179 w 272"/>
                  <a:gd name="T5" fmla="*/ 51 h 145"/>
                  <a:gd name="T6" fmla="*/ 0 w 272"/>
                  <a:gd name="T7" fmla="*/ 51 h 145"/>
                  <a:gd name="T8" fmla="*/ 12 w 272"/>
                  <a:gd name="T9" fmla="*/ 94 h 145"/>
                  <a:gd name="T10" fmla="*/ 179 w 272"/>
                  <a:gd name="T11" fmla="*/ 94 h 145"/>
                  <a:gd name="T12" fmla="*/ 179 w 272"/>
                  <a:gd name="T13" fmla="*/ 145 h 145"/>
                  <a:gd name="T14" fmla="*/ 272 w 272"/>
                  <a:gd name="T15" fmla="*/ 7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145">
                    <a:moveTo>
                      <a:pt x="272" y="71"/>
                    </a:moveTo>
                    <a:cubicBezTo>
                      <a:pt x="179" y="0"/>
                      <a:pt x="179" y="0"/>
                      <a:pt x="179" y="0"/>
                    </a:cubicBezTo>
                    <a:cubicBezTo>
                      <a:pt x="179" y="51"/>
                      <a:pt x="179" y="51"/>
                      <a:pt x="179" y="51"/>
                    </a:cubicBezTo>
                    <a:cubicBezTo>
                      <a:pt x="0" y="51"/>
                      <a:pt x="0" y="51"/>
                      <a:pt x="0" y="51"/>
                    </a:cubicBezTo>
                    <a:cubicBezTo>
                      <a:pt x="5" y="65"/>
                      <a:pt x="9" y="79"/>
                      <a:pt x="12" y="94"/>
                    </a:cubicBezTo>
                    <a:cubicBezTo>
                      <a:pt x="179" y="94"/>
                      <a:pt x="179" y="94"/>
                      <a:pt x="179" y="94"/>
                    </a:cubicBezTo>
                    <a:cubicBezTo>
                      <a:pt x="179" y="145"/>
                      <a:pt x="179" y="145"/>
                      <a:pt x="179" y="145"/>
                    </a:cubicBezTo>
                    <a:lnTo>
                      <a:pt x="272"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2" name="Freeform 440">
                <a:extLst>
                  <a:ext uri="{FF2B5EF4-FFF2-40B4-BE49-F238E27FC236}">
                    <a16:creationId xmlns:a16="http://schemas.microsoft.com/office/drawing/2014/main" id="{77146CB8-219E-4993-B33D-002D05C7D625}"/>
                  </a:ext>
                </a:extLst>
              </p:cNvPr>
              <p:cNvSpPr>
                <a:spLocks noEditPoints="1"/>
              </p:cNvSpPr>
              <p:nvPr/>
            </p:nvSpPr>
            <p:spPr bwMode="auto">
              <a:xfrm>
                <a:off x="3286005" y="4423630"/>
                <a:ext cx="393455" cy="396024"/>
              </a:xfrm>
              <a:custGeom>
                <a:avLst/>
                <a:gdLst>
                  <a:gd name="T0" fmla="*/ 291 w 583"/>
                  <a:gd name="T1" fmla="*/ 0 h 587"/>
                  <a:gd name="T2" fmla="*/ 0 w 583"/>
                  <a:gd name="T3" fmla="*/ 294 h 587"/>
                  <a:gd name="T4" fmla="*/ 291 w 583"/>
                  <a:gd name="T5" fmla="*/ 587 h 587"/>
                  <a:gd name="T6" fmla="*/ 583 w 583"/>
                  <a:gd name="T7" fmla="*/ 294 h 587"/>
                  <a:gd name="T8" fmla="*/ 291 w 583"/>
                  <a:gd name="T9" fmla="*/ 0 h 587"/>
                  <a:gd name="T10" fmla="*/ 291 w 583"/>
                  <a:gd name="T11" fmla="*/ 517 h 587"/>
                  <a:gd name="T12" fmla="*/ 70 w 583"/>
                  <a:gd name="T13" fmla="*/ 294 h 587"/>
                  <a:gd name="T14" fmla="*/ 291 w 583"/>
                  <a:gd name="T15" fmla="*/ 70 h 587"/>
                  <a:gd name="T16" fmla="*/ 513 w 583"/>
                  <a:gd name="T17" fmla="*/ 294 h 587"/>
                  <a:gd name="T18" fmla="*/ 291 w 583"/>
                  <a:gd name="T19" fmla="*/ 51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587">
                    <a:moveTo>
                      <a:pt x="291" y="0"/>
                    </a:moveTo>
                    <a:cubicBezTo>
                      <a:pt x="130" y="0"/>
                      <a:pt x="0" y="132"/>
                      <a:pt x="0" y="294"/>
                    </a:cubicBezTo>
                    <a:cubicBezTo>
                      <a:pt x="0" y="456"/>
                      <a:pt x="130" y="587"/>
                      <a:pt x="291" y="587"/>
                    </a:cubicBezTo>
                    <a:cubicBezTo>
                      <a:pt x="452" y="587"/>
                      <a:pt x="583" y="456"/>
                      <a:pt x="583" y="294"/>
                    </a:cubicBezTo>
                    <a:cubicBezTo>
                      <a:pt x="583" y="132"/>
                      <a:pt x="452" y="0"/>
                      <a:pt x="291" y="0"/>
                    </a:cubicBezTo>
                    <a:close/>
                    <a:moveTo>
                      <a:pt x="291" y="517"/>
                    </a:moveTo>
                    <a:cubicBezTo>
                      <a:pt x="169" y="517"/>
                      <a:pt x="70" y="417"/>
                      <a:pt x="70" y="294"/>
                    </a:cubicBezTo>
                    <a:cubicBezTo>
                      <a:pt x="70" y="170"/>
                      <a:pt x="169" y="70"/>
                      <a:pt x="291" y="70"/>
                    </a:cubicBezTo>
                    <a:cubicBezTo>
                      <a:pt x="413" y="70"/>
                      <a:pt x="513" y="170"/>
                      <a:pt x="513" y="294"/>
                    </a:cubicBezTo>
                    <a:cubicBezTo>
                      <a:pt x="513" y="417"/>
                      <a:pt x="413" y="517"/>
                      <a:pt x="291" y="5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3" name="Freeform 441">
                <a:extLst>
                  <a:ext uri="{FF2B5EF4-FFF2-40B4-BE49-F238E27FC236}">
                    <a16:creationId xmlns:a16="http://schemas.microsoft.com/office/drawing/2014/main" id="{BB2FAFE6-C780-44D1-9732-663508499C44}"/>
                  </a:ext>
                </a:extLst>
              </p:cNvPr>
              <p:cNvSpPr/>
              <p:nvPr/>
            </p:nvSpPr>
            <p:spPr bwMode="auto">
              <a:xfrm>
                <a:off x="3367094" y="4553829"/>
                <a:ext cx="147046" cy="100505"/>
              </a:xfrm>
              <a:custGeom>
                <a:avLst/>
                <a:gdLst>
                  <a:gd name="T0" fmla="*/ 185 w 218"/>
                  <a:gd name="T1" fmla="*/ 54 h 149"/>
                  <a:gd name="T2" fmla="*/ 185 w 218"/>
                  <a:gd name="T3" fmla="*/ 14 h 149"/>
                  <a:gd name="T4" fmla="*/ 171 w 218"/>
                  <a:gd name="T5" fmla="*/ 0 h 149"/>
                  <a:gd name="T6" fmla="*/ 157 w 218"/>
                  <a:gd name="T7" fmla="*/ 14 h 149"/>
                  <a:gd name="T8" fmla="*/ 157 w 218"/>
                  <a:gd name="T9" fmla="*/ 54 h 149"/>
                  <a:gd name="T10" fmla="*/ 126 w 218"/>
                  <a:gd name="T11" fmla="*/ 91 h 149"/>
                  <a:gd name="T12" fmla="*/ 10 w 218"/>
                  <a:gd name="T13" fmla="*/ 102 h 149"/>
                  <a:gd name="T14" fmla="*/ 1 w 218"/>
                  <a:gd name="T15" fmla="*/ 114 h 149"/>
                  <a:gd name="T16" fmla="*/ 12 w 218"/>
                  <a:gd name="T17" fmla="*/ 123 h 149"/>
                  <a:gd name="T18" fmla="*/ 126 w 218"/>
                  <a:gd name="T19" fmla="*/ 112 h 149"/>
                  <a:gd name="T20" fmla="*/ 171 w 218"/>
                  <a:gd name="T21" fmla="*/ 149 h 149"/>
                  <a:gd name="T22" fmla="*/ 218 w 218"/>
                  <a:gd name="T23" fmla="*/ 101 h 149"/>
                  <a:gd name="T24" fmla="*/ 185 w 218"/>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149">
                    <a:moveTo>
                      <a:pt x="185" y="54"/>
                    </a:moveTo>
                    <a:cubicBezTo>
                      <a:pt x="185" y="14"/>
                      <a:pt x="185" y="14"/>
                      <a:pt x="185" y="14"/>
                    </a:cubicBezTo>
                    <a:cubicBezTo>
                      <a:pt x="185" y="6"/>
                      <a:pt x="179" y="0"/>
                      <a:pt x="171" y="0"/>
                    </a:cubicBezTo>
                    <a:cubicBezTo>
                      <a:pt x="163" y="0"/>
                      <a:pt x="157" y="6"/>
                      <a:pt x="157" y="14"/>
                    </a:cubicBezTo>
                    <a:cubicBezTo>
                      <a:pt x="157" y="54"/>
                      <a:pt x="157" y="54"/>
                      <a:pt x="157" y="54"/>
                    </a:cubicBezTo>
                    <a:cubicBezTo>
                      <a:pt x="141" y="60"/>
                      <a:pt x="129" y="74"/>
                      <a:pt x="126" y="91"/>
                    </a:cubicBezTo>
                    <a:cubicBezTo>
                      <a:pt x="10" y="102"/>
                      <a:pt x="10" y="102"/>
                      <a:pt x="10" y="102"/>
                    </a:cubicBezTo>
                    <a:cubicBezTo>
                      <a:pt x="5" y="103"/>
                      <a:pt x="0" y="108"/>
                      <a:pt x="1" y="114"/>
                    </a:cubicBezTo>
                    <a:cubicBezTo>
                      <a:pt x="1" y="120"/>
                      <a:pt x="7" y="124"/>
                      <a:pt x="12" y="123"/>
                    </a:cubicBezTo>
                    <a:cubicBezTo>
                      <a:pt x="126" y="112"/>
                      <a:pt x="126" y="112"/>
                      <a:pt x="126" y="112"/>
                    </a:cubicBezTo>
                    <a:cubicBezTo>
                      <a:pt x="131" y="133"/>
                      <a:pt x="149" y="149"/>
                      <a:pt x="171" y="149"/>
                    </a:cubicBezTo>
                    <a:cubicBezTo>
                      <a:pt x="197" y="149"/>
                      <a:pt x="218" y="127"/>
                      <a:pt x="218" y="101"/>
                    </a:cubicBezTo>
                    <a:cubicBezTo>
                      <a:pt x="218" y="79"/>
                      <a:pt x="204" y="61"/>
                      <a:pt x="185"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4" name="Freeform 442">
                <a:extLst>
                  <a:ext uri="{FF2B5EF4-FFF2-40B4-BE49-F238E27FC236}">
                    <a16:creationId xmlns:a16="http://schemas.microsoft.com/office/drawing/2014/main" id="{6D8CEE29-435C-4422-BD8C-EB1B529B2D21}"/>
                  </a:ext>
                </a:extLst>
              </p:cNvPr>
              <p:cNvSpPr/>
              <p:nvPr/>
            </p:nvSpPr>
            <p:spPr bwMode="auto">
              <a:xfrm>
                <a:off x="3458748" y="4489015"/>
                <a:ext cx="13705" cy="39117"/>
              </a:xfrm>
              <a:custGeom>
                <a:avLst/>
                <a:gdLst>
                  <a:gd name="T0" fmla="*/ 29 w 48"/>
                  <a:gd name="T1" fmla="*/ 17 h 137"/>
                  <a:gd name="T2" fmla="*/ 29 w 48"/>
                  <a:gd name="T3" fmla="*/ 17 h 137"/>
                  <a:gd name="T4" fmla="*/ 29 w 48"/>
                  <a:gd name="T5" fmla="*/ 137 h 137"/>
                  <a:gd name="T6" fmla="*/ 48 w 48"/>
                  <a:gd name="T7" fmla="*/ 137 h 137"/>
                  <a:gd name="T8" fmla="*/ 48 w 48"/>
                  <a:gd name="T9" fmla="*/ 0 h 137"/>
                  <a:gd name="T10" fmla="*/ 31 w 48"/>
                  <a:gd name="T11" fmla="*/ 0 h 137"/>
                  <a:gd name="T12" fmla="*/ 0 w 48"/>
                  <a:gd name="T13" fmla="*/ 17 h 137"/>
                  <a:gd name="T14" fmla="*/ 5 w 48"/>
                  <a:gd name="T15" fmla="*/ 31 h 137"/>
                  <a:gd name="T16" fmla="*/ 29 w 48"/>
                  <a:gd name="T17" fmla="*/ 1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7">
                    <a:moveTo>
                      <a:pt x="29" y="17"/>
                    </a:moveTo>
                    <a:lnTo>
                      <a:pt x="29" y="17"/>
                    </a:lnTo>
                    <a:lnTo>
                      <a:pt x="29" y="137"/>
                    </a:lnTo>
                    <a:lnTo>
                      <a:pt x="48" y="137"/>
                    </a:lnTo>
                    <a:lnTo>
                      <a:pt x="48" y="0"/>
                    </a:lnTo>
                    <a:lnTo>
                      <a:pt x="31" y="0"/>
                    </a:lnTo>
                    <a:lnTo>
                      <a:pt x="0" y="17"/>
                    </a:lnTo>
                    <a:lnTo>
                      <a:pt x="5" y="31"/>
                    </a:lnTo>
                    <a:lnTo>
                      <a:pt x="29"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5" name="Freeform 443">
                <a:extLst>
                  <a:ext uri="{FF2B5EF4-FFF2-40B4-BE49-F238E27FC236}">
                    <a16:creationId xmlns:a16="http://schemas.microsoft.com/office/drawing/2014/main" id="{B03B1B6B-1B73-43AC-A84A-333F1BCF80C4}"/>
                  </a:ext>
                </a:extLst>
              </p:cNvPr>
              <p:cNvSpPr/>
              <p:nvPr/>
            </p:nvSpPr>
            <p:spPr bwMode="auto">
              <a:xfrm>
                <a:off x="3476450" y="4488444"/>
                <a:ext cx="24841" cy="39688"/>
              </a:xfrm>
              <a:custGeom>
                <a:avLst/>
                <a:gdLst>
                  <a:gd name="T0" fmla="*/ 37 w 37"/>
                  <a:gd name="T1" fmla="*/ 52 h 59"/>
                  <a:gd name="T2" fmla="*/ 11 w 37"/>
                  <a:gd name="T3" fmla="*/ 52 h 59"/>
                  <a:gd name="T4" fmla="*/ 11 w 37"/>
                  <a:gd name="T5" fmla="*/ 52 h 59"/>
                  <a:gd name="T6" fmla="*/ 16 w 37"/>
                  <a:gd name="T7" fmla="*/ 48 h 59"/>
                  <a:gd name="T8" fmla="*/ 36 w 37"/>
                  <a:gd name="T9" fmla="*/ 17 h 59"/>
                  <a:gd name="T10" fmla="*/ 18 w 37"/>
                  <a:gd name="T11" fmla="*/ 0 h 59"/>
                  <a:gd name="T12" fmla="*/ 2 w 37"/>
                  <a:gd name="T13" fmla="*/ 6 h 59"/>
                  <a:gd name="T14" fmla="*/ 4 w 37"/>
                  <a:gd name="T15" fmla="*/ 11 h 59"/>
                  <a:gd name="T16" fmla="*/ 17 w 37"/>
                  <a:gd name="T17" fmla="*/ 7 h 59"/>
                  <a:gd name="T18" fmla="*/ 28 w 37"/>
                  <a:gd name="T19" fmla="*/ 18 h 59"/>
                  <a:gd name="T20" fmla="*/ 7 w 37"/>
                  <a:gd name="T21" fmla="*/ 48 h 59"/>
                  <a:gd name="T22" fmla="*/ 0 w 37"/>
                  <a:gd name="T23" fmla="*/ 54 h 59"/>
                  <a:gd name="T24" fmla="*/ 0 w 37"/>
                  <a:gd name="T25" fmla="*/ 59 h 59"/>
                  <a:gd name="T26" fmla="*/ 37 w 37"/>
                  <a:gd name="T27" fmla="*/ 59 h 59"/>
                  <a:gd name="T28" fmla="*/ 37 w 37"/>
                  <a:gd name="T2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59">
                    <a:moveTo>
                      <a:pt x="37" y="52"/>
                    </a:moveTo>
                    <a:cubicBezTo>
                      <a:pt x="11" y="52"/>
                      <a:pt x="11" y="52"/>
                      <a:pt x="11" y="52"/>
                    </a:cubicBezTo>
                    <a:cubicBezTo>
                      <a:pt x="11" y="52"/>
                      <a:pt x="11" y="52"/>
                      <a:pt x="11" y="52"/>
                    </a:cubicBezTo>
                    <a:cubicBezTo>
                      <a:pt x="16" y="48"/>
                      <a:pt x="16" y="48"/>
                      <a:pt x="16" y="48"/>
                    </a:cubicBezTo>
                    <a:cubicBezTo>
                      <a:pt x="28" y="36"/>
                      <a:pt x="36" y="27"/>
                      <a:pt x="36" y="17"/>
                    </a:cubicBezTo>
                    <a:cubicBezTo>
                      <a:pt x="36" y="9"/>
                      <a:pt x="31" y="0"/>
                      <a:pt x="18" y="0"/>
                    </a:cubicBezTo>
                    <a:cubicBezTo>
                      <a:pt x="12" y="0"/>
                      <a:pt x="6" y="3"/>
                      <a:pt x="2" y="6"/>
                    </a:cubicBezTo>
                    <a:cubicBezTo>
                      <a:pt x="4" y="11"/>
                      <a:pt x="4" y="11"/>
                      <a:pt x="4" y="11"/>
                    </a:cubicBezTo>
                    <a:cubicBezTo>
                      <a:pt x="7" y="9"/>
                      <a:pt x="11" y="7"/>
                      <a:pt x="17" y="7"/>
                    </a:cubicBezTo>
                    <a:cubicBezTo>
                      <a:pt x="25" y="7"/>
                      <a:pt x="28" y="12"/>
                      <a:pt x="28" y="18"/>
                    </a:cubicBezTo>
                    <a:cubicBezTo>
                      <a:pt x="28" y="26"/>
                      <a:pt x="21" y="34"/>
                      <a:pt x="7" y="48"/>
                    </a:cubicBezTo>
                    <a:cubicBezTo>
                      <a:pt x="0" y="54"/>
                      <a:pt x="0" y="54"/>
                      <a:pt x="0" y="54"/>
                    </a:cubicBezTo>
                    <a:cubicBezTo>
                      <a:pt x="0" y="59"/>
                      <a:pt x="0" y="59"/>
                      <a:pt x="0" y="59"/>
                    </a:cubicBezTo>
                    <a:cubicBezTo>
                      <a:pt x="37" y="59"/>
                      <a:pt x="37" y="59"/>
                      <a:pt x="37" y="59"/>
                    </a:cubicBezTo>
                    <a:lnTo>
                      <a:pt x="3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6" name="Freeform 444">
                <a:extLst>
                  <a:ext uri="{FF2B5EF4-FFF2-40B4-BE49-F238E27FC236}">
                    <a16:creationId xmlns:a16="http://schemas.microsoft.com/office/drawing/2014/main" id="{4E0FC95D-BE2D-469C-8860-132A10A50DEA}"/>
                  </a:ext>
                </a:extLst>
              </p:cNvPr>
              <p:cNvSpPr/>
              <p:nvPr/>
            </p:nvSpPr>
            <p:spPr bwMode="auto">
              <a:xfrm>
                <a:off x="3590375" y="4605795"/>
                <a:ext cx="24270" cy="39688"/>
              </a:xfrm>
              <a:custGeom>
                <a:avLst/>
                <a:gdLst>
                  <a:gd name="T0" fmla="*/ 36 w 36"/>
                  <a:gd name="T1" fmla="*/ 42 h 59"/>
                  <a:gd name="T2" fmla="*/ 23 w 36"/>
                  <a:gd name="T3" fmla="*/ 27 h 59"/>
                  <a:gd name="T4" fmla="*/ 23 w 36"/>
                  <a:gd name="T5" fmla="*/ 27 h 59"/>
                  <a:gd name="T6" fmla="*/ 34 w 36"/>
                  <a:gd name="T7" fmla="*/ 14 h 59"/>
                  <a:gd name="T8" fmla="*/ 17 w 36"/>
                  <a:gd name="T9" fmla="*/ 0 h 59"/>
                  <a:gd name="T10" fmla="*/ 2 w 36"/>
                  <a:gd name="T11" fmla="*/ 4 h 59"/>
                  <a:gd name="T12" fmla="*/ 4 w 36"/>
                  <a:gd name="T13" fmla="*/ 10 h 59"/>
                  <a:gd name="T14" fmla="*/ 16 w 36"/>
                  <a:gd name="T15" fmla="*/ 6 h 59"/>
                  <a:gd name="T16" fmla="*/ 26 w 36"/>
                  <a:gd name="T17" fmla="*/ 15 h 59"/>
                  <a:gd name="T18" fmla="*/ 13 w 36"/>
                  <a:gd name="T19" fmla="*/ 25 h 59"/>
                  <a:gd name="T20" fmla="*/ 9 w 36"/>
                  <a:gd name="T21" fmla="*/ 25 h 59"/>
                  <a:gd name="T22" fmla="*/ 9 w 36"/>
                  <a:gd name="T23" fmla="*/ 31 h 59"/>
                  <a:gd name="T24" fmla="*/ 13 w 36"/>
                  <a:gd name="T25" fmla="*/ 31 h 59"/>
                  <a:gd name="T26" fmla="*/ 28 w 36"/>
                  <a:gd name="T27" fmla="*/ 42 h 59"/>
                  <a:gd name="T28" fmla="*/ 15 w 36"/>
                  <a:gd name="T29" fmla="*/ 53 h 59"/>
                  <a:gd name="T30" fmla="*/ 2 w 36"/>
                  <a:gd name="T31" fmla="*/ 50 h 59"/>
                  <a:gd name="T32" fmla="*/ 0 w 36"/>
                  <a:gd name="T33" fmla="*/ 56 h 59"/>
                  <a:gd name="T34" fmla="*/ 15 w 36"/>
                  <a:gd name="T35" fmla="*/ 59 h 59"/>
                  <a:gd name="T36" fmla="*/ 36 w 36"/>
                  <a:gd name="T37" fmla="*/ 4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9">
                    <a:moveTo>
                      <a:pt x="36" y="42"/>
                    </a:moveTo>
                    <a:cubicBezTo>
                      <a:pt x="36" y="34"/>
                      <a:pt x="30" y="29"/>
                      <a:pt x="23" y="27"/>
                    </a:cubicBezTo>
                    <a:cubicBezTo>
                      <a:pt x="23" y="27"/>
                      <a:pt x="23" y="27"/>
                      <a:pt x="23" y="27"/>
                    </a:cubicBezTo>
                    <a:cubicBezTo>
                      <a:pt x="30" y="25"/>
                      <a:pt x="34" y="20"/>
                      <a:pt x="34" y="14"/>
                    </a:cubicBezTo>
                    <a:cubicBezTo>
                      <a:pt x="34" y="7"/>
                      <a:pt x="29" y="0"/>
                      <a:pt x="17" y="0"/>
                    </a:cubicBezTo>
                    <a:cubicBezTo>
                      <a:pt x="11" y="0"/>
                      <a:pt x="5" y="2"/>
                      <a:pt x="2" y="4"/>
                    </a:cubicBezTo>
                    <a:cubicBezTo>
                      <a:pt x="4" y="10"/>
                      <a:pt x="4" y="10"/>
                      <a:pt x="4" y="10"/>
                    </a:cubicBezTo>
                    <a:cubicBezTo>
                      <a:pt x="7" y="8"/>
                      <a:pt x="11" y="6"/>
                      <a:pt x="16" y="6"/>
                    </a:cubicBezTo>
                    <a:cubicBezTo>
                      <a:pt x="23" y="6"/>
                      <a:pt x="26" y="10"/>
                      <a:pt x="26" y="15"/>
                    </a:cubicBezTo>
                    <a:cubicBezTo>
                      <a:pt x="26" y="22"/>
                      <a:pt x="19" y="25"/>
                      <a:pt x="13" y="25"/>
                    </a:cubicBezTo>
                    <a:cubicBezTo>
                      <a:pt x="9" y="25"/>
                      <a:pt x="9" y="25"/>
                      <a:pt x="9" y="25"/>
                    </a:cubicBezTo>
                    <a:cubicBezTo>
                      <a:pt x="9" y="31"/>
                      <a:pt x="9" y="31"/>
                      <a:pt x="9" y="31"/>
                    </a:cubicBezTo>
                    <a:cubicBezTo>
                      <a:pt x="13" y="31"/>
                      <a:pt x="13" y="31"/>
                      <a:pt x="13" y="31"/>
                    </a:cubicBezTo>
                    <a:cubicBezTo>
                      <a:pt x="21" y="31"/>
                      <a:pt x="28" y="34"/>
                      <a:pt x="28" y="42"/>
                    </a:cubicBezTo>
                    <a:cubicBezTo>
                      <a:pt x="28" y="47"/>
                      <a:pt x="25" y="53"/>
                      <a:pt x="15" y="53"/>
                    </a:cubicBezTo>
                    <a:cubicBezTo>
                      <a:pt x="10" y="53"/>
                      <a:pt x="5" y="51"/>
                      <a:pt x="2" y="50"/>
                    </a:cubicBezTo>
                    <a:cubicBezTo>
                      <a:pt x="0" y="56"/>
                      <a:pt x="0" y="56"/>
                      <a:pt x="0" y="56"/>
                    </a:cubicBezTo>
                    <a:cubicBezTo>
                      <a:pt x="3" y="57"/>
                      <a:pt x="9" y="59"/>
                      <a:pt x="15" y="59"/>
                    </a:cubicBezTo>
                    <a:cubicBezTo>
                      <a:pt x="29" y="59"/>
                      <a:pt x="36" y="51"/>
                      <a:pt x="3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7" name="Freeform 445">
                <a:extLst>
                  <a:ext uri="{FF2B5EF4-FFF2-40B4-BE49-F238E27FC236}">
                    <a16:creationId xmlns:a16="http://schemas.microsoft.com/office/drawing/2014/main" id="{DFD1646E-0A90-4936-A602-8D81F03AABF9}"/>
                  </a:ext>
                </a:extLst>
              </p:cNvPr>
              <p:cNvSpPr>
                <a:spLocks noEditPoints="1"/>
              </p:cNvSpPr>
              <p:nvPr/>
            </p:nvSpPr>
            <p:spPr bwMode="auto">
              <a:xfrm>
                <a:off x="3469027" y="4710869"/>
                <a:ext cx="26839" cy="40545"/>
              </a:xfrm>
              <a:custGeom>
                <a:avLst/>
                <a:gdLst>
                  <a:gd name="T0" fmla="*/ 23 w 40"/>
                  <a:gd name="T1" fmla="*/ 21 h 60"/>
                  <a:gd name="T2" fmla="*/ 9 w 40"/>
                  <a:gd name="T3" fmla="*/ 28 h 60"/>
                  <a:gd name="T4" fmla="*/ 8 w 40"/>
                  <a:gd name="T5" fmla="*/ 28 h 60"/>
                  <a:gd name="T6" fmla="*/ 28 w 40"/>
                  <a:gd name="T7" fmla="*/ 7 h 60"/>
                  <a:gd name="T8" fmla="*/ 34 w 40"/>
                  <a:gd name="T9" fmla="*/ 7 h 60"/>
                  <a:gd name="T10" fmla="*/ 34 w 40"/>
                  <a:gd name="T11" fmla="*/ 0 h 60"/>
                  <a:gd name="T12" fmla="*/ 29 w 40"/>
                  <a:gd name="T13" fmla="*/ 1 h 60"/>
                  <a:gd name="T14" fmla="*/ 10 w 40"/>
                  <a:gd name="T15" fmla="*/ 9 h 60"/>
                  <a:gd name="T16" fmla="*/ 0 w 40"/>
                  <a:gd name="T17" fmla="*/ 35 h 60"/>
                  <a:gd name="T18" fmla="*/ 21 w 40"/>
                  <a:gd name="T19" fmla="*/ 60 h 60"/>
                  <a:gd name="T20" fmla="*/ 40 w 40"/>
                  <a:gd name="T21" fmla="*/ 39 h 60"/>
                  <a:gd name="T22" fmla="*/ 23 w 40"/>
                  <a:gd name="T23" fmla="*/ 21 h 60"/>
                  <a:gd name="T24" fmla="*/ 21 w 40"/>
                  <a:gd name="T25" fmla="*/ 54 h 60"/>
                  <a:gd name="T26" fmla="*/ 8 w 40"/>
                  <a:gd name="T27" fmla="*/ 37 h 60"/>
                  <a:gd name="T28" fmla="*/ 9 w 40"/>
                  <a:gd name="T29" fmla="*/ 34 h 60"/>
                  <a:gd name="T30" fmla="*/ 20 w 40"/>
                  <a:gd name="T31" fmla="*/ 27 h 60"/>
                  <a:gd name="T32" fmla="*/ 32 w 40"/>
                  <a:gd name="T33" fmla="*/ 40 h 60"/>
                  <a:gd name="T34" fmla="*/ 21 w 40"/>
                  <a:gd name="T35"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60">
                    <a:moveTo>
                      <a:pt x="23" y="21"/>
                    </a:moveTo>
                    <a:cubicBezTo>
                      <a:pt x="16" y="21"/>
                      <a:pt x="11" y="24"/>
                      <a:pt x="9" y="28"/>
                    </a:cubicBezTo>
                    <a:cubicBezTo>
                      <a:pt x="8" y="28"/>
                      <a:pt x="8" y="28"/>
                      <a:pt x="8" y="28"/>
                    </a:cubicBezTo>
                    <a:cubicBezTo>
                      <a:pt x="10" y="18"/>
                      <a:pt x="16" y="9"/>
                      <a:pt x="28" y="7"/>
                    </a:cubicBezTo>
                    <a:cubicBezTo>
                      <a:pt x="31" y="7"/>
                      <a:pt x="33" y="7"/>
                      <a:pt x="34" y="7"/>
                    </a:cubicBezTo>
                    <a:cubicBezTo>
                      <a:pt x="34" y="0"/>
                      <a:pt x="34" y="0"/>
                      <a:pt x="34" y="0"/>
                    </a:cubicBezTo>
                    <a:cubicBezTo>
                      <a:pt x="33" y="0"/>
                      <a:pt x="31" y="1"/>
                      <a:pt x="29" y="1"/>
                    </a:cubicBezTo>
                    <a:cubicBezTo>
                      <a:pt x="21" y="2"/>
                      <a:pt x="15" y="5"/>
                      <a:pt x="10" y="9"/>
                    </a:cubicBezTo>
                    <a:cubicBezTo>
                      <a:pt x="5" y="15"/>
                      <a:pt x="0" y="24"/>
                      <a:pt x="0" y="35"/>
                    </a:cubicBezTo>
                    <a:cubicBezTo>
                      <a:pt x="0" y="50"/>
                      <a:pt x="9" y="60"/>
                      <a:pt x="21" y="60"/>
                    </a:cubicBezTo>
                    <a:cubicBezTo>
                      <a:pt x="33" y="60"/>
                      <a:pt x="40" y="50"/>
                      <a:pt x="40" y="39"/>
                    </a:cubicBezTo>
                    <a:cubicBezTo>
                      <a:pt x="40" y="28"/>
                      <a:pt x="33" y="21"/>
                      <a:pt x="23" y="21"/>
                    </a:cubicBezTo>
                    <a:close/>
                    <a:moveTo>
                      <a:pt x="21" y="54"/>
                    </a:moveTo>
                    <a:cubicBezTo>
                      <a:pt x="13" y="54"/>
                      <a:pt x="8" y="47"/>
                      <a:pt x="8" y="37"/>
                    </a:cubicBezTo>
                    <a:cubicBezTo>
                      <a:pt x="8" y="36"/>
                      <a:pt x="9" y="35"/>
                      <a:pt x="9" y="34"/>
                    </a:cubicBezTo>
                    <a:cubicBezTo>
                      <a:pt x="11" y="30"/>
                      <a:pt x="15" y="27"/>
                      <a:pt x="20" y="27"/>
                    </a:cubicBezTo>
                    <a:cubicBezTo>
                      <a:pt x="27" y="27"/>
                      <a:pt x="32" y="32"/>
                      <a:pt x="32" y="40"/>
                    </a:cubicBezTo>
                    <a:cubicBezTo>
                      <a:pt x="32" y="48"/>
                      <a:pt x="28" y="54"/>
                      <a:pt x="21"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8" name="Freeform 446">
                <a:extLst>
                  <a:ext uri="{FF2B5EF4-FFF2-40B4-BE49-F238E27FC236}">
                    <a16:creationId xmlns:a16="http://schemas.microsoft.com/office/drawing/2014/main" id="{F0C04BE3-DA7D-45C7-85D6-4554A1A50776}"/>
                  </a:ext>
                </a:extLst>
              </p:cNvPr>
              <p:cNvSpPr>
                <a:spLocks noEditPoints="1"/>
              </p:cNvSpPr>
              <p:nvPr/>
            </p:nvSpPr>
            <p:spPr bwMode="auto">
              <a:xfrm>
                <a:off x="3339398" y="4606366"/>
                <a:ext cx="25697" cy="39974"/>
              </a:xfrm>
              <a:custGeom>
                <a:avLst/>
                <a:gdLst>
                  <a:gd name="T0" fmla="*/ 19 w 38"/>
                  <a:gd name="T1" fmla="*/ 0 h 59"/>
                  <a:gd name="T2" fmla="*/ 0 w 38"/>
                  <a:gd name="T3" fmla="*/ 20 h 59"/>
                  <a:gd name="T4" fmla="*/ 17 w 38"/>
                  <a:gd name="T5" fmla="*/ 38 h 59"/>
                  <a:gd name="T6" fmla="*/ 30 w 38"/>
                  <a:gd name="T7" fmla="*/ 32 h 59"/>
                  <a:gd name="T8" fmla="*/ 30 w 38"/>
                  <a:gd name="T9" fmla="*/ 32 h 59"/>
                  <a:gd name="T10" fmla="*/ 23 w 38"/>
                  <a:gd name="T11" fmla="*/ 47 h 59"/>
                  <a:gd name="T12" fmla="*/ 11 w 38"/>
                  <a:gd name="T13" fmla="*/ 53 h 59"/>
                  <a:gd name="T14" fmla="*/ 5 w 38"/>
                  <a:gd name="T15" fmla="*/ 53 h 59"/>
                  <a:gd name="T16" fmla="*/ 5 w 38"/>
                  <a:gd name="T17" fmla="*/ 59 h 59"/>
                  <a:gd name="T18" fmla="*/ 12 w 38"/>
                  <a:gd name="T19" fmla="*/ 59 h 59"/>
                  <a:gd name="T20" fmla="*/ 28 w 38"/>
                  <a:gd name="T21" fmla="*/ 51 h 59"/>
                  <a:gd name="T22" fmla="*/ 38 w 38"/>
                  <a:gd name="T23" fmla="*/ 24 h 59"/>
                  <a:gd name="T24" fmla="*/ 19 w 38"/>
                  <a:gd name="T25" fmla="*/ 0 h 59"/>
                  <a:gd name="T26" fmla="*/ 30 w 38"/>
                  <a:gd name="T27" fmla="*/ 26 h 59"/>
                  <a:gd name="T28" fmla="*/ 18 w 38"/>
                  <a:gd name="T29" fmla="*/ 32 h 59"/>
                  <a:gd name="T30" fmla="*/ 7 w 38"/>
                  <a:gd name="T31" fmla="*/ 20 h 59"/>
                  <a:gd name="T32" fmla="*/ 19 w 38"/>
                  <a:gd name="T33" fmla="*/ 6 h 59"/>
                  <a:gd name="T34" fmla="*/ 30 w 38"/>
                  <a:gd name="T35" fmla="*/ 23 h 59"/>
                  <a:gd name="T36" fmla="*/ 30 w 38"/>
                  <a:gd name="T37" fmla="*/ 2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9">
                    <a:moveTo>
                      <a:pt x="19" y="0"/>
                    </a:moveTo>
                    <a:cubicBezTo>
                      <a:pt x="8" y="0"/>
                      <a:pt x="0" y="10"/>
                      <a:pt x="0" y="20"/>
                    </a:cubicBezTo>
                    <a:cubicBezTo>
                      <a:pt x="0" y="30"/>
                      <a:pt x="6" y="38"/>
                      <a:pt x="17" y="38"/>
                    </a:cubicBezTo>
                    <a:cubicBezTo>
                      <a:pt x="22" y="38"/>
                      <a:pt x="27" y="36"/>
                      <a:pt x="30" y="32"/>
                    </a:cubicBezTo>
                    <a:cubicBezTo>
                      <a:pt x="30" y="32"/>
                      <a:pt x="30" y="32"/>
                      <a:pt x="30" y="32"/>
                    </a:cubicBezTo>
                    <a:cubicBezTo>
                      <a:pt x="29" y="39"/>
                      <a:pt x="27" y="44"/>
                      <a:pt x="23" y="47"/>
                    </a:cubicBezTo>
                    <a:cubicBezTo>
                      <a:pt x="20" y="50"/>
                      <a:pt x="15" y="52"/>
                      <a:pt x="11" y="53"/>
                    </a:cubicBezTo>
                    <a:cubicBezTo>
                      <a:pt x="8" y="53"/>
                      <a:pt x="6" y="53"/>
                      <a:pt x="5" y="53"/>
                    </a:cubicBezTo>
                    <a:cubicBezTo>
                      <a:pt x="5" y="59"/>
                      <a:pt x="5" y="59"/>
                      <a:pt x="5" y="59"/>
                    </a:cubicBezTo>
                    <a:cubicBezTo>
                      <a:pt x="6" y="59"/>
                      <a:pt x="9" y="59"/>
                      <a:pt x="12" y="59"/>
                    </a:cubicBezTo>
                    <a:cubicBezTo>
                      <a:pt x="18" y="58"/>
                      <a:pt x="24" y="56"/>
                      <a:pt x="28" y="51"/>
                    </a:cubicBezTo>
                    <a:cubicBezTo>
                      <a:pt x="34" y="46"/>
                      <a:pt x="38" y="37"/>
                      <a:pt x="38" y="24"/>
                    </a:cubicBezTo>
                    <a:cubicBezTo>
                      <a:pt x="38" y="9"/>
                      <a:pt x="31" y="0"/>
                      <a:pt x="19" y="0"/>
                    </a:cubicBezTo>
                    <a:close/>
                    <a:moveTo>
                      <a:pt x="30" y="26"/>
                    </a:moveTo>
                    <a:cubicBezTo>
                      <a:pt x="28" y="30"/>
                      <a:pt x="24" y="32"/>
                      <a:pt x="18" y="32"/>
                    </a:cubicBezTo>
                    <a:cubicBezTo>
                      <a:pt x="12" y="32"/>
                      <a:pt x="7" y="27"/>
                      <a:pt x="7" y="20"/>
                    </a:cubicBezTo>
                    <a:cubicBezTo>
                      <a:pt x="7" y="12"/>
                      <a:pt x="12" y="6"/>
                      <a:pt x="19" y="6"/>
                    </a:cubicBezTo>
                    <a:cubicBezTo>
                      <a:pt x="27" y="6"/>
                      <a:pt x="30" y="13"/>
                      <a:pt x="30" y="23"/>
                    </a:cubicBezTo>
                    <a:cubicBezTo>
                      <a:pt x="30" y="25"/>
                      <a:pt x="30" y="25"/>
                      <a:pt x="3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89" name="Oval 447">
                <a:extLst>
                  <a:ext uri="{FF2B5EF4-FFF2-40B4-BE49-F238E27FC236}">
                    <a16:creationId xmlns:a16="http://schemas.microsoft.com/office/drawing/2014/main" id="{BD52994C-2652-42D0-AC69-81E12DB3A820}"/>
                  </a:ext>
                </a:extLst>
              </p:cNvPr>
              <p:cNvSpPr>
                <a:spLocks noChangeArrowheads="1"/>
              </p:cNvSpPr>
              <p:nvPr/>
            </p:nvSpPr>
            <p:spPr bwMode="auto">
              <a:xfrm>
                <a:off x="3388794" y="4539553"/>
                <a:ext cx="18845" cy="182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0" name="Oval 448">
                <a:extLst>
                  <a:ext uri="{FF2B5EF4-FFF2-40B4-BE49-F238E27FC236}">
                    <a16:creationId xmlns:a16="http://schemas.microsoft.com/office/drawing/2014/main" id="{31652597-CDDB-4F2D-A2DC-09B91638E5B2}"/>
                  </a:ext>
                </a:extLst>
              </p:cNvPr>
              <p:cNvSpPr>
                <a:spLocks noChangeArrowheads="1"/>
              </p:cNvSpPr>
              <p:nvPr/>
            </p:nvSpPr>
            <p:spPr bwMode="auto">
              <a:xfrm>
                <a:off x="3552686" y="4539553"/>
                <a:ext cx="19416" cy="182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1" name="Oval 449">
                <a:extLst>
                  <a:ext uri="{FF2B5EF4-FFF2-40B4-BE49-F238E27FC236}">
                    <a16:creationId xmlns:a16="http://schemas.microsoft.com/office/drawing/2014/main" id="{D9A7C9E8-3DED-4149-B66B-5630361845C3}"/>
                  </a:ext>
                </a:extLst>
              </p:cNvPr>
              <p:cNvSpPr>
                <a:spLocks noChangeArrowheads="1"/>
              </p:cNvSpPr>
              <p:nvPr/>
            </p:nvSpPr>
            <p:spPr bwMode="auto">
              <a:xfrm>
                <a:off x="3552686" y="4695450"/>
                <a:ext cx="19416" cy="1770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2" name="Freeform 450">
                <a:extLst>
                  <a:ext uri="{FF2B5EF4-FFF2-40B4-BE49-F238E27FC236}">
                    <a16:creationId xmlns:a16="http://schemas.microsoft.com/office/drawing/2014/main" id="{89781B5F-EC4F-4ADA-A1A7-22A96060087F}"/>
                  </a:ext>
                </a:extLst>
              </p:cNvPr>
              <p:cNvSpPr/>
              <p:nvPr/>
            </p:nvSpPr>
            <p:spPr bwMode="auto">
              <a:xfrm>
                <a:off x="3085851" y="4650337"/>
                <a:ext cx="211860" cy="97650"/>
              </a:xfrm>
              <a:custGeom>
                <a:avLst/>
                <a:gdLst>
                  <a:gd name="T0" fmla="*/ 92 w 314"/>
                  <a:gd name="T1" fmla="*/ 51 h 145"/>
                  <a:gd name="T2" fmla="*/ 92 w 314"/>
                  <a:gd name="T3" fmla="*/ 0 h 145"/>
                  <a:gd name="T4" fmla="*/ 0 w 314"/>
                  <a:gd name="T5" fmla="*/ 71 h 145"/>
                  <a:gd name="T6" fmla="*/ 92 w 314"/>
                  <a:gd name="T7" fmla="*/ 145 h 145"/>
                  <a:gd name="T8" fmla="*/ 92 w 314"/>
                  <a:gd name="T9" fmla="*/ 94 h 145"/>
                  <a:gd name="T10" fmla="*/ 314 w 314"/>
                  <a:gd name="T11" fmla="*/ 94 h 145"/>
                  <a:gd name="T12" fmla="*/ 297 w 314"/>
                  <a:gd name="T13" fmla="*/ 51 h 145"/>
                  <a:gd name="T14" fmla="*/ 92 w 314"/>
                  <a:gd name="T15" fmla="*/ 5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5">
                    <a:moveTo>
                      <a:pt x="92" y="51"/>
                    </a:moveTo>
                    <a:cubicBezTo>
                      <a:pt x="92" y="0"/>
                      <a:pt x="92" y="0"/>
                      <a:pt x="92" y="0"/>
                    </a:cubicBezTo>
                    <a:cubicBezTo>
                      <a:pt x="0" y="71"/>
                      <a:pt x="0" y="71"/>
                      <a:pt x="0" y="71"/>
                    </a:cubicBezTo>
                    <a:cubicBezTo>
                      <a:pt x="92" y="145"/>
                      <a:pt x="92" y="145"/>
                      <a:pt x="92" y="145"/>
                    </a:cubicBezTo>
                    <a:cubicBezTo>
                      <a:pt x="92" y="94"/>
                      <a:pt x="92" y="94"/>
                      <a:pt x="92" y="94"/>
                    </a:cubicBezTo>
                    <a:cubicBezTo>
                      <a:pt x="314" y="94"/>
                      <a:pt x="314" y="94"/>
                      <a:pt x="314" y="94"/>
                    </a:cubicBezTo>
                    <a:cubicBezTo>
                      <a:pt x="308" y="80"/>
                      <a:pt x="302" y="66"/>
                      <a:pt x="297" y="51"/>
                    </a:cubicBezTo>
                    <a:lnTo>
                      <a:pt x="92"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3" name="Oval 451">
                <a:extLst>
                  <a:ext uri="{FF2B5EF4-FFF2-40B4-BE49-F238E27FC236}">
                    <a16:creationId xmlns:a16="http://schemas.microsoft.com/office/drawing/2014/main" id="{75FCB041-27AB-4985-9435-9EF8F93ED499}"/>
                  </a:ext>
                </a:extLst>
              </p:cNvPr>
              <p:cNvSpPr>
                <a:spLocks noChangeArrowheads="1"/>
              </p:cNvSpPr>
              <p:nvPr/>
            </p:nvSpPr>
            <p:spPr bwMode="auto">
              <a:xfrm>
                <a:off x="3388794" y="4696021"/>
                <a:ext cx="18845" cy="1770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4" name="Freeform 452">
                <a:extLst>
                  <a:ext uri="{FF2B5EF4-FFF2-40B4-BE49-F238E27FC236}">
                    <a16:creationId xmlns:a16="http://schemas.microsoft.com/office/drawing/2014/main" id="{EE49B9A5-11D9-4526-AC2A-D6E2DD752995}"/>
                  </a:ext>
                </a:extLst>
              </p:cNvPr>
              <p:cNvSpPr/>
              <p:nvPr/>
            </p:nvSpPr>
            <p:spPr bwMode="auto">
              <a:xfrm>
                <a:off x="3698304" y="4718292"/>
                <a:ext cx="35120" cy="60246"/>
              </a:xfrm>
              <a:custGeom>
                <a:avLst/>
                <a:gdLst>
                  <a:gd name="T0" fmla="*/ 0 w 52"/>
                  <a:gd name="T1" fmla="*/ 0 h 89"/>
                  <a:gd name="T2" fmla="*/ 0 w 52"/>
                  <a:gd name="T3" fmla="*/ 78 h 89"/>
                  <a:gd name="T4" fmla="*/ 26 w 52"/>
                  <a:gd name="T5" fmla="*/ 89 h 89"/>
                  <a:gd name="T6" fmla="*/ 52 w 52"/>
                  <a:gd name="T7" fmla="*/ 78 h 89"/>
                  <a:gd name="T8" fmla="*/ 52 w 52"/>
                  <a:gd name="T9" fmla="*/ 0 h 89"/>
                  <a:gd name="T10" fmla="*/ 26 w 52"/>
                  <a:gd name="T11" fmla="*/ 6 h 89"/>
                  <a:gd name="T12" fmla="*/ 0 w 52"/>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0" y="0"/>
                    </a:moveTo>
                    <a:cubicBezTo>
                      <a:pt x="0" y="78"/>
                      <a:pt x="0" y="78"/>
                      <a:pt x="0" y="78"/>
                    </a:cubicBezTo>
                    <a:cubicBezTo>
                      <a:pt x="0" y="84"/>
                      <a:pt x="11" y="89"/>
                      <a:pt x="26" y="89"/>
                    </a:cubicBezTo>
                    <a:cubicBezTo>
                      <a:pt x="40" y="89"/>
                      <a:pt x="52" y="84"/>
                      <a:pt x="52" y="78"/>
                    </a:cubicBezTo>
                    <a:cubicBezTo>
                      <a:pt x="52" y="0"/>
                      <a:pt x="52" y="0"/>
                      <a:pt x="52" y="0"/>
                    </a:cubicBezTo>
                    <a:cubicBezTo>
                      <a:pt x="46" y="4"/>
                      <a:pt x="35" y="6"/>
                      <a:pt x="26" y="6"/>
                    </a:cubicBezTo>
                    <a:cubicBezTo>
                      <a:pt x="16" y="6"/>
                      <a:pt x="5"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5" name="Oval 453">
                <a:extLst>
                  <a:ext uri="{FF2B5EF4-FFF2-40B4-BE49-F238E27FC236}">
                    <a16:creationId xmlns:a16="http://schemas.microsoft.com/office/drawing/2014/main" id="{36550C28-99E8-4EAA-BCF9-D14E562D1C81}"/>
                  </a:ext>
                </a:extLst>
              </p:cNvPr>
              <p:cNvSpPr>
                <a:spLocks noChangeArrowheads="1"/>
              </p:cNvSpPr>
              <p:nvPr/>
            </p:nvSpPr>
            <p:spPr bwMode="auto">
              <a:xfrm>
                <a:off x="3698304" y="4704873"/>
                <a:ext cx="35120" cy="142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6" name="Freeform 454">
                <a:extLst>
                  <a:ext uri="{FF2B5EF4-FFF2-40B4-BE49-F238E27FC236}">
                    <a16:creationId xmlns:a16="http://schemas.microsoft.com/office/drawing/2014/main" id="{55567361-FF45-4B94-B6C0-6FBF39BCDB0C}"/>
                  </a:ext>
                </a:extLst>
              </p:cNvPr>
              <p:cNvSpPr/>
              <p:nvPr/>
            </p:nvSpPr>
            <p:spPr bwMode="auto">
              <a:xfrm>
                <a:off x="3748271" y="4695450"/>
                <a:ext cx="35120" cy="83088"/>
              </a:xfrm>
              <a:custGeom>
                <a:avLst/>
                <a:gdLst>
                  <a:gd name="T0" fmla="*/ 0 w 52"/>
                  <a:gd name="T1" fmla="*/ 0 h 123"/>
                  <a:gd name="T2" fmla="*/ 0 w 52"/>
                  <a:gd name="T3" fmla="*/ 110 h 123"/>
                  <a:gd name="T4" fmla="*/ 0 w 52"/>
                  <a:gd name="T5" fmla="*/ 112 h 123"/>
                  <a:gd name="T6" fmla="*/ 26 w 52"/>
                  <a:gd name="T7" fmla="*/ 123 h 123"/>
                  <a:gd name="T8" fmla="*/ 52 w 52"/>
                  <a:gd name="T9" fmla="*/ 112 h 123"/>
                  <a:gd name="T10" fmla="*/ 52 w 52"/>
                  <a:gd name="T11" fmla="*/ 112 h 123"/>
                  <a:gd name="T12" fmla="*/ 52 w 52"/>
                  <a:gd name="T13" fmla="*/ 0 h 123"/>
                  <a:gd name="T14" fmla="*/ 26 w 52"/>
                  <a:gd name="T15" fmla="*/ 6 h 123"/>
                  <a:gd name="T16" fmla="*/ 0 w 52"/>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3">
                    <a:moveTo>
                      <a:pt x="0" y="0"/>
                    </a:moveTo>
                    <a:cubicBezTo>
                      <a:pt x="0" y="110"/>
                      <a:pt x="0" y="110"/>
                      <a:pt x="0" y="110"/>
                    </a:cubicBezTo>
                    <a:cubicBezTo>
                      <a:pt x="0" y="111"/>
                      <a:pt x="0" y="111"/>
                      <a:pt x="0" y="112"/>
                    </a:cubicBezTo>
                    <a:cubicBezTo>
                      <a:pt x="0" y="118"/>
                      <a:pt x="11" y="123"/>
                      <a:pt x="26" y="123"/>
                    </a:cubicBezTo>
                    <a:cubicBezTo>
                      <a:pt x="40" y="123"/>
                      <a:pt x="52" y="118"/>
                      <a:pt x="52" y="112"/>
                    </a:cubicBezTo>
                    <a:cubicBezTo>
                      <a:pt x="52" y="112"/>
                      <a:pt x="52" y="112"/>
                      <a:pt x="52" y="112"/>
                    </a:cubicBezTo>
                    <a:cubicBezTo>
                      <a:pt x="52" y="0"/>
                      <a:pt x="52" y="0"/>
                      <a:pt x="52" y="0"/>
                    </a:cubicBezTo>
                    <a:cubicBezTo>
                      <a:pt x="46" y="4"/>
                      <a:pt x="36" y="6"/>
                      <a:pt x="26" y="6"/>
                    </a:cubicBezTo>
                    <a:cubicBezTo>
                      <a:pt x="16" y="6"/>
                      <a:pt x="6"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7" name="Oval 455">
                <a:extLst>
                  <a:ext uri="{FF2B5EF4-FFF2-40B4-BE49-F238E27FC236}">
                    <a16:creationId xmlns:a16="http://schemas.microsoft.com/office/drawing/2014/main" id="{F56545A3-2643-4680-BACA-A9EFAED3A3D2}"/>
                  </a:ext>
                </a:extLst>
              </p:cNvPr>
              <p:cNvSpPr>
                <a:spLocks noChangeArrowheads="1"/>
              </p:cNvSpPr>
              <p:nvPr/>
            </p:nvSpPr>
            <p:spPr bwMode="auto">
              <a:xfrm>
                <a:off x="3748271" y="4682030"/>
                <a:ext cx="35120" cy="139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8" name="Freeform 456">
                <a:extLst>
                  <a:ext uri="{FF2B5EF4-FFF2-40B4-BE49-F238E27FC236}">
                    <a16:creationId xmlns:a16="http://schemas.microsoft.com/office/drawing/2014/main" id="{B3188EDA-D998-466B-9661-34EFD9D2B4A6}"/>
                  </a:ext>
                </a:extLst>
              </p:cNvPr>
              <p:cNvSpPr/>
              <p:nvPr/>
            </p:nvSpPr>
            <p:spPr bwMode="auto">
              <a:xfrm>
                <a:off x="3797667" y="4644912"/>
                <a:ext cx="35691" cy="133626"/>
              </a:xfrm>
              <a:custGeom>
                <a:avLst/>
                <a:gdLst>
                  <a:gd name="T0" fmla="*/ 0 w 53"/>
                  <a:gd name="T1" fmla="*/ 0 h 198"/>
                  <a:gd name="T2" fmla="*/ 0 w 53"/>
                  <a:gd name="T3" fmla="*/ 187 h 198"/>
                  <a:gd name="T4" fmla="*/ 26 w 53"/>
                  <a:gd name="T5" fmla="*/ 198 h 198"/>
                  <a:gd name="T6" fmla="*/ 53 w 53"/>
                  <a:gd name="T7" fmla="*/ 187 h 198"/>
                  <a:gd name="T8" fmla="*/ 53 w 53"/>
                  <a:gd name="T9" fmla="*/ 0 h 198"/>
                  <a:gd name="T10" fmla="*/ 26 w 53"/>
                  <a:gd name="T11" fmla="*/ 7 h 198"/>
                  <a:gd name="T12" fmla="*/ 0 w 53"/>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53" h="198">
                    <a:moveTo>
                      <a:pt x="0" y="0"/>
                    </a:moveTo>
                    <a:cubicBezTo>
                      <a:pt x="0" y="187"/>
                      <a:pt x="0" y="187"/>
                      <a:pt x="0" y="187"/>
                    </a:cubicBezTo>
                    <a:cubicBezTo>
                      <a:pt x="0" y="193"/>
                      <a:pt x="12" y="198"/>
                      <a:pt x="26" y="198"/>
                    </a:cubicBezTo>
                    <a:cubicBezTo>
                      <a:pt x="41" y="198"/>
                      <a:pt x="53" y="193"/>
                      <a:pt x="53" y="187"/>
                    </a:cubicBezTo>
                    <a:cubicBezTo>
                      <a:pt x="53" y="0"/>
                      <a:pt x="53" y="0"/>
                      <a:pt x="53" y="0"/>
                    </a:cubicBezTo>
                    <a:cubicBezTo>
                      <a:pt x="47" y="5"/>
                      <a:pt x="36" y="7"/>
                      <a:pt x="26" y="7"/>
                    </a:cubicBezTo>
                    <a:cubicBezTo>
                      <a:pt x="17" y="7"/>
                      <a:pt x="6"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399" name="Oval 457">
                <a:extLst>
                  <a:ext uri="{FF2B5EF4-FFF2-40B4-BE49-F238E27FC236}">
                    <a16:creationId xmlns:a16="http://schemas.microsoft.com/office/drawing/2014/main" id="{4943EB1C-EAF3-4E3C-8705-97E8D56CE444}"/>
                  </a:ext>
                </a:extLst>
              </p:cNvPr>
              <p:cNvSpPr>
                <a:spLocks noChangeArrowheads="1"/>
              </p:cNvSpPr>
              <p:nvPr/>
            </p:nvSpPr>
            <p:spPr bwMode="auto">
              <a:xfrm>
                <a:off x="3797667" y="4631492"/>
                <a:ext cx="35691" cy="148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0" name="Freeform 458">
                <a:extLst>
                  <a:ext uri="{FF2B5EF4-FFF2-40B4-BE49-F238E27FC236}">
                    <a16:creationId xmlns:a16="http://schemas.microsoft.com/office/drawing/2014/main" id="{DDB6341F-6D93-45A5-926C-D886032AD6F3}"/>
                  </a:ext>
                </a:extLst>
              </p:cNvPr>
              <p:cNvSpPr/>
              <p:nvPr/>
            </p:nvSpPr>
            <p:spPr bwMode="auto">
              <a:xfrm>
                <a:off x="3222047" y="4588093"/>
                <a:ext cx="35120" cy="60246"/>
              </a:xfrm>
              <a:custGeom>
                <a:avLst/>
                <a:gdLst>
                  <a:gd name="T0" fmla="*/ 26 w 52"/>
                  <a:gd name="T1" fmla="*/ 89 h 89"/>
                  <a:gd name="T2" fmla="*/ 52 w 52"/>
                  <a:gd name="T3" fmla="*/ 78 h 89"/>
                  <a:gd name="T4" fmla="*/ 52 w 52"/>
                  <a:gd name="T5" fmla="*/ 0 h 89"/>
                  <a:gd name="T6" fmla="*/ 26 w 52"/>
                  <a:gd name="T7" fmla="*/ 6 h 89"/>
                  <a:gd name="T8" fmla="*/ 0 w 52"/>
                  <a:gd name="T9" fmla="*/ 0 h 89"/>
                  <a:gd name="T10" fmla="*/ 0 w 52"/>
                  <a:gd name="T11" fmla="*/ 78 h 89"/>
                  <a:gd name="T12" fmla="*/ 26 w 52"/>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26" y="89"/>
                    </a:moveTo>
                    <a:cubicBezTo>
                      <a:pt x="40" y="89"/>
                      <a:pt x="52" y="84"/>
                      <a:pt x="52" y="78"/>
                    </a:cubicBezTo>
                    <a:cubicBezTo>
                      <a:pt x="52" y="0"/>
                      <a:pt x="52" y="0"/>
                      <a:pt x="52" y="0"/>
                    </a:cubicBezTo>
                    <a:cubicBezTo>
                      <a:pt x="46" y="4"/>
                      <a:pt x="36" y="6"/>
                      <a:pt x="26" y="6"/>
                    </a:cubicBezTo>
                    <a:cubicBezTo>
                      <a:pt x="16" y="6"/>
                      <a:pt x="6" y="4"/>
                      <a:pt x="0" y="0"/>
                    </a:cubicBezTo>
                    <a:cubicBezTo>
                      <a:pt x="0" y="78"/>
                      <a:pt x="0" y="78"/>
                      <a:pt x="0" y="78"/>
                    </a:cubicBezTo>
                    <a:cubicBezTo>
                      <a:pt x="0" y="84"/>
                      <a:pt x="11" y="89"/>
                      <a:pt x="26"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1" name="Oval 459">
                <a:extLst>
                  <a:ext uri="{FF2B5EF4-FFF2-40B4-BE49-F238E27FC236}">
                    <a16:creationId xmlns:a16="http://schemas.microsoft.com/office/drawing/2014/main" id="{CB1B6979-5B39-45BF-BFC6-712635F06890}"/>
                  </a:ext>
                </a:extLst>
              </p:cNvPr>
              <p:cNvSpPr>
                <a:spLocks noChangeArrowheads="1"/>
              </p:cNvSpPr>
              <p:nvPr/>
            </p:nvSpPr>
            <p:spPr bwMode="auto">
              <a:xfrm>
                <a:off x="3222047" y="4574673"/>
                <a:ext cx="35120" cy="142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2" name="Freeform 460">
                <a:extLst>
                  <a:ext uri="{FF2B5EF4-FFF2-40B4-BE49-F238E27FC236}">
                    <a16:creationId xmlns:a16="http://schemas.microsoft.com/office/drawing/2014/main" id="{2BE8D602-DC33-4258-86FD-1FE8A6E08E56}"/>
                  </a:ext>
                </a:extLst>
              </p:cNvPr>
              <p:cNvSpPr/>
              <p:nvPr/>
            </p:nvSpPr>
            <p:spPr bwMode="auto">
              <a:xfrm>
                <a:off x="3171509" y="4565250"/>
                <a:ext cx="35691" cy="83088"/>
              </a:xfrm>
              <a:custGeom>
                <a:avLst/>
                <a:gdLst>
                  <a:gd name="T0" fmla="*/ 26 w 53"/>
                  <a:gd name="T1" fmla="*/ 123 h 123"/>
                  <a:gd name="T2" fmla="*/ 53 w 53"/>
                  <a:gd name="T3" fmla="*/ 112 h 123"/>
                  <a:gd name="T4" fmla="*/ 52 w 53"/>
                  <a:gd name="T5" fmla="*/ 110 h 123"/>
                  <a:gd name="T6" fmla="*/ 52 w 53"/>
                  <a:gd name="T7" fmla="*/ 0 h 123"/>
                  <a:gd name="T8" fmla="*/ 26 w 53"/>
                  <a:gd name="T9" fmla="*/ 6 h 123"/>
                  <a:gd name="T10" fmla="*/ 0 w 53"/>
                  <a:gd name="T11" fmla="*/ 0 h 123"/>
                  <a:gd name="T12" fmla="*/ 0 w 53"/>
                  <a:gd name="T13" fmla="*/ 112 h 123"/>
                  <a:gd name="T14" fmla="*/ 0 w 53"/>
                  <a:gd name="T15" fmla="*/ 112 h 123"/>
                  <a:gd name="T16" fmla="*/ 26 w 53"/>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23">
                    <a:moveTo>
                      <a:pt x="26" y="123"/>
                    </a:moveTo>
                    <a:cubicBezTo>
                      <a:pt x="41" y="123"/>
                      <a:pt x="53" y="118"/>
                      <a:pt x="53" y="112"/>
                    </a:cubicBezTo>
                    <a:cubicBezTo>
                      <a:pt x="53" y="111"/>
                      <a:pt x="52" y="111"/>
                      <a:pt x="52" y="110"/>
                    </a:cubicBezTo>
                    <a:cubicBezTo>
                      <a:pt x="52" y="0"/>
                      <a:pt x="52" y="0"/>
                      <a:pt x="52" y="0"/>
                    </a:cubicBezTo>
                    <a:cubicBezTo>
                      <a:pt x="46" y="4"/>
                      <a:pt x="36" y="6"/>
                      <a:pt x="26" y="6"/>
                    </a:cubicBezTo>
                    <a:cubicBezTo>
                      <a:pt x="16" y="6"/>
                      <a:pt x="6" y="4"/>
                      <a:pt x="0" y="0"/>
                    </a:cubicBezTo>
                    <a:cubicBezTo>
                      <a:pt x="0" y="112"/>
                      <a:pt x="0" y="112"/>
                      <a:pt x="0" y="112"/>
                    </a:cubicBezTo>
                    <a:cubicBezTo>
                      <a:pt x="0" y="112"/>
                      <a:pt x="0" y="112"/>
                      <a:pt x="0" y="112"/>
                    </a:cubicBezTo>
                    <a:cubicBezTo>
                      <a:pt x="0" y="118"/>
                      <a:pt x="12" y="123"/>
                      <a:pt x="26"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3" name="Oval 461">
                <a:extLst>
                  <a:ext uri="{FF2B5EF4-FFF2-40B4-BE49-F238E27FC236}">
                    <a16:creationId xmlns:a16="http://schemas.microsoft.com/office/drawing/2014/main" id="{F927A35E-E8A7-4277-8B81-479F3FFB10BE}"/>
                  </a:ext>
                </a:extLst>
              </p:cNvPr>
              <p:cNvSpPr>
                <a:spLocks noChangeArrowheads="1"/>
              </p:cNvSpPr>
              <p:nvPr/>
            </p:nvSpPr>
            <p:spPr bwMode="auto">
              <a:xfrm>
                <a:off x="3171509" y="4551831"/>
                <a:ext cx="35120" cy="139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4" name="Freeform 462">
                <a:extLst>
                  <a:ext uri="{FF2B5EF4-FFF2-40B4-BE49-F238E27FC236}">
                    <a16:creationId xmlns:a16="http://schemas.microsoft.com/office/drawing/2014/main" id="{6B7C1FB2-8048-43C6-9249-A847701E44E2}"/>
                  </a:ext>
                </a:extLst>
              </p:cNvPr>
              <p:cNvSpPr/>
              <p:nvPr/>
            </p:nvSpPr>
            <p:spPr bwMode="auto">
              <a:xfrm>
                <a:off x="3122113" y="4514712"/>
                <a:ext cx="35120" cy="133626"/>
              </a:xfrm>
              <a:custGeom>
                <a:avLst/>
                <a:gdLst>
                  <a:gd name="T0" fmla="*/ 26 w 52"/>
                  <a:gd name="T1" fmla="*/ 198 h 198"/>
                  <a:gd name="T2" fmla="*/ 52 w 52"/>
                  <a:gd name="T3" fmla="*/ 187 h 198"/>
                  <a:gd name="T4" fmla="*/ 52 w 52"/>
                  <a:gd name="T5" fmla="*/ 0 h 198"/>
                  <a:gd name="T6" fmla="*/ 26 w 52"/>
                  <a:gd name="T7" fmla="*/ 7 h 198"/>
                  <a:gd name="T8" fmla="*/ 0 w 52"/>
                  <a:gd name="T9" fmla="*/ 0 h 198"/>
                  <a:gd name="T10" fmla="*/ 0 w 52"/>
                  <a:gd name="T11" fmla="*/ 187 h 198"/>
                  <a:gd name="T12" fmla="*/ 26 w 52"/>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52" h="198">
                    <a:moveTo>
                      <a:pt x="26" y="198"/>
                    </a:moveTo>
                    <a:cubicBezTo>
                      <a:pt x="40" y="198"/>
                      <a:pt x="52" y="193"/>
                      <a:pt x="52" y="187"/>
                    </a:cubicBezTo>
                    <a:cubicBezTo>
                      <a:pt x="52" y="0"/>
                      <a:pt x="52" y="0"/>
                      <a:pt x="52" y="0"/>
                    </a:cubicBezTo>
                    <a:cubicBezTo>
                      <a:pt x="46" y="5"/>
                      <a:pt x="36" y="7"/>
                      <a:pt x="26" y="7"/>
                    </a:cubicBezTo>
                    <a:cubicBezTo>
                      <a:pt x="16" y="7"/>
                      <a:pt x="6" y="5"/>
                      <a:pt x="0" y="0"/>
                    </a:cubicBezTo>
                    <a:cubicBezTo>
                      <a:pt x="0" y="187"/>
                      <a:pt x="0" y="187"/>
                      <a:pt x="0" y="187"/>
                    </a:cubicBezTo>
                    <a:cubicBezTo>
                      <a:pt x="0" y="193"/>
                      <a:pt x="11" y="198"/>
                      <a:pt x="26"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5" name="Oval 463">
                <a:extLst>
                  <a:ext uri="{FF2B5EF4-FFF2-40B4-BE49-F238E27FC236}">
                    <a16:creationId xmlns:a16="http://schemas.microsoft.com/office/drawing/2014/main" id="{571DF412-2647-47DD-9C4C-C1AB9F8941FA}"/>
                  </a:ext>
                </a:extLst>
              </p:cNvPr>
              <p:cNvSpPr>
                <a:spLocks noChangeArrowheads="1"/>
              </p:cNvSpPr>
              <p:nvPr/>
            </p:nvSpPr>
            <p:spPr bwMode="auto">
              <a:xfrm>
                <a:off x="3122113" y="4501293"/>
                <a:ext cx="35120" cy="148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6" name="Freeform 464">
                <a:extLst>
                  <a:ext uri="{FF2B5EF4-FFF2-40B4-BE49-F238E27FC236}">
                    <a16:creationId xmlns:a16="http://schemas.microsoft.com/office/drawing/2014/main" id="{DCFA7FD6-B258-4176-A052-6AF706E70359}"/>
                  </a:ext>
                </a:extLst>
              </p:cNvPr>
              <p:cNvSpPr>
                <a:spLocks noEditPoints="1"/>
              </p:cNvSpPr>
              <p:nvPr/>
            </p:nvSpPr>
            <p:spPr bwMode="auto">
              <a:xfrm>
                <a:off x="3156661" y="4726572"/>
                <a:ext cx="115352" cy="115923"/>
              </a:xfrm>
              <a:custGeom>
                <a:avLst/>
                <a:gdLst>
                  <a:gd name="T0" fmla="*/ 85 w 171"/>
                  <a:gd name="T1" fmla="*/ 0 h 172"/>
                  <a:gd name="T2" fmla="*/ 0 w 171"/>
                  <a:gd name="T3" fmla="*/ 86 h 172"/>
                  <a:gd name="T4" fmla="*/ 85 w 171"/>
                  <a:gd name="T5" fmla="*/ 172 h 172"/>
                  <a:gd name="T6" fmla="*/ 171 w 171"/>
                  <a:gd name="T7" fmla="*/ 86 h 172"/>
                  <a:gd name="T8" fmla="*/ 85 w 171"/>
                  <a:gd name="T9" fmla="*/ 0 h 172"/>
                  <a:gd name="T10" fmla="*/ 85 w 171"/>
                  <a:gd name="T11" fmla="*/ 151 h 172"/>
                  <a:gd name="T12" fmla="*/ 21 w 171"/>
                  <a:gd name="T13" fmla="*/ 86 h 172"/>
                  <a:gd name="T14" fmla="*/ 85 w 171"/>
                  <a:gd name="T15" fmla="*/ 21 h 172"/>
                  <a:gd name="T16" fmla="*/ 150 w 171"/>
                  <a:gd name="T17" fmla="*/ 86 h 172"/>
                  <a:gd name="T18" fmla="*/ 85 w 171"/>
                  <a:gd name="T19" fmla="*/ 1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2">
                    <a:moveTo>
                      <a:pt x="85" y="0"/>
                    </a:moveTo>
                    <a:cubicBezTo>
                      <a:pt x="38" y="0"/>
                      <a:pt x="0" y="39"/>
                      <a:pt x="0" y="86"/>
                    </a:cubicBezTo>
                    <a:cubicBezTo>
                      <a:pt x="0" y="133"/>
                      <a:pt x="38" y="172"/>
                      <a:pt x="85" y="172"/>
                    </a:cubicBezTo>
                    <a:cubicBezTo>
                      <a:pt x="132" y="172"/>
                      <a:pt x="171" y="133"/>
                      <a:pt x="171" y="86"/>
                    </a:cubicBezTo>
                    <a:cubicBezTo>
                      <a:pt x="171" y="39"/>
                      <a:pt x="132" y="0"/>
                      <a:pt x="85" y="0"/>
                    </a:cubicBezTo>
                    <a:close/>
                    <a:moveTo>
                      <a:pt x="85" y="151"/>
                    </a:moveTo>
                    <a:cubicBezTo>
                      <a:pt x="50" y="151"/>
                      <a:pt x="21" y="122"/>
                      <a:pt x="21" y="86"/>
                    </a:cubicBezTo>
                    <a:cubicBezTo>
                      <a:pt x="21" y="50"/>
                      <a:pt x="50" y="21"/>
                      <a:pt x="85" y="21"/>
                    </a:cubicBezTo>
                    <a:cubicBezTo>
                      <a:pt x="121" y="21"/>
                      <a:pt x="150" y="50"/>
                      <a:pt x="150" y="86"/>
                    </a:cubicBezTo>
                    <a:cubicBezTo>
                      <a:pt x="150" y="122"/>
                      <a:pt x="121" y="151"/>
                      <a:pt x="85"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7" name="Freeform 465">
                <a:extLst>
                  <a:ext uri="{FF2B5EF4-FFF2-40B4-BE49-F238E27FC236}">
                    <a16:creationId xmlns:a16="http://schemas.microsoft.com/office/drawing/2014/main" id="{9EE0D44F-FA90-4FE1-82A2-97A01AAB31DF}"/>
                  </a:ext>
                </a:extLst>
              </p:cNvPr>
              <p:cNvSpPr/>
              <p:nvPr/>
            </p:nvSpPr>
            <p:spPr bwMode="auto">
              <a:xfrm>
                <a:off x="3196349" y="4752841"/>
                <a:ext cx="34549" cy="63387"/>
              </a:xfrm>
              <a:custGeom>
                <a:avLst/>
                <a:gdLst>
                  <a:gd name="T0" fmla="*/ 32 w 51"/>
                  <a:gd name="T1" fmla="*/ 39 h 94"/>
                  <a:gd name="T2" fmla="*/ 18 w 51"/>
                  <a:gd name="T3" fmla="*/ 30 h 94"/>
                  <a:gd name="T4" fmla="*/ 28 w 51"/>
                  <a:gd name="T5" fmla="*/ 23 h 94"/>
                  <a:gd name="T6" fmla="*/ 44 w 51"/>
                  <a:gd name="T7" fmla="*/ 27 h 94"/>
                  <a:gd name="T8" fmla="*/ 48 w 51"/>
                  <a:gd name="T9" fmla="*/ 14 h 94"/>
                  <a:gd name="T10" fmla="*/ 31 w 51"/>
                  <a:gd name="T11" fmla="*/ 10 h 94"/>
                  <a:gd name="T12" fmla="*/ 31 w 51"/>
                  <a:gd name="T13" fmla="*/ 0 h 94"/>
                  <a:gd name="T14" fmla="*/ 20 w 51"/>
                  <a:gd name="T15" fmla="*/ 0 h 94"/>
                  <a:gd name="T16" fmla="*/ 20 w 51"/>
                  <a:gd name="T17" fmla="*/ 11 h 94"/>
                  <a:gd name="T18" fmla="*/ 0 w 51"/>
                  <a:gd name="T19" fmla="*/ 32 h 94"/>
                  <a:gd name="T20" fmla="*/ 21 w 51"/>
                  <a:gd name="T21" fmla="*/ 53 h 94"/>
                  <a:gd name="T22" fmla="*/ 33 w 51"/>
                  <a:gd name="T23" fmla="*/ 62 h 94"/>
                  <a:gd name="T24" fmla="*/ 22 w 51"/>
                  <a:gd name="T25" fmla="*/ 70 h 94"/>
                  <a:gd name="T26" fmla="*/ 3 w 51"/>
                  <a:gd name="T27" fmla="*/ 65 h 94"/>
                  <a:gd name="T28" fmla="*/ 0 w 51"/>
                  <a:gd name="T29" fmla="*/ 78 h 94"/>
                  <a:gd name="T30" fmla="*/ 19 w 51"/>
                  <a:gd name="T31" fmla="*/ 83 h 94"/>
                  <a:gd name="T32" fmla="*/ 19 w 51"/>
                  <a:gd name="T33" fmla="*/ 94 h 94"/>
                  <a:gd name="T34" fmla="*/ 30 w 51"/>
                  <a:gd name="T35" fmla="*/ 94 h 94"/>
                  <a:gd name="T36" fmla="*/ 30 w 51"/>
                  <a:gd name="T37" fmla="*/ 82 h 94"/>
                  <a:gd name="T38" fmla="*/ 51 w 51"/>
                  <a:gd name="T39" fmla="*/ 61 h 94"/>
                  <a:gd name="T40" fmla="*/ 32 w 51"/>
                  <a:gd name="T41"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94">
                    <a:moveTo>
                      <a:pt x="32" y="39"/>
                    </a:moveTo>
                    <a:cubicBezTo>
                      <a:pt x="22" y="36"/>
                      <a:pt x="18" y="33"/>
                      <a:pt x="18" y="30"/>
                    </a:cubicBezTo>
                    <a:cubicBezTo>
                      <a:pt x="18" y="26"/>
                      <a:pt x="20" y="23"/>
                      <a:pt x="28" y="23"/>
                    </a:cubicBezTo>
                    <a:cubicBezTo>
                      <a:pt x="36" y="23"/>
                      <a:pt x="41" y="26"/>
                      <a:pt x="44" y="27"/>
                    </a:cubicBezTo>
                    <a:cubicBezTo>
                      <a:pt x="48" y="14"/>
                      <a:pt x="48" y="14"/>
                      <a:pt x="48" y="14"/>
                    </a:cubicBezTo>
                    <a:cubicBezTo>
                      <a:pt x="44" y="12"/>
                      <a:pt x="38" y="11"/>
                      <a:pt x="31" y="10"/>
                    </a:cubicBezTo>
                    <a:cubicBezTo>
                      <a:pt x="31" y="0"/>
                      <a:pt x="31" y="0"/>
                      <a:pt x="31" y="0"/>
                    </a:cubicBezTo>
                    <a:cubicBezTo>
                      <a:pt x="20" y="0"/>
                      <a:pt x="20" y="0"/>
                      <a:pt x="20" y="0"/>
                    </a:cubicBezTo>
                    <a:cubicBezTo>
                      <a:pt x="20" y="11"/>
                      <a:pt x="20" y="11"/>
                      <a:pt x="20" y="11"/>
                    </a:cubicBezTo>
                    <a:cubicBezTo>
                      <a:pt x="7" y="13"/>
                      <a:pt x="0" y="21"/>
                      <a:pt x="0" y="32"/>
                    </a:cubicBezTo>
                    <a:cubicBezTo>
                      <a:pt x="0" y="43"/>
                      <a:pt x="9" y="48"/>
                      <a:pt x="21" y="53"/>
                    </a:cubicBezTo>
                    <a:cubicBezTo>
                      <a:pt x="30" y="55"/>
                      <a:pt x="33" y="58"/>
                      <a:pt x="33" y="62"/>
                    </a:cubicBezTo>
                    <a:cubicBezTo>
                      <a:pt x="33" y="67"/>
                      <a:pt x="29" y="70"/>
                      <a:pt x="22" y="70"/>
                    </a:cubicBezTo>
                    <a:cubicBezTo>
                      <a:pt x="15" y="70"/>
                      <a:pt x="8" y="67"/>
                      <a:pt x="3" y="65"/>
                    </a:cubicBezTo>
                    <a:cubicBezTo>
                      <a:pt x="0" y="78"/>
                      <a:pt x="0" y="78"/>
                      <a:pt x="0" y="78"/>
                    </a:cubicBezTo>
                    <a:cubicBezTo>
                      <a:pt x="4" y="80"/>
                      <a:pt x="11" y="83"/>
                      <a:pt x="19" y="83"/>
                    </a:cubicBezTo>
                    <a:cubicBezTo>
                      <a:pt x="19" y="94"/>
                      <a:pt x="19" y="94"/>
                      <a:pt x="19" y="94"/>
                    </a:cubicBezTo>
                    <a:cubicBezTo>
                      <a:pt x="30" y="94"/>
                      <a:pt x="30" y="94"/>
                      <a:pt x="30" y="94"/>
                    </a:cubicBezTo>
                    <a:cubicBezTo>
                      <a:pt x="30" y="82"/>
                      <a:pt x="30" y="82"/>
                      <a:pt x="30" y="82"/>
                    </a:cubicBezTo>
                    <a:cubicBezTo>
                      <a:pt x="44" y="80"/>
                      <a:pt x="51" y="71"/>
                      <a:pt x="51" y="61"/>
                    </a:cubicBezTo>
                    <a:cubicBezTo>
                      <a:pt x="51" y="50"/>
                      <a:pt x="45" y="44"/>
                      <a:pt x="3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8" name="Freeform 466">
                <a:extLst>
                  <a:ext uri="{FF2B5EF4-FFF2-40B4-BE49-F238E27FC236}">
                    <a16:creationId xmlns:a16="http://schemas.microsoft.com/office/drawing/2014/main" id="{D60E50D6-9A3C-4D68-862B-D436F73F3CDE}"/>
                  </a:ext>
                </a:extLst>
              </p:cNvPr>
              <p:cNvSpPr>
                <a:spLocks noEditPoints="1"/>
              </p:cNvSpPr>
              <p:nvPr/>
            </p:nvSpPr>
            <p:spPr bwMode="auto">
              <a:xfrm>
                <a:off x="3679459" y="4418205"/>
                <a:ext cx="115352" cy="115352"/>
              </a:xfrm>
              <a:custGeom>
                <a:avLst/>
                <a:gdLst>
                  <a:gd name="T0" fmla="*/ 85 w 171"/>
                  <a:gd name="T1" fmla="*/ 171 h 171"/>
                  <a:gd name="T2" fmla="*/ 171 w 171"/>
                  <a:gd name="T3" fmla="*/ 85 h 171"/>
                  <a:gd name="T4" fmla="*/ 85 w 171"/>
                  <a:gd name="T5" fmla="*/ 0 h 171"/>
                  <a:gd name="T6" fmla="*/ 0 w 171"/>
                  <a:gd name="T7" fmla="*/ 85 h 171"/>
                  <a:gd name="T8" fmla="*/ 85 w 171"/>
                  <a:gd name="T9" fmla="*/ 171 h 171"/>
                  <a:gd name="T10" fmla="*/ 85 w 171"/>
                  <a:gd name="T11" fmla="*/ 20 h 171"/>
                  <a:gd name="T12" fmla="*/ 150 w 171"/>
                  <a:gd name="T13" fmla="*/ 85 h 171"/>
                  <a:gd name="T14" fmla="*/ 85 w 171"/>
                  <a:gd name="T15" fmla="*/ 151 h 171"/>
                  <a:gd name="T16" fmla="*/ 21 w 171"/>
                  <a:gd name="T17" fmla="*/ 85 h 171"/>
                  <a:gd name="T18" fmla="*/ 85 w 171"/>
                  <a:gd name="T19" fmla="*/ 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1">
                    <a:moveTo>
                      <a:pt x="85" y="171"/>
                    </a:moveTo>
                    <a:cubicBezTo>
                      <a:pt x="132" y="171"/>
                      <a:pt x="171" y="133"/>
                      <a:pt x="171" y="85"/>
                    </a:cubicBezTo>
                    <a:cubicBezTo>
                      <a:pt x="171" y="38"/>
                      <a:pt x="132" y="0"/>
                      <a:pt x="85" y="0"/>
                    </a:cubicBezTo>
                    <a:cubicBezTo>
                      <a:pt x="38" y="0"/>
                      <a:pt x="0" y="38"/>
                      <a:pt x="0" y="85"/>
                    </a:cubicBezTo>
                    <a:cubicBezTo>
                      <a:pt x="0" y="133"/>
                      <a:pt x="38" y="171"/>
                      <a:pt x="85" y="171"/>
                    </a:cubicBezTo>
                    <a:close/>
                    <a:moveTo>
                      <a:pt x="85" y="20"/>
                    </a:moveTo>
                    <a:cubicBezTo>
                      <a:pt x="121" y="20"/>
                      <a:pt x="150" y="49"/>
                      <a:pt x="150" y="85"/>
                    </a:cubicBezTo>
                    <a:cubicBezTo>
                      <a:pt x="150" y="121"/>
                      <a:pt x="121" y="151"/>
                      <a:pt x="85" y="151"/>
                    </a:cubicBezTo>
                    <a:cubicBezTo>
                      <a:pt x="50" y="151"/>
                      <a:pt x="21" y="121"/>
                      <a:pt x="21" y="85"/>
                    </a:cubicBezTo>
                    <a:cubicBezTo>
                      <a:pt x="21" y="49"/>
                      <a:pt x="50" y="20"/>
                      <a:pt x="8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sp>
            <p:nvSpPr>
              <p:cNvPr id="409" name="Freeform 467">
                <a:extLst>
                  <a:ext uri="{FF2B5EF4-FFF2-40B4-BE49-F238E27FC236}">
                    <a16:creationId xmlns:a16="http://schemas.microsoft.com/office/drawing/2014/main" id="{E11DF0E8-B364-44E9-8F6A-40A418516F9E}"/>
                  </a:ext>
                </a:extLst>
              </p:cNvPr>
              <p:cNvSpPr/>
              <p:nvPr/>
            </p:nvSpPr>
            <p:spPr bwMode="auto">
              <a:xfrm>
                <a:off x="3711153" y="4447043"/>
                <a:ext cx="41116" cy="58247"/>
              </a:xfrm>
              <a:custGeom>
                <a:avLst/>
                <a:gdLst>
                  <a:gd name="T0" fmla="*/ 50 w 61"/>
                  <a:gd name="T1" fmla="*/ 86 h 86"/>
                  <a:gd name="T2" fmla="*/ 59 w 61"/>
                  <a:gd name="T3" fmla="*/ 85 h 86"/>
                  <a:gd name="T4" fmla="*/ 61 w 61"/>
                  <a:gd name="T5" fmla="*/ 85 h 86"/>
                  <a:gd name="T6" fmla="*/ 61 w 61"/>
                  <a:gd name="T7" fmla="*/ 68 h 86"/>
                  <a:gd name="T8" fmla="*/ 57 w 61"/>
                  <a:gd name="T9" fmla="*/ 69 h 86"/>
                  <a:gd name="T10" fmla="*/ 50 w 61"/>
                  <a:gd name="T11" fmla="*/ 70 h 86"/>
                  <a:gd name="T12" fmla="*/ 26 w 61"/>
                  <a:gd name="T13" fmla="*/ 56 h 86"/>
                  <a:gd name="T14" fmla="*/ 37 w 61"/>
                  <a:gd name="T15" fmla="*/ 56 h 86"/>
                  <a:gd name="T16" fmla="*/ 37 w 61"/>
                  <a:gd name="T17" fmla="*/ 46 h 86"/>
                  <a:gd name="T18" fmla="*/ 23 w 61"/>
                  <a:gd name="T19" fmla="*/ 46 h 86"/>
                  <a:gd name="T20" fmla="*/ 23 w 61"/>
                  <a:gd name="T21" fmla="*/ 43 h 86"/>
                  <a:gd name="T22" fmla="*/ 23 w 61"/>
                  <a:gd name="T23" fmla="*/ 42 h 86"/>
                  <a:gd name="T24" fmla="*/ 37 w 61"/>
                  <a:gd name="T25" fmla="*/ 42 h 86"/>
                  <a:gd name="T26" fmla="*/ 37 w 61"/>
                  <a:gd name="T27" fmla="*/ 33 h 86"/>
                  <a:gd name="T28" fmla="*/ 25 w 61"/>
                  <a:gd name="T29" fmla="*/ 33 h 86"/>
                  <a:gd name="T30" fmla="*/ 50 w 61"/>
                  <a:gd name="T31" fmla="*/ 16 h 86"/>
                  <a:gd name="T32" fmla="*/ 57 w 61"/>
                  <a:gd name="T33" fmla="*/ 17 h 86"/>
                  <a:gd name="T34" fmla="*/ 61 w 61"/>
                  <a:gd name="T35" fmla="*/ 18 h 86"/>
                  <a:gd name="T36" fmla="*/ 61 w 61"/>
                  <a:gd name="T37" fmla="*/ 1 h 86"/>
                  <a:gd name="T38" fmla="*/ 59 w 61"/>
                  <a:gd name="T39" fmla="*/ 1 h 86"/>
                  <a:gd name="T40" fmla="*/ 50 w 61"/>
                  <a:gd name="T41" fmla="*/ 0 h 86"/>
                  <a:gd name="T42" fmla="*/ 8 w 61"/>
                  <a:gd name="T43" fmla="*/ 33 h 86"/>
                  <a:gd name="T44" fmla="*/ 0 w 61"/>
                  <a:gd name="T45" fmla="*/ 33 h 86"/>
                  <a:gd name="T46" fmla="*/ 0 w 61"/>
                  <a:gd name="T47" fmla="*/ 42 h 86"/>
                  <a:gd name="T48" fmla="*/ 6 w 61"/>
                  <a:gd name="T49" fmla="*/ 42 h 86"/>
                  <a:gd name="T50" fmla="*/ 6 w 61"/>
                  <a:gd name="T51" fmla="*/ 43 h 86"/>
                  <a:gd name="T52" fmla="*/ 6 w 61"/>
                  <a:gd name="T53" fmla="*/ 46 h 86"/>
                  <a:gd name="T54" fmla="*/ 0 w 61"/>
                  <a:gd name="T55" fmla="*/ 46 h 86"/>
                  <a:gd name="T56" fmla="*/ 0 w 61"/>
                  <a:gd name="T57" fmla="*/ 56 h 86"/>
                  <a:gd name="T58" fmla="*/ 8 w 61"/>
                  <a:gd name="T59" fmla="*/ 56 h 86"/>
                  <a:gd name="T60" fmla="*/ 50 w 61"/>
                  <a:gd name="T6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86">
                    <a:moveTo>
                      <a:pt x="50" y="86"/>
                    </a:moveTo>
                    <a:cubicBezTo>
                      <a:pt x="53" y="86"/>
                      <a:pt x="56" y="86"/>
                      <a:pt x="59" y="85"/>
                    </a:cubicBezTo>
                    <a:cubicBezTo>
                      <a:pt x="61" y="85"/>
                      <a:pt x="61" y="85"/>
                      <a:pt x="61" y="85"/>
                    </a:cubicBezTo>
                    <a:cubicBezTo>
                      <a:pt x="61" y="68"/>
                      <a:pt x="61" y="68"/>
                      <a:pt x="61" y="68"/>
                    </a:cubicBezTo>
                    <a:cubicBezTo>
                      <a:pt x="57" y="69"/>
                      <a:pt x="57" y="69"/>
                      <a:pt x="57" y="69"/>
                    </a:cubicBezTo>
                    <a:cubicBezTo>
                      <a:pt x="55" y="69"/>
                      <a:pt x="52" y="70"/>
                      <a:pt x="50" y="70"/>
                    </a:cubicBezTo>
                    <a:cubicBezTo>
                      <a:pt x="40" y="70"/>
                      <a:pt x="31" y="64"/>
                      <a:pt x="26" y="56"/>
                    </a:cubicBezTo>
                    <a:cubicBezTo>
                      <a:pt x="37" y="56"/>
                      <a:pt x="37" y="56"/>
                      <a:pt x="37" y="56"/>
                    </a:cubicBezTo>
                    <a:cubicBezTo>
                      <a:pt x="37" y="46"/>
                      <a:pt x="37" y="46"/>
                      <a:pt x="37" y="46"/>
                    </a:cubicBezTo>
                    <a:cubicBezTo>
                      <a:pt x="23" y="46"/>
                      <a:pt x="23" y="46"/>
                      <a:pt x="23" y="46"/>
                    </a:cubicBezTo>
                    <a:cubicBezTo>
                      <a:pt x="23" y="45"/>
                      <a:pt x="23" y="44"/>
                      <a:pt x="23" y="43"/>
                    </a:cubicBezTo>
                    <a:cubicBezTo>
                      <a:pt x="23" y="42"/>
                      <a:pt x="23" y="42"/>
                      <a:pt x="23" y="42"/>
                    </a:cubicBezTo>
                    <a:cubicBezTo>
                      <a:pt x="37" y="42"/>
                      <a:pt x="37" y="42"/>
                      <a:pt x="37" y="42"/>
                    </a:cubicBezTo>
                    <a:cubicBezTo>
                      <a:pt x="37" y="33"/>
                      <a:pt x="37" y="33"/>
                      <a:pt x="37" y="33"/>
                    </a:cubicBezTo>
                    <a:cubicBezTo>
                      <a:pt x="25" y="33"/>
                      <a:pt x="25" y="33"/>
                      <a:pt x="25" y="33"/>
                    </a:cubicBezTo>
                    <a:cubicBezTo>
                      <a:pt x="29" y="23"/>
                      <a:pt x="39" y="16"/>
                      <a:pt x="50" y="16"/>
                    </a:cubicBezTo>
                    <a:cubicBezTo>
                      <a:pt x="52" y="16"/>
                      <a:pt x="55" y="16"/>
                      <a:pt x="57" y="17"/>
                    </a:cubicBezTo>
                    <a:cubicBezTo>
                      <a:pt x="61" y="18"/>
                      <a:pt x="61" y="18"/>
                      <a:pt x="61" y="18"/>
                    </a:cubicBezTo>
                    <a:cubicBezTo>
                      <a:pt x="61" y="1"/>
                      <a:pt x="61" y="1"/>
                      <a:pt x="61" y="1"/>
                    </a:cubicBezTo>
                    <a:cubicBezTo>
                      <a:pt x="59" y="1"/>
                      <a:pt x="59" y="1"/>
                      <a:pt x="59" y="1"/>
                    </a:cubicBezTo>
                    <a:cubicBezTo>
                      <a:pt x="56" y="0"/>
                      <a:pt x="53" y="0"/>
                      <a:pt x="50" y="0"/>
                    </a:cubicBezTo>
                    <a:cubicBezTo>
                      <a:pt x="29" y="0"/>
                      <a:pt x="12" y="14"/>
                      <a:pt x="8" y="33"/>
                    </a:cubicBezTo>
                    <a:cubicBezTo>
                      <a:pt x="0" y="33"/>
                      <a:pt x="0" y="33"/>
                      <a:pt x="0" y="33"/>
                    </a:cubicBezTo>
                    <a:cubicBezTo>
                      <a:pt x="0" y="42"/>
                      <a:pt x="0" y="42"/>
                      <a:pt x="0" y="42"/>
                    </a:cubicBezTo>
                    <a:cubicBezTo>
                      <a:pt x="6" y="42"/>
                      <a:pt x="6" y="42"/>
                      <a:pt x="6" y="42"/>
                    </a:cubicBezTo>
                    <a:cubicBezTo>
                      <a:pt x="6" y="43"/>
                      <a:pt x="6" y="43"/>
                      <a:pt x="6" y="43"/>
                    </a:cubicBezTo>
                    <a:cubicBezTo>
                      <a:pt x="6" y="44"/>
                      <a:pt x="6" y="45"/>
                      <a:pt x="6" y="46"/>
                    </a:cubicBezTo>
                    <a:cubicBezTo>
                      <a:pt x="0" y="46"/>
                      <a:pt x="0" y="46"/>
                      <a:pt x="0" y="46"/>
                    </a:cubicBezTo>
                    <a:cubicBezTo>
                      <a:pt x="0" y="56"/>
                      <a:pt x="0" y="56"/>
                      <a:pt x="0" y="56"/>
                    </a:cubicBezTo>
                    <a:cubicBezTo>
                      <a:pt x="8" y="56"/>
                      <a:pt x="8" y="56"/>
                      <a:pt x="8" y="56"/>
                    </a:cubicBezTo>
                    <a:cubicBezTo>
                      <a:pt x="14" y="73"/>
                      <a:pt x="30" y="86"/>
                      <a:pt x="5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4" tIns="34283" rIns="68564" bIns="34283" numCol="1" anchor="t" anchorCtr="0" compatLnSpc="1"/>
              <a:lstStyle/>
              <a:p>
                <a:pPr defTabSz="1219170">
                  <a:defRPr/>
                </a:pPr>
                <a:endParaRPr lang="zh-CN" altLang="en-US" sz="1400">
                  <a:solidFill>
                    <a:srgbClr val="000000"/>
                  </a:solidFill>
                  <a:latin typeface="Montserrat SemiBold" panose="00000700000000000000" charset="0"/>
                  <a:ea typeface="等线" panose="02010600030101010101" pitchFamily="2" charset="-122"/>
                  <a:cs typeface="Montserrat SemiBold" panose="00000700000000000000" charset="0"/>
                </a:endParaRPr>
              </a:p>
            </p:txBody>
          </p:sp>
        </p:grpSp>
      </p:grpSp>
      <p:sp>
        <p:nvSpPr>
          <p:cNvPr id="414" name="TextBox 73">
            <a:extLst>
              <a:ext uri="{FF2B5EF4-FFF2-40B4-BE49-F238E27FC236}">
                <a16:creationId xmlns:a16="http://schemas.microsoft.com/office/drawing/2014/main" id="{908C59B9-C1E9-43B5-94B4-BE352E01EF65}"/>
              </a:ext>
            </a:extLst>
          </p:cNvPr>
          <p:cNvSpPr txBox="1"/>
          <p:nvPr/>
        </p:nvSpPr>
        <p:spPr>
          <a:xfrm>
            <a:off x="2216270" y="3909236"/>
            <a:ext cx="1881545" cy="505972"/>
          </a:xfrm>
          <a:prstGeom prst="roundRect">
            <a:avLst>
              <a:gd name="adj" fmla="val 0"/>
            </a:avLst>
          </a:prstGeom>
          <a:noFill/>
        </p:spPr>
        <p:txBody>
          <a:bodyPr wrap="square" rtlCol="0">
            <a:spAutoFit/>
          </a:bodyPr>
          <a:lstStyle/>
          <a:p>
            <a:pPr algn="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8:30-8:55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15" name="文本框 21">
            <a:extLst>
              <a:ext uri="{FF2B5EF4-FFF2-40B4-BE49-F238E27FC236}">
                <a16:creationId xmlns:a16="http://schemas.microsoft.com/office/drawing/2014/main" id="{32E873B5-3D51-4C33-ADB3-FA02A515459B}"/>
              </a:ext>
            </a:extLst>
          </p:cNvPr>
          <p:cNvSpPr txBox="1"/>
          <p:nvPr/>
        </p:nvSpPr>
        <p:spPr>
          <a:xfrm>
            <a:off x="2540277" y="5067130"/>
            <a:ext cx="2188559" cy="584775"/>
          </a:xfrm>
          <a:prstGeom prst="rect">
            <a:avLst/>
          </a:prstGeom>
          <a:noFill/>
        </p:spPr>
        <p:txBody>
          <a:bodyPr wrap="square" rtlCol="0">
            <a:spAutoFit/>
          </a:bodyPr>
          <a:lstStyle/>
          <a:p>
            <a:pPr defTabSz="1219170">
              <a:defRPr/>
            </a:pPr>
            <a:r>
              <a:rPr lang="zh-TW" altLang="en-US" sz="3200" b="1" dirty="0">
                <a:solidFill>
                  <a:srgbClr val="70AD47">
                    <a:lumMod val="75000"/>
                  </a:srgbClr>
                </a:solidFill>
                <a:latin typeface="微軟正黑體" panose="020B0604030504040204" pitchFamily="34" charset="-120"/>
                <a:ea typeface="微軟正黑體" panose="020B0604030504040204" pitchFamily="34" charset="-120"/>
                <a:cs typeface="Montserrat SemiBold" panose="00000700000000000000" charset="0"/>
                <a:sym typeface="+mn-lt"/>
              </a:rPr>
              <a:t>振聲中學</a:t>
            </a:r>
            <a:endParaRPr lang="en-US" sz="3200" b="1" dirty="0">
              <a:solidFill>
                <a:srgbClr val="70AD47">
                  <a:lumMod val="75000"/>
                </a:srgbClr>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16" name="TextBox 73">
            <a:extLst>
              <a:ext uri="{FF2B5EF4-FFF2-40B4-BE49-F238E27FC236}">
                <a16:creationId xmlns:a16="http://schemas.microsoft.com/office/drawing/2014/main" id="{AF5DC561-FAE9-40A9-92E3-616642EAA812}"/>
              </a:ext>
            </a:extLst>
          </p:cNvPr>
          <p:cNvSpPr txBox="1"/>
          <p:nvPr/>
        </p:nvSpPr>
        <p:spPr>
          <a:xfrm>
            <a:off x="2343978" y="5557320"/>
            <a:ext cx="1829135" cy="505972"/>
          </a:xfrm>
          <a:prstGeom prst="roundRect">
            <a:avLst>
              <a:gd name="adj" fmla="val 0"/>
            </a:avLst>
          </a:prstGeom>
          <a:noFill/>
        </p:spPr>
        <p:txBody>
          <a:bodyPr wrap="square" rtlCol="0">
            <a:spAutoFit/>
          </a:bodyPr>
          <a:lstStyle/>
          <a:p>
            <a:pPr algn="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9:00-9:25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17" name="文本框 21">
            <a:extLst>
              <a:ext uri="{FF2B5EF4-FFF2-40B4-BE49-F238E27FC236}">
                <a16:creationId xmlns:a16="http://schemas.microsoft.com/office/drawing/2014/main" id="{DA29CAD9-3B63-4D53-BDB7-EC7077B6273F}"/>
              </a:ext>
            </a:extLst>
          </p:cNvPr>
          <p:cNvSpPr txBox="1"/>
          <p:nvPr/>
        </p:nvSpPr>
        <p:spPr>
          <a:xfrm>
            <a:off x="2611540" y="1464230"/>
            <a:ext cx="1977846" cy="584775"/>
          </a:xfrm>
          <a:prstGeom prst="rect">
            <a:avLst/>
          </a:prstGeom>
          <a:noFill/>
        </p:spPr>
        <p:txBody>
          <a:bodyPr wrap="square" rtlCol="0">
            <a:spAutoFit/>
          </a:bodyPr>
          <a:lstStyle/>
          <a:p>
            <a:pPr defTabSz="1219170">
              <a:defRPr/>
            </a:pPr>
            <a:r>
              <a:rPr lang="zh-TW" altLang="en-US"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rPr>
              <a:t>大有國中</a:t>
            </a:r>
            <a:endParaRPr lang="en-US"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18" name="TextBox 73">
            <a:extLst>
              <a:ext uri="{FF2B5EF4-FFF2-40B4-BE49-F238E27FC236}">
                <a16:creationId xmlns:a16="http://schemas.microsoft.com/office/drawing/2014/main" id="{B1DB6D15-6BDC-4E74-A03A-E4AA0CD2E2FA}"/>
              </a:ext>
            </a:extLst>
          </p:cNvPr>
          <p:cNvSpPr txBox="1"/>
          <p:nvPr/>
        </p:nvSpPr>
        <p:spPr>
          <a:xfrm>
            <a:off x="2824760" y="1955716"/>
            <a:ext cx="1509927" cy="505972"/>
          </a:xfrm>
          <a:prstGeom prst="roundRect">
            <a:avLst>
              <a:gd name="adj" fmla="val 0"/>
            </a:avLst>
          </a:prstGeom>
          <a:noFill/>
        </p:spPr>
        <p:txBody>
          <a:bodyPr wrap="square" rtlCol="0">
            <a:spAutoFit/>
          </a:bodyPr>
          <a:lstStyle/>
          <a:p>
            <a:pPr algn="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8:00-8:25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19" name="文本框 21">
            <a:extLst>
              <a:ext uri="{FF2B5EF4-FFF2-40B4-BE49-F238E27FC236}">
                <a16:creationId xmlns:a16="http://schemas.microsoft.com/office/drawing/2014/main" id="{3C4DFD46-9F85-4E3C-A3C3-DBA80D0FD28B}"/>
              </a:ext>
            </a:extLst>
          </p:cNvPr>
          <p:cNvSpPr txBox="1"/>
          <p:nvPr/>
        </p:nvSpPr>
        <p:spPr>
          <a:xfrm>
            <a:off x="9934294" y="3263132"/>
            <a:ext cx="2205259" cy="584775"/>
          </a:xfrm>
          <a:prstGeom prst="rect">
            <a:avLst/>
          </a:prstGeom>
          <a:noFill/>
        </p:spPr>
        <p:txBody>
          <a:bodyPr wrap="square" rtlCol="0">
            <a:spAutoFit/>
          </a:bodyPr>
          <a:lstStyle/>
          <a:p>
            <a:pPr defTabSz="1219170">
              <a:defRPr/>
            </a:pPr>
            <a:r>
              <a:rPr lang="zh-TW" altLang="en-US" sz="3200" b="1" dirty="0">
                <a:solidFill>
                  <a:srgbClr val="C00000"/>
                </a:solidFill>
                <a:latin typeface="微軟正黑體" panose="020B0604030504040204" pitchFamily="34" charset="-120"/>
                <a:ea typeface="微軟正黑體" panose="020B0604030504040204" pitchFamily="34" charset="-120"/>
                <a:cs typeface="Montserrat SemiBold" panose="00000700000000000000" charset="0"/>
                <a:sym typeface="+mn-lt"/>
              </a:rPr>
              <a:t>青溪國中</a:t>
            </a:r>
            <a:endParaRPr lang="en-US" sz="3200" b="1" dirty="0">
              <a:solidFill>
                <a:srgbClr val="C00000"/>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20" name="TextBox 73">
            <a:extLst>
              <a:ext uri="{FF2B5EF4-FFF2-40B4-BE49-F238E27FC236}">
                <a16:creationId xmlns:a16="http://schemas.microsoft.com/office/drawing/2014/main" id="{71D50A9F-A3FF-4962-B886-5DF908B6B9F2}"/>
              </a:ext>
            </a:extLst>
          </p:cNvPr>
          <p:cNvSpPr txBox="1"/>
          <p:nvPr/>
        </p:nvSpPr>
        <p:spPr>
          <a:xfrm>
            <a:off x="10019773" y="3716679"/>
            <a:ext cx="1771428" cy="505972"/>
          </a:xfrm>
          <a:prstGeom prst="roundRect">
            <a:avLst>
              <a:gd name="adj" fmla="val 0"/>
            </a:avLst>
          </a:prstGeom>
          <a:noFill/>
        </p:spPr>
        <p:txBody>
          <a:bodyPr wrap="square" rtlCol="0">
            <a:spAutoFit/>
          </a:bodyPr>
          <a:lstStyle/>
          <a:p>
            <a:pP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8:30-8:55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21" name="TextBox 73">
            <a:extLst>
              <a:ext uri="{FF2B5EF4-FFF2-40B4-BE49-F238E27FC236}">
                <a16:creationId xmlns:a16="http://schemas.microsoft.com/office/drawing/2014/main" id="{6F0F5190-F231-43C6-AA89-637E2FC51A9F}"/>
              </a:ext>
            </a:extLst>
          </p:cNvPr>
          <p:cNvSpPr txBox="1"/>
          <p:nvPr/>
        </p:nvSpPr>
        <p:spPr>
          <a:xfrm>
            <a:off x="9956700" y="5453848"/>
            <a:ext cx="2127108" cy="505972"/>
          </a:xfrm>
          <a:prstGeom prst="roundRect">
            <a:avLst>
              <a:gd name="adj" fmla="val 0"/>
            </a:avLst>
          </a:prstGeom>
          <a:noFill/>
        </p:spPr>
        <p:txBody>
          <a:bodyPr wrap="square" rtlCol="0">
            <a:spAutoFit/>
          </a:bodyPr>
          <a:lstStyle/>
          <a:p>
            <a:pP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9:00-9:25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22" name="文本框 21">
            <a:extLst>
              <a:ext uri="{FF2B5EF4-FFF2-40B4-BE49-F238E27FC236}">
                <a16:creationId xmlns:a16="http://schemas.microsoft.com/office/drawing/2014/main" id="{650FA1C0-3CED-4D9C-BD36-A2A0D50AE746}"/>
              </a:ext>
            </a:extLst>
          </p:cNvPr>
          <p:cNvSpPr txBox="1"/>
          <p:nvPr/>
        </p:nvSpPr>
        <p:spPr>
          <a:xfrm>
            <a:off x="9787401" y="1282465"/>
            <a:ext cx="2348029" cy="1077218"/>
          </a:xfrm>
          <a:prstGeom prst="rect">
            <a:avLst/>
          </a:prstGeom>
          <a:noFill/>
        </p:spPr>
        <p:txBody>
          <a:bodyPr wrap="square" rtlCol="0">
            <a:spAutoFit/>
          </a:bodyPr>
          <a:lstStyle/>
          <a:p>
            <a:pPr algn="ctr" defTabSz="1219170">
              <a:defRPr/>
            </a:pPr>
            <a:r>
              <a:rPr lang="zh-TW" altLang="en-US"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rPr>
              <a:t>新興</a:t>
            </a:r>
            <a:endParaRPr lang="en-US" altLang="zh-TW"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endParaRPr>
          </a:p>
          <a:p>
            <a:pPr algn="ctr" defTabSz="1219170">
              <a:defRPr/>
            </a:pPr>
            <a:r>
              <a:rPr lang="zh-TW" altLang="en-US"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rPr>
              <a:t>國際中小學</a:t>
            </a:r>
            <a:endParaRPr lang="en-US" sz="3200" b="1" dirty="0">
              <a:solidFill>
                <a:srgbClr val="0000FF"/>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23" name="TextBox 73">
            <a:extLst>
              <a:ext uri="{FF2B5EF4-FFF2-40B4-BE49-F238E27FC236}">
                <a16:creationId xmlns:a16="http://schemas.microsoft.com/office/drawing/2014/main" id="{4F901A92-B7E1-4CD5-BC4C-48DCE59F4F4C}"/>
              </a:ext>
            </a:extLst>
          </p:cNvPr>
          <p:cNvSpPr txBox="1"/>
          <p:nvPr/>
        </p:nvSpPr>
        <p:spPr>
          <a:xfrm>
            <a:off x="9993008" y="2189823"/>
            <a:ext cx="1787956" cy="505972"/>
          </a:xfrm>
          <a:prstGeom prst="roundRect">
            <a:avLst>
              <a:gd name="adj" fmla="val 0"/>
            </a:avLst>
          </a:prstGeom>
          <a:noFill/>
        </p:spPr>
        <p:txBody>
          <a:bodyPr wrap="square" rtlCol="0">
            <a:spAutoFit/>
          </a:bodyPr>
          <a:lstStyle/>
          <a:p>
            <a:pPr defTabSz="1219170">
              <a:lnSpc>
                <a:spcPct val="120000"/>
              </a:lnSpc>
              <a:defRPr/>
            </a:pPr>
            <a:r>
              <a:rPr lang="en-US" altLang="zh-CN"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rPr>
              <a:t>8:00-8:25</a:t>
            </a:r>
            <a:endParaRPr lang="zh-CN" altLang="en-US" sz="2400" dirty="0">
              <a:solidFill>
                <a:prstClr val="black"/>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424" name="矩形 423">
            <a:extLst>
              <a:ext uri="{FF2B5EF4-FFF2-40B4-BE49-F238E27FC236}">
                <a16:creationId xmlns:a16="http://schemas.microsoft.com/office/drawing/2014/main" id="{877F8359-221D-49A0-8724-42788F035FA2}"/>
              </a:ext>
            </a:extLst>
          </p:cNvPr>
          <p:cNvSpPr/>
          <p:nvPr/>
        </p:nvSpPr>
        <p:spPr>
          <a:xfrm>
            <a:off x="5846242" y="4286217"/>
            <a:ext cx="2394748" cy="502766"/>
          </a:xfrm>
          <a:prstGeom prst="rect">
            <a:avLst/>
          </a:prstGeom>
        </p:spPr>
        <p:txBody>
          <a:bodyPr wrap="square">
            <a:spAutoFit/>
          </a:bodyPr>
          <a:lstStyle/>
          <a:p>
            <a:pPr algn="ctr" defTabSz="1219170">
              <a:defRPr/>
            </a:pPr>
            <a:r>
              <a:rPr lang="zh-TW" altLang="en-US" sz="2667" b="1" dirty="0">
                <a:solidFill>
                  <a:prstClr val="black"/>
                </a:solidFill>
                <a:latin typeface="微軟正黑體" panose="020B0604030504040204" pitchFamily="34" charset="-120"/>
                <a:ea typeface="微軟正黑體" panose="020B0604030504040204" pitchFamily="34" charset="-120"/>
                <a:cs typeface="Montserrat SemiBold" panose="00000700000000000000" charset="0"/>
                <a:sym typeface="+mn-lt"/>
              </a:rPr>
              <a:t>升學輔導講座</a:t>
            </a:r>
            <a:endParaRPr lang="zh-CN" altLang="en-US" sz="2667" b="1" dirty="0">
              <a:solidFill>
                <a:prstClr val="black"/>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pic>
        <p:nvPicPr>
          <p:cNvPr id="425" name="圖片 424">
            <a:extLst>
              <a:ext uri="{FF2B5EF4-FFF2-40B4-BE49-F238E27FC236}">
                <a16:creationId xmlns:a16="http://schemas.microsoft.com/office/drawing/2014/main" id="{BF2F3A36-4C12-4B6C-B4F8-D5C17331A64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76566" y="2789788"/>
            <a:ext cx="2112454" cy="1336653"/>
          </a:xfrm>
          <a:prstGeom prst="rect">
            <a:avLst/>
          </a:prstGeom>
        </p:spPr>
      </p:pic>
      <p:sp>
        <p:nvSpPr>
          <p:cNvPr id="426" name="文本框 21">
            <a:extLst>
              <a:ext uri="{FF2B5EF4-FFF2-40B4-BE49-F238E27FC236}">
                <a16:creationId xmlns:a16="http://schemas.microsoft.com/office/drawing/2014/main" id="{1AE4950B-F930-4BDD-83BA-CE5AA4952D34}"/>
              </a:ext>
            </a:extLst>
          </p:cNvPr>
          <p:cNvSpPr txBox="1"/>
          <p:nvPr/>
        </p:nvSpPr>
        <p:spPr>
          <a:xfrm>
            <a:off x="9796950" y="4995457"/>
            <a:ext cx="2064963" cy="584775"/>
          </a:xfrm>
          <a:prstGeom prst="rect">
            <a:avLst/>
          </a:prstGeom>
          <a:noFill/>
        </p:spPr>
        <p:txBody>
          <a:bodyPr wrap="square" rtlCol="0">
            <a:spAutoFit/>
          </a:bodyPr>
          <a:lstStyle/>
          <a:p>
            <a:pPr defTabSz="1219170">
              <a:defRPr/>
            </a:pPr>
            <a:r>
              <a:rPr lang="zh-TW" altLang="en-US" sz="3200" b="1" dirty="0">
                <a:solidFill>
                  <a:srgbClr val="70AD47">
                    <a:lumMod val="75000"/>
                  </a:srgbClr>
                </a:solidFill>
                <a:latin typeface="微軟正黑體" panose="020B0604030504040204" pitchFamily="34" charset="-120"/>
                <a:ea typeface="微軟正黑體" panose="020B0604030504040204" pitchFamily="34" charset="-120"/>
                <a:cs typeface="Montserrat SemiBold" panose="00000700000000000000" charset="0"/>
                <a:sym typeface="+mn-lt"/>
              </a:rPr>
              <a:t>文昌國中</a:t>
            </a:r>
            <a:endParaRPr lang="en-US" sz="3200" b="1" dirty="0">
              <a:solidFill>
                <a:srgbClr val="70AD47">
                  <a:lumMod val="75000"/>
                </a:srgbClr>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27" name="文本框 21">
            <a:extLst>
              <a:ext uri="{FF2B5EF4-FFF2-40B4-BE49-F238E27FC236}">
                <a16:creationId xmlns:a16="http://schemas.microsoft.com/office/drawing/2014/main" id="{975EE374-EC5B-474A-B55A-45DDB55C26B3}"/>
              </a:ext>
            </a:extLst>
          </p:cNvPr>
          <p:cNvSpPr txBox="1"/>
          <p:nvPr/>
        </p:nvSpPr>
        <p:spPr>
          <a:xfrm>
            <a:off x="1998709" y="3385361"/>
            <a:ext cx="2755256" cy="584775"/>
          </a:xfrm>
          <a:prstGeom prst="rect">
            <a:avLst/>
          </a:prstGeom>
          <a:noFill/>
        </p:spPr>
        <p:txBody>
          <a:bodyPr wrap="square" rtlCol="0">
            <a:spAutoFit/>
          </a:bodyPr>
          <a:lstStyle/>
          <a:p>
            <a:pPr algn="ctr" defTabSz="1219170">
              <a:defRPr/>
            </a:pPr>
            <a:r>
              <a:rPr lang="zh-TW" altLang="en-US" sz="3200" b="1" dirty="0">
                <a:solidFill>
                  <a:srgbClr val="C00000"/>
                </a:solidFill>
                <a:latin typeface="微軟正黑體" panose="020B0604030504040204" pitchFamily="34" charset="-120"/>
                <a:ea typeface="微軟正黑體" panose="020B0604030504040204" pitchFamily="34" charset="-120"/>
                <a:cs typeface="Montserrat SemiBold" panose="00000700000000000000" charset="0"/>
                <a:sym typeface="+mn-lt"/>
              </a:rPr>
              <a:t>會稽國中</a:t>
            </a:r>
            <a:endParaRPr lang="en-US" altLang="zh-TW" sz="3200" b="1" dirty="0">
              <a:solidFill>
                <a:srgbClr val="C00000"/>
              </a:solidFill>
              <a:latin typeface="微軟正黑體" panose="020B0604030504040204" pitchFamily="34" charset="-120"/>
              <a:ea typeface="微軟正黑體" panose="020B0604030504040204" pitchFamily="34" charset="-120"/>
              <a:cs typeface="Montserrat SemiBold" panose="00000700000000000000" charset="0"/>
              <a:sym typeface="+mn-lt"/>
            </a:endParaRPr>
          </a:p>
        </p:txBody>
      </p:sp>
      <p:sp>
        <p:nvSpPr>
          <p:cNvPr id="428" name="Rectangle: Rounded Corners 9">
            <a:extLst>
              <a:ext uri="{FF2B5EF4-FFF2-40B4-BE49-F238E27FC236}">
                <a16:creationId xmlns:a16="http://schemas.microsoft.com/office/drawing/2014/main" id="{C731DE16-9ABF-4FAB-B731-B25FCCB811FC}"/>
              </a:ext>
            </a:extLst>
          </p:cNvPr>
          <p:cNvSpPr/>
          <p:nvPr/>
        </p:nvSpPr>
        <p:spPr>
          <a:xfrm>
            <a:off x="9773751" y="495802"/>
            <a:ext cx="1720877" cy="6659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endParaRPr lang="zh-CN" altLang="en-US" sz="4800" b="1" dirty="0">
              <a:latin typeface="+mn-ea"/>
              <a:sym typeface="FZHei-B01S" panose="02010601030101010101" pitchFamily="2" charset="-122"/>
            </a:endParaRPr>
          </a:p>
        </p:txBody>
      </p:sp>
      <p:sp>
        <p:nvSpPr>
          <p:cNvPr id="429" name="Rectangle: Rounded Corners 9">
            <a:extLst>
              <a:ext uri="{FF2B5EF4-FFF2-40B4-BE49-F238E27FC236}">
                <a16:creationId xmlns:a16="http://schemas.microsoft.com/office/drawing/2014/main" id="{AB87AC39-48F6-4207-9B4B-6E2BEB499648}"/>
              </a:ext>
            </a:extLst>
          </p:cNvPr>
          <p:cNvSpPr/>
          <p:nvPr/>
        </p:nvSpPr>
        <p:spPr>
          <a:xfrm>
            <a:off x="2719284" y="526881"/>
            <a:ext cx="1720877" cy="6659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endParaRPr lang="zh-CN" altLang="en-US" sz="4800" b="1" dirty="0">
              <a:latin typeface="+mn-ea"/>
              <a:sym typeface="FZHei-B01S" panose="02010601030101010101" pitchFamily="2" charset="-122"/>
            </a:endParaRPr>
          </a:p>
        </p:txBody>
      </p:sp>
      <p:sp>
        <p:nvSpPr>
          <p:cNvPr id="6" name="文字方塊 5">
            <a:extLst>
              <a:ext uri="{FF2B5EF4-FFF2-40B4-BE49-F238E27FC236}">
                <a16:creationId xmlns:a16="http://schemas.microsoft.com/office/drawing/2014/main" id="{70132BBA-DC10-4B4F-892A-D50CFEF4CD80}"/>
              </a:ext>
            </a:extLst>
          </p:cNvPr>
          <p:cNvSpPr txBox="1"/>
          <p:nvPr/>
        </p:nvSpPr>
        <p:spPr>
          <a:xfrm>
            <a:off x="2810192" y="541896"/>
            <a:ext cx="1674481" cy="523220"/>
          </a:xfrm>
          <a:prstGeom prst="rect">
            <a:avLst/>
          </a:prstGeom>
          <a:noFill/>
        </p:spPr>
        <p:txBody>
          <a:bodyPr wrap="square" rtlCol="0">
            <a:spAutoFit/>
          </a:bodyPr>
          <a:lstStyle/>
          <a:p>
            <a:r>
              <a:rPr lang="en-US" altLang="zh-TW" sz="2800" dirty="0">
                <a:solidFill>
                  <a:schemeClr val="bg1"/>
                </a:solidFill>
                <a:latin typeface="文鼎新藝體" panose="040B0A09000000000000" pitchFamily="81" charset="-120"/>
                <a:ea typeface="文鼎新藝體" panose="040B0A09000000000000" pitchFamily="81" charset="-120"/>
              </a:rPr>
              <a:t>11</a:t>
            </a:r>
            <a:r>
              <a:rPr lang="zh-TW" altLang="en-US" sz="2800" dirty="0">
                <a:solidFill>
                  <a:schemeClr val="bg1"/>
                </a:solidFill>
                <a:latin typeface="文鼎新藝體" panose="040B0A09000000000000" pitchFamily="81" charset="-120"/>
                <a:ea typeface="文鼎新藝體" panose="040B0A09000000000000" pitchFamily="81" charset="-120"/>
              </a:rPr>
              <a:t>月</a:t>
            </a:r>
            <a:r>
              <a:rPr lang="en-US" altLang="zh-TW" sz="2800" dirty="0">
                <a:solidFill>
                  <a:schemeClr val="bg1"/>
                </a:solidFill>
                <a:latin typeface="文鼎新藝體" panose="040B0A09000000000000" pitchFamily="81" charset="-120"/>
                <a:ea typeface="文鼎新藝體" panose="040B0A09000000000000" pitchFamily="81" charset="-120"/>
              </a:rPr>
              <a:t>20</a:t>
            </a:r>
            <a:r>
              <a:rPr lang="zh-TW" altLang="en-US" sz="2800" dirty="0">
                <a:solidFill>
                  <a:schemeClr val="bg1"/>
                </a:solidFill>
                <a:latin typeface="文鼎新藝體" panose="040B0A09000000000000" pitchFamily="81" charset="-120"/>
                <a:ea typeface="文鼎新藝體" panose="040B0A09000000000000" pitchFamily="81" charset="-120"/>
              </a:rPr>
              <a:t>日</a:t>
            </a:r>
          </a:p>
        </p:txBody>
      </p:sp>
      <p:sp>
        <p:nvSpPr>
          <p:cNvPr id="430" name="文字方塊 429">
            <a:extLst>
              <a:ext uri="{FF2B5EF4-FFF2-40B4-BE49-F238E27FC236}">
                <a16:creationId xmlns:a16="http://schemas.microsoft.com/office/drawing/2014/main" id="{990BD89F-C21E-4221-A846-968D36BE0EE1}"/>
              </a:ext>
            </a:extLst>
          </p:cNvPr>
          <p:cNvSpPr txBox="1"/>
          <p:nvPr/>
        </p:nvSpPr>
        <p:spPr>
          <a:xfrm>
            <a:off x="9796950" y="514195"/>
            <a:ext cx="1674481" cy="523220"/>
          </a:xfrm>
          <a:prstGeom prst="rect">
            <a:avLst/>
          </a:prstGeom>
          <a:noFill/>
        </p:spPr>
        <p:txBody>
          <a:bodyPr wrap="square" rtlCol="0">
            <a:spAutoFit/>
          </a:bodyPr>
          <a:lstStyle/>
          <a:p>
            <a:r>
              <a:rPr lang="en-US" altLang="zh-TW" sz="2800" dirty="0">
                <a:solidFill>
                  <a:schemeClr val="bg1"/>
                </a:solidFill>
                <a:latin typeface="文鼎新藝體" panose="040B0A09000000000000" pitchFamily="81" charset="-120"/>
                <a:ea typeface="文鼎新藝體" panose="040B0A09000000000000" pitchFamily="81" charset="-120"/>
              </a:rPr>
              <a:t>11</a:t>
            </a:r>
            <a:r>
              <a:rPr lang="zh-TW" altLang="en-US" sz="2800" dirty="0">
                <a:solidFill>
                  <a:schemeClr val="bg1"/>
                </a:solidFill>
                <a:latin typeface="文鼎新藝體" panose="040B0A09000000000000" pitchFamily="81" charset="-120"/>
                <a:ea typeface="文鼎新藝體" panose="040B0A09000000000000" pitchFamily="81" charset="-120"/>
              </a:rPr>
              <a:t>月</a:t>
            </a:r>
            <a:r>
              <a:rPr lang="en-US" altLang="zh-TW" sz="2800" dirty="0">
                <a:solidFill>
                  <a:schemeClr val="bg1"/>
                </a:solidFill>
                <a:latin typeface="文鼎新藝體" panose="040B0A09000000000000" pitchFamily="81" charset="-120"/>
                <a:ea typeface="文鼎新藝體" panose="040B0A09000000000000" pitchFamily="81" charset="-120"/>
              </a:rPr>
              <a:t>27</a:t>
            </a:r>
            <a:r>
              <a:rPr lang="zh-TW" altLang="en-US" sz="2800" dirty="0">
                <a:solidFill>
                  <a:schemeClr val="bg1"/>
                </a:solidFill>
                <a:latin typeface="文鼎新藝體" panose="040B0A09000000000000" pitchFamily="81" charset="-120"/>
                <a:ea typeface="文鼎新藝體" panose="040B0A09000000000000" pitchFamily="81" charset="-120"/>
              </a:rPr>
              <a:t>日</a:t>
            </a:r>
          </a:p>
        </p:txBody>
      </p:sp>
    </p:spTree>
    <p:extLst>
      <p:ext uri="{BB962C8B-B14F-4D97-AF65-F5344CB8AC3E}">
        <p14:creationId xmlns:p14="http://schemas.microsoft.com/office/powerpoint/2010/main" val="284137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0" y="14294"/>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extLst/>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68146" y="6666608"/>
            <a:ext cx="12328289"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學年大業國小班級親師座談會</a:t>
            </a: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2024年9月9日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6</a:t>
            </a:fld>
            <a:endParaRPr lang="zh-TW" altLang="en-US" sz="1400" dirty="0">
              <a:solidFill>
                <a:schemeClr val="accent6">
                  <a:lumMod val="10000"/>
                </a:schemeClr>
              </a:solidFill>
            </a:endParaRPr>
          </a:p>
        </p:txBody>
      </p:sp>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9" name="圖片 18">
            <a:extLst>
              <a:ext uri="{FF2B5EF4-FFF2-40B4-BE49-F238E27FC236}">
                <a16:creationId xmlns:a16="http://schemas.microsoft.com/office/drawing/2014/main" id="{9E80222E-5C00-4864-9D4F-A6F841A282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11956" y="8251"/>
            <a:ext cx="10201544" cy="6664400"/>
          </a:xfrm>
          <a:prstGeom prst="rect">
            <a:avLst/>
          </a:prstGeom>
        </p:spPr>
      </p:pic>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498" t="60114" r="42924" b="4711"/>
          <a:stretch/>
        </p:blipFill>
        <p:spPr>
          <a:xfrm>
            <a:off x="-68146" y="8251"/>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239787" y="89271"/>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11"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2"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6821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F24BCB-1862-4FDF-A0AB-08AD3C391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00" y="0"/>
            <a:ext cx="12235000" cy="6960091"/>
          </a:xfrm>
          <a:prstGeom prst="rect">
            <a:avLst/>
          </a:prstGeom>
        </p:spPr>
      </p:pic>
      <p:graphicFrame>
        <p:nvGraphicFramePr>
          <p:cNvPr id="4" name="內容版面配置區 2">
            <a:extLst>
              <a:ext uri="{FF2B5EF4-FFF2-40B4-BE49-F238E27FC236}">
                <a16:creationId xmlns:a16="http://schemas.microsoft.com/office/drawing/2014/main" id="{1FAC3ADB-A74A-442C-B62E-005B0EB81534}"/>
              </a:ext>
            </a:extLst>
          </p:cNvPr>
          <p:cNvGraphicFramePr>
            <a:graphicFrameLocks/>
          </p:cNvGraphicFramePr>
          <p:nvPr>
            <p:extLst/>
          </p:nvPr>
        </p:nvGraphicFramePr>
        <p:xfrm>
          <a:off x="453402" y="2686540"/>
          <a:ext cx="1499685" cy="3199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13">
            <a:extLst>
              <a:ext uri="{FF2B5EF4-FFF2-40B4-BE49-F238E27FC236}">
                <a16:creationId xmlns:a16="http://schemas.microsoft.com/office/drawing/2014/main" id="{F981272F-D6C5-4AA5-8CB6-78E087E0DD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498" t="60114" r="42924" b="4711"/>
          <a:stretch/>
        </p:blipFill>
        <p:spPr>
          <a:xfrm>
            <a:off x="-68145" y="0"/>
            <a:ext cx="3701988" cy="2003008"/>
          </a:xfrm>
          <a:prstGeom prst="rect">
            <a:avLst/>
          </a:prstGeom>
        </p:spPr>
      </p:pic>
      <p:grpSp>
        <p:nvGrpSpPr>
          <p:cNvPr id="13" name="群組 12">
            <a:extLst>
              <a:ext uri="{FF2B5EF4-FFF2-40B4-BE49-F238E27FC236}">
                <a16:creationId xmlns:a16="http://schemas.microsoft.com/office/drawing/2014/main" id="{A79882A4-4A2F-460B-862A-43CB031AB184}"/>
              </a:ext>
            </a:extLst>
          </p:cNvPr>
          <p:cNvGrpSpPr/>
          <p:nvPr/>
        </p:nvGrpSpPr>
        <p:grpSpPr>
          <a:xfrm>
            <a:off x="590058" y="220259"/>
            <a:ext cx="1745224" cy="1562490"/>
            <a:chOff x="130784" y="118028"/>
            <a:chExt cx="1745224" cy="1562490"/>
          </a:xfrm>
        </p:grpSpPr>
        <p:pic>
          <p:nvPicPr>
            <p:cNvPr id="14" name="圖片 13">
              <a:extLst>
                <a:ext uri="{FF2B5EF4-FFF2-40B4-BE49-F238E27FC236}">
                  <a16:creationId xmlns:a16="http://schemas.microsoft.com/office/drawing/2014/main" id="{E8D69BCF-5AA7-4884-B513-2F83FE093B86}"/>
                </a:ext>
              </a:extLst>
            </p:cNvPr>
            <p:cNvPicPr>
              <a:picLocks noChangeAspect="1"/>
            </p:cNvPicPr>
            <p:nvPr/>
          </p:nvPicPr>
          <p:blipFill>
            <a:blip r:embed="rId9" cstate="print"/>
            <a:stretch>
              <a:fillRect/>
            </a:stretch>
          </p:blipFill>
          <p:spPr>
            <a:xfrm>
              <a:off x="130784" y="118028"/>
              <a:ext cx="1375773" cy="1121268"/>
            </a:xfrm>
            <a:prstGeom prst="rect">
              <a:avLst/>
            </a:prstGeom>
            <a:effectLst>
              <a:glow rad="101600">
                <a:schemeClr val="bg1">
                  <a:alpha val="60000"/>
                </a:schemeClr>
              </a:glow>
              <a:outerShdw blurRad="50800" dist="38100" algn="l" rotWithShape="0">
                <a:schemeClr val="bg1">
                  <a:alpha val="40000"/>
                </a:schemeClr>
              </a:outerShdw>
            </a:effectLst>
          </p:spPr>
        </p:pic>
        <p:pic>
          <p:nvPicPr>
            <p:cNvPr id="15" name="圖片 14">
              <a:extLst>
                <a:ext uri="{FF2B5EF4-FFF2-40B4-BE49-F238E27FC236}">
                  <a16:creationId xmlns:a16="http://schemas.microsoft.com/office/drawing/2014/main" id="{F4E03224-01FD-4795-89CC-98E89CAC407C}"/>
                </a:ext>
              </a:extLst>
            </p:cNvPr>
            <p:cNvPicPr>
              <a:picLocks noChangeAspect="1"/>
            </p:cNvPicPr>
            <p:nvPr/>
          </p:nvPicPr>
          <p:blipFill>
            <a:blip r:embed="rId10" cstate="print"/>
            <a:stretch>
              <a:fillRect/>
            </a:stretch>
          </p:blipFill>
          <p:spPr>
            <a:xfrm>
              <a:off x="997116" y="1021819"/>
              <a:ext cx="878892" cy="658699"/>
            </a:xfrm>
            <a:prstGeom prst="rect">
              <a:avLst/>
            </a:prstGeom>
            <a:effectLst>
              <a:glow rad="101600">
                <a:schemeClr val="bg1">
                  <a:alpha val="60000"/>
                </a:schemeClr>
              </a:glow>
              <a:outerShdw blurRad="50800" dist="38100" dir="2700000" algn="tl" rotWithShape="0">
                <a:schemeClr val="bg1">
                  <a:alpha val="40000"/>
                </a:schemeClr>
              </a:outerShdw>
            </a:effectLst>
          </p:spPr>
        </p:pic>
      </p:grpSp>
      <p:sp>
        <p:nvSpPr>
          <p:cNvPr id="18" name="頁尾預留位置 6">
            <a:extLst>
              <a:ext uri="{FF2B5EF4-FFF2-40B4-BE49-F238E27FC236}">
                <a16:creationId xmlns:a16="http://schemas.microsoft.com/office/drawing/2014/main" id="{0D5898C2-5FCE-42B4-915D-628BEC48F9AD}"/>
              </a:ext>
            </a:extLst>
          </p:cNvPr>
          <p:cNvSpPr txBox="1">
            <a:spLocks/>
          </p:cNvSpPr>
          <p:nvPr/>
        </p:nvSpPr>
        <p:spPr>
          <a:xfrm>
            <a:off x="-86000" y="6697660"/>
            <a:ext cx="9254836" cy="307777"/>
          </a:xfrm>
          <a:prstGeom prst="rect">
            <a:avLst/>
          </a:prstGeom>
          <a:solidFill>
            <a:srgbClr val="99CC00"/>
          </a:solidFill>
        </p:spPr>
        <p:txBody>
          <a:bodyPr rtlCol="0"/>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latin typeface="微軟正黑體" panose="020B0604030504040204" pitchFamily="34" charset="-120"/>
                <a:ea typeface="微軟正黑體" panose="020B0604030504040204" pitchFamily="34" charset="-120"/>
                <a:sym typeface="Arial" panose="020B0604020202020204" pitchFamily="34" charset="0"/>
              </a:rPr>
              <a:t>113</a:t>
            </a:r>
            <a:r>
              <a:rPr lang="zh-TW" altLang="en-US" sz="1200" dirty="0">
                <a:latin typeface="微軟正黑體" panose="020B0604030504040204" pitchFamily="34" charset="-120"/>
                <a:ea typeface="微軟正黑體" panose="020B0604030504040204" pitchFamily="34" charset="-120"/>
                <a:sym typeface="Arial" panose="020B0604020202020204" pitchFamily="34" charset="0"/>
              </a:rPr>
              <a:t>學年大業國小親</a:t>
            </a:r>
            <a:r>
              <a:rPr lang="zh-TW" altLang="en-US" sz="1200">
                <a:latin typeface="微軟正黑體" panose="020B0604030504040204" pitchFamily="34" charset="-120"/>
                <a:ea typeface="微軟正黑體" panose="020B0604030504040204" pitchFamily="34" charset="-120"/>
                <a:sym typeface="Arial" panose="020B0604020202020204" pitchFamily="34" charset="0"/>
              </a:rPr>
              <a:t>師座談會</a:t>
            </a:r>
            <a:endParaRPr lang="zh-TW" altLang="en-US" sz="1200"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88F9DF21-02B7-4FC3-B1D4-C0C99BADC8B6}"/>
              </a:ext>
            </a:extLst>
          </p:cNvPr>
          <p:cNvSpPr/>
          <p:nvPr/>
        </p:nvSpPr>
        <p:spPr>
          <a:xfrm>
            <a:off x="675093" y="6672651"/>
            <a:ext cx="1290738" cy="307777"/>
          </a:xfrm>
          <a:prstGeom prst="rect">
            <a:avLst/>
          </a:prstGeom>
        </p:spPr>
        <p:txBody>
          <a:bodyPr wrap="none">
            <a:spAutoFit/>
          </a:bodyPr>
          <a:lstStyle/>
          <a:p>
            <a:fld id="{1ED25E05-8C57-4CA2-A6EA-1EBF2CB41307}" type="datetime2">
              <a:rPr lang="zh-TW" altLang="en-US" sz="1400"/>
              <a:pPr/>
              <a:t>2024年9月9日</a:t>
            </a:fld>
            <a:endParaRPr lang="zh-TW" altLang="en-US" sz="1400" dirty="0"/>
          </a:p>
        </p:txBody>
      </p:sp>
      <p:sp>
        <p:nvSpPr>
          <p:cNvPr id="21" name="投影片編號版面配置區 3">
            <a:extLst>
              <a:ext uri="{FF2B5EF4-FFF2-40B4-BE49-F238E27FC236}">
                <a16:creationId xmlns:a16="http://schemas.microsoft.com/office/drawing/2014/main" id="{77B9E6E6-D640-424A-99DA-FA719E38FF5D}"/>
              </a:ext>
            </a:extLst>
          </p:cNvPr>
          <p:cNvSpPr txBox="1">
            <a:spLocks/>
          </p:cNvSpPr>
          <p:nvPr/>
        </p:nvSpPr>
        <p:spPr>
          <a:xfrm>
            <a:off x="43000" y="6665631"/>
            <a:ext cx="410402" cy="228600"/>
          </a:xfrm>
          <a:prstGeom prst="rect">
            <a:avLst/>
          </a:prstGeom>
        </p:spPr>
        <p:txBody>
          <a:bodyP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altLang="zh-TW" sz="1400" smtClean="0">
                <a:solidFill>
                  <a:schemeClr val="accent6">
                    <a:lumMod val="10000"/>
                  </a:schemeClr>
                </a:solidFill>
              </a:rPr>
              <a:pPr/>
              <a:t>7</a:t>
            </a:fld>
            <a:endParaRPr lang="zh-TW" altLang="en-US" sz="1400" dirty="0">
              <a:solidFill>
                <a:schemeClr val="accent6">
                  <a:lumMod val="10000"/>
                </a:schemeClr>
              </a:solidFill>
            </a:endParaRPr>
          </a:p>
        </p:txBody>
      </p:sp>
      <p:pic>
        <p:nvPicPr>
          <p:cNvPr id="19" name="图片 11">
            <a:extLst>
              <a:ext uri="{FF2B5EF4-FFF2-40B4-BE49-F238E27FC236}">
                <a16:creationId xmlns:a16="http://schemas.microsoft.com/office/drawing/2014/main" id="{CB77B668-C259-4188-B8BF-C2CCE03EDF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866" t="-1" r="2801" b="10600"/>
          <a:stretch/>
        </p:blipFill>
        <p:spPr>
          <a:xfrm rot="19622740">
            <a:off x="9043246" y="5368515"/>
            <a:ext cx="3686303" cy="2279791"/>
          </a:xfrm>
          <a:custGeom>
            <a:avLst/>
            <a:gdLst>
              <a:gd name="connsiteX0" fmla="*/ 4743355 w 6628787"/>
              <a:gd name="connsiteY0" fmla="*/ 0 h 4099567"/>
              <a:gd name="connsiteX1" fmla="*/ 6628787 w 6628787"/>
              <a:gd name="connsiteY1" fmla="*/ 1222278 h 4099567"/>
              <a:gd name="connsiteX2" fmla="*/ 4763512 w 6628787"/>
              <a:gd name="connsiteY2" fmla="*/ 4099567 h 4099567"/>
              <a:gd name="connsiteX3" fmla="*/ 0 w 6628787"/>
              <a:gd name="connsiteY3" fmla="*/ 1011501 h 4099567"/>
              <a:gd name="connsiteX4" fmla="*/ 655731 w 6628787"/>
              <a:gd name="connsiteY4" fmla="*/ 0 h 40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787" h="4099567">
                <a:moveTo>
                  <a:pt x="4743355" y="0"/>
                </a:moveTo>
                <a:lnTo>
                  <a:pt x="6628787" y="1222278"/>
                </a:lnTo>
                <a:lnTo>
                  <a:pt x="4763512" y="4099567"/>
                </a:lnTo>
                <a:lnTo>
                  <a:pt x="0" y="1011501"/>
                </a:lnTo>
                <a:lnTo>
                  <a:pt x="655731" y="0"/>
                </a:lnTo>
                <a:close/>
              </a:path>
            </a:pathLst>
          </a:custGeom>
        </p:spPr>
      </p:pic>
      <p:pic>
        <p:nvPicPr>
          <p:cNvPr id="17" name="Picture 6" descr="æ ¡å¾½">
            <a:extLst>
              <a:ext uri="{FF2B5EF4-FFF2-40B4-BE49-F238E27FC236}">
                <a16:creationId xmlns:a16="http://schemas.microsoft.com/office/drawing/2014/main" id="{43B3AD22-6A56-4A5F-8F05-9AF51B1452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229" t="16333" r="43477" b="15408"/>
          <a:stretch>
            <a:fillRect/>
          </a:stretch>
        </p:blipFill>
        <p:spPr bwMode="auto">
          <a:xfrm>
            <a:off x="174166" y="2129382"/>
            <a:ext cx="466398" cy="4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Text Box 5">
            <a:extLst>
              <a:ext uri="{FF2B5EF4-FFF2-40B4-BE49-F238E27FC236}">
                <a16:creationId xmlns:a16="http://schemas.microsoft.com/office/drawing/2014/main" id="{9B5AA9A2-F453-4CFF-88C2-4CDF2DBD4F75}"/>
              </a:ext>
            </a:extLst>
          </p:cNvPr>
          <p:cNvSpPr txBox="1">
            <a:spLocks noChangeArrowheads="1"/>
          </p:cNvSpPr>
          <p:nvPr/>
        </p:nvSpPr>
        <p:spPr bwMode="auto">
          <a:xfrm>
            <a:off x="570562" y="2375171"/>
            <a:ext cx="2170103" cy="2249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健康快樂</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新大業</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多元學習</a:t>
            </a:r>
            <a:r>
              <a:rPr kumimoji="0" lang="zh-TW" altLang="en-US"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 </a:t>
            </a:r>
            <a:r>
              <a:rPr kumimoji="0" lang="zh-TW" sz="1000" b="0" i="0" u="none" strike="noStrike" cap="none" normalizeH="0" baseline="0" dirty="0">
                <a:ln>
                  <a:noFill/>
                </a:ln>
                <a:solidFill>
                  <a:srgbClr val="FFC000"/>
                </a:solidFill>
                <a:effectLst/>
                <a:latin typeface="華康儷粗圓" panose="020F0709000000000000" pitchFamily="49" charset="-120"/>
                <a:ea typeface="華康儷粗圓" panose="020F0709000000000000" pitchFamily="49" charset="-120"/>
              </a:rPr>
              <a:t>創卓越</a:t>
            </a:r>
            <a:endParaRPr kumimoji="0" lang="zh-TW" sz="10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19250D02-421A-445D-A643-E92EF495E5EF}"/>
              </a:ext>
            </a:extLst>
          </p:cNvPr>
          <p:cNvSpPr/>
          <p:nvPr/>
        </p:nvSpPr>
        <p:spPr>
          <a:xfrm>
            <a:off x="570562" y="2060652"/>
            <a:ext cx="2410762" cy="369332"/>
          </a:xfrm>
          <a:prstGeom prst="rect">
            <a:avLst/>
          </a:prstGeom>
        </p:spPr>
        <p:txBody>
          <a:bodyPr wrap="square">
            <a:spAutoFit/>
          </a:bodyPr>
          <a:lstStyle/>
          <a:p>
            <a:r>
              <a:rPr lang="zh-TW" altLang="zh-TW" dirty="0">
                <a:solidFill>
                  <a:srgbClr val="0000FF"/>
                </a:solidFill>
                <a:latin typeface="華康新特黑體" panose="020B0909000000000000" pitchFamily="49" charset="-120"/>
                <a:ea typeface="華康新特黑體" panose="020B0909000000000000" pitchFamily="49" charset="-120"/>
              </a:rPr>
              <a:t>桃園市大業國民小</a:t>
            </a:r>
            <a:r>
              <a:rPr lang="zh-TW" altLang="en-US" dirty="0">
                <a:solidFill>
                  <a:srgbClr val="0000FF"/>
                </a:solidFill>
                <a:latin typeface="華康新特黑體" panose="020B0909000000000000" pitchFamily="49" charset="-120"/>
                <a:ea typeface="華康新特黑體" panose="020B0909000000000000" pitchFamily="49" charset="-120"/>
              </a:rPr>
              <a:t>學</a:t>
            </a:r>
            <a:endParaRPr lang="zh-TW" altLang="en-US" dirty="0"/>
          </a:p>
        </p:txBody>
      </p:sp>
      <p:pic>
        <p:nvPicPr>
          <p:cNvPr id="16" name="圖片 15">
            <a:extLst>
              <a:ext uri="{FF2B5EF4-FFF2-40B4-BE49-F238E27FC236}">
                <a16:creationId xmlns:a16="http://schemas.microsoft.com/office/drawing/2014/main" id="{A21D8879-CF87-4F77-AF74-9D54F2A8310E}"/>
              </a:ext>
            </a:extLst>
          </p:cNvPr>
          <p:cNvPicPr>
            <a:picLocks noChangeAspect="1"/>
          </p:cNvPicPr>
          <p:nvPr/>
        </p:nvPicPr>
        <p:blipFill rotWithShape="1">
          <a:blip r:embed="rId13"/>
          <a:srcRect l="13010" t="12245" r="12373" b="4490"/>
          <a:stretch/>
        </p:blipFill>
        <p:spPr>
          <a:xfrm>
            <a:off x="2335282" y="2698803"/>
            <a:ext cx="5128501" cy="3219121"/>
          </a:xfrm>
          <a:prstGeom prst="rect">
            <a:avLst/>
          </a:prstGeom>
          <a:ln>
            <a:noFill/>
          </a:ln>
          <a:effectLst>
            <a:outerShdw blurRad="292100" dist="139700" dir="2700000" algn="tl" rotWithShape="0">
              <a:srgbClr val="333333">
                <a:alpha val="65000"/>
              </a:srgbClr>
            </a:outerShdw>
          </a:effectLst>
        </p:spPr>
      </p:pic>
      <p:sp>
        <p:nvSpPr>
          <p:cNvPr id="22" name="文字方塊 21">
            <a:extLst>
              <a:ext uri="{FF2B5EF4-FFF2-40B4-BE49-F238E27FC236}">
                <a16:creationId xmlns:a16="http://schemas.microsoft.com/office/drawing/2014/main" id="{DCB00DFD-92C7-45B8-AB08-5C67495F5654}"/>
              </a:ext>
            </a:extLst>
          </p:cNvPr>
          <p:cNvSpPr txBox="1"/>
          <p:nvPr/>
        </p:nvSpPr>
        <p:spPr>
          <a:xfrm>
            <a:off x="7855469" y="2196963"/>
            <a:ext cx="3765969" cy="3662541"/>
          </a:xfrm>
          <a:prstGeom prst="rect">
            <a:avLst/>
          </a:prstGeom>
          <a:solidFill>
            <a:srgbClr val="FFFF00"/>
          </a:solidFill>
          <a:effectLst>
            <a:glow rad="228600">
              <a:schemeClr val="accent5">
                <a:satMod val="175000"/>
                <a:alpha val="40000"/>
              </a:schemeClr>
            </a:glow>
          </a:effectLst>
        </p:spPr>
        <p:txBody>
          <a:bodyPr wrap="square" rtlCol="0">
            <a:spAutoFit/>
          </a:bodyPr>
          <a:lstStyle/>
          <a:p>
            <a:pPr algn="just"/>
            <a:r>
              <a:rPr lang="zh-TW" altLang="en-US" dirty="0">
                <a:latin typeface="標楷體" panose="03000509000000000000" pitchFamily="65" charset="-120"/>
                <a:ea typeface="標楷體" panose="03000509000000000000" pitchFamily="65" charset="-120"/>
              </a:rPr>
              <a:t>    本中心結合全國家庭教育諮詢專線</a:t>
            </a:r>
            <a:r>
              <a:rPr lang="en-US" altLang="zh-TW" dirty="0">
                <a:latin typeface="標楷體" panose="03000509000000000000" pitchFamily="65" charset="-120"/>
                <a:ea typeface="標楷體" panose="03000509000000000000" pitchFamily="65" charset="-120"/>
              </a:rPr>
              <a:t>412-8185(</a:t>
            </a:r>
            <a:r>
              <a:rPr lang="zh-TW" altLang="en-US" dirty="0">
                <a:latin typeface="標楷體" panose="03000509000000000000" pitchFamily="65" charset="-120"/>
                <a:ea typeface="標楷體" panose="03000509000000000000" pitchFamily="65" charset="-120"/>
              </a:rPr>
              <a:t>手機請直撥</a:t>
            </a:r>
            <a:r>
              <a:rPr lang="en-US" altLang="zh-TW" dirty="0">
                <a:latin typeface="標楷體" panose="03000509000000000000" pitchFamily="65" charset="-120"/>
                <a:ea typeface="標楷體" panose="03000509000000000000" pitchFamily="65" charset="-120"/>
              </a:rPr>
              <a:t>02-412-8185)</a:t>
            </a:r>
            <a:r>
              <a:rPr lang="zh-TW" altLang="en-US" dirty="0">
                <a:latin typeface="標楷體" panose="03000509000000000000" pitchFamily="65" charset="-120"/>
                <a:ea typeface="標楷體" panose="03000509000000000000" pitchFamily="65" charset="-120"/>
              </a:rPr>
              <a:t>提供諮詢服務。</a:t>
            </a:r>
            <a:endParaRPr lang="en-US" altLang="zh-TW" dirty="0">
              <a:latin typeface="標楷體" panose="03000509000000000000" pitchFamily="65" charset="-120"/>
              <a:ea typeface="標楷體" panose="03000509000000000000" pitchFamily="65" charset="-120"/>
            </a:endParaRPr>
          </a:p>
          <a:p>
            <a:pPr algn="just"/>
            <a:endParaRPr lang="en-US" altLang="zh-TW" dirty="0">
              <a:latin typeface="標楷體" panose="03000509000000000000" pitchFamily="65" charset="-120"/>
              <a:ea typeface="標楷體" panose="03000509000000000000" pitchFamily="65" charset="-120"/>
            </a:endParaRPr>
          </a:p>
          <a:p>
            <a:pPr algn="just"/>
            <a:r>
              <a:rPr lang="zh-TW" altLang="en-US" dirty="0">
                <a:latin typeface="標楷體" panose="03000509000000000000" pitchFamily="65" charset="-120"/>
                <a:ea typeface="標楷體" panose="03000509000000000000" pitchFamily="65" charset="-120"/>
              </a:rPr>
              <a:t>    市民如有夫妻相處、婆媳關係、親子溝通、子女教養、婚前交往、情緒調適、家庭資源及生活適應等問題，歡迎來電，將由經培訓的家庭教育志工，義務為市民提供諮詢服務、資源轉介，以提升家庭功能。</a:t>
            </a:r>
          </a:p>
          <a:p>
            <a:r>
              <a:rPr lang="zh-TW" altLang="en-US" dirty="0"/>
              <a:t>	</a:t>
            </a:r>
            <a:endParaRPr lang="en-US" altLang="zh-TW" b="1" dirty="0">
              <a:latin typeface="標楷體" panose="03000509000000000000" pitchFamily="65" charset="-120"/>
              <a:ea typeface="標楷體" panose="03000509000000000000" pitchFamily="65" charset="-120"/>
            </a:endParaRPr>
          </a:p>
          <a:p>
            <a:r>
              <a:rPr lang="zh-TW" altLang="en-US" b="1" dirty="0">
                <a:latin typeface="標楷體" panose="03000509000000000000" pitchFamily="65" charset="-120"/>
                <a:ea typeface="標楷體" panose="03000509000000000000" pitchFamily="65" charset="-120"/>
              </a:rPr>
              <a:t>    聯結網址</a:t>
            </a:r>
            <a:r>
              <a:rPr lang="zh-TW" altLang="en-US" b="1" dirty="0">
                <a:latin typeface="新細明體" panose="02020500000000000000" pitchFamily="18" charset="-120"/>
                <a:ea typeface="新細明體" panose="02020500000000000000" pitchFamily="18" charset="-120"/>
              </a:rPr>
              <a:t>：</a:t>
            </a:r>
            <a:r>
              <a:rPr lang="en-US" altLang="zh-TW" sz="1600" dirty="0"/>
              <a:t> http://family.tycg.gov.tw/</a:t>
            </a:r>
            <a:endParaRPr lang="zh-TW" altLang="en-US" sz="1600" dirty="0"/>
          </a:p>
        </p:txBody>
      </p:sp>
      <p:sp>
        <p:nvSpPr>
          <p:cNvPr id="24" name="標題 1">
            <a:extLst>
              <a:ext uri="{FF2B5EF4-FFF2-40B4-BE49-F238E27FC236}">
                <a16:creationId xmlns:a16="http://schemas.microsoft.com/office/drawing/2014/main" id="{DBF25255-CF06-4098-8803-F23B40F99246}"/>
              </a:ext>
            </a:extLst>
          </p:cNvPr>
          <p:cNvSpPr txBox="1">
            <a:spLocks/>
          </p:cNvSpPr>
          <p:nvPr/>
        </p:nvSpPr>
        <p:spPr>
          <a:xfrm>
            <a:off x="4733992" y="304302"/>
            <a:ext cx="4331432" cy="812222"/>
          </a:xfrm>
          <a:prstGeom prst="rect">
            <a:avLst/>
          </a:prstGeom>
        </p:spPr>
        <p:txBody>
          <a:bodyPr rtlCol="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dirty="0">
                <a:solidFill>
                  <a:srgbClr val="002060"/>
                </a:solidFill>
                <a:latin typeface="王漢宗特黑體繁" panose="02000500000000000000" pitchFamily="2" charset="-120"/>
                <a:ea typeface="王漢宗特黑體繁" panose="02000500000000000000" pitchFamily="2" charset="-120"/>
              </a:rPr>
              <a:t>校外諮詢服務</a:t>
            </a:r>
            <a:r>
              <a:rPr lang="en-US" altLang="zh-TW" dirty="0"/>
              <a:t>	</a:t>
            </a:r>
          </a:p>
        </p:txBody>
      </p:sp>
      <p:sp>
        <p:nvSpPr>
          <p:cNvPr id="25" name="標題 1">
            <a:extLst>
              <a:ext uri="{FF2B5EF4-FFF2-40B4-BE49-F238E27FC236}">
                <a16:creationId xmlns:a16="http://schemas.microsoft.com/office/drawing/2014/main" id="{CA6BD475-9EDE-4396-AF6E-261B5EA34036}"/>
              </a:ext>
            </a:extLst>
          </p:cNvPr>
          <p:cNvSpPr txBox="1">
            <a:spLocks/>
          </p:cNvSpPr>
          <p:nvPr/>
        </p:nvSpPr>
        <p:spPr>
          <a:xfrm>
            <a:off x="2991113" y="1124050"/>
            <a:ext cx="7895284" cy="864954"/>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a:latin typeface="王漢宗顏楷體繁" panose="02000500000000000000" pitchFamily="2" charset="-120"/>
                <a:ea typeface="王漢宗顏楷體繁" panose="02000500000000000000" pitchFamily="2" charset="-120"/>
              </a:rPr>
              <a:t>桃園市政府家庭教育中心網站辦理各項家庭教育課程活動及提供家庭教育諮詢服務</a:t>
            </a:r>
            <a:r>
              <a:rPr lang="zh-TW" altLang="zh-TW" sz="2400" dirty="0">
                <a:latin typeface="王漢宗顏楷體繁" panose="02000500000000000000" pitchFamily="2" charset="-120"/>
                <a:ea typeface="王漢宗顏楷體繁" panose="02000500000000000000" pitchFamily="2" charset="-120"/>
              </a:rPr>
              <a:t>。</a:t>
            </a:r>
            <a:endParaRPr lang="en-US" altLang="zh-TW" sz="2400" dirty="0">
              <a:latin typeface="王漢宗顏楷體繁" panose="02000500000000000000" pitchFamily="2" charset="-120"/>
              <a:ea typeface="王漢宗顏楷體繁" panose="02000500000000000000" pitchFamily="2" charset="-120"/>
            </a:endParaRPr>
          </a:p>
        </p:txBody>
      </p:sp>
    </p:spTree>
    <p:extLst>
      <p:ext uri="{BB962C8B-B14F-4D97-AF65-F5344CB8AC3E}">
        <p14:creationId xmlns:p14="http://schemas.microsoft.com/office/powerpoint/2010/main" val="135511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theme/theme1.xml><?xml version="1.0" encoding="utf-8"?>
<a:theme xmlns:a="http://schemas.openxmlformats.org/drawingml/2006/main" name="1-0930-10">
  <a:themeElements>
    <a:clrScheme name="自定义 365">
      <a:dk1>
        <a:sysClr val="windowText" lastClr="000000"/>
      </a:dk1>
      <a:lt1>
        <a:sysClr val="window" lastClr="FFFFFF"/>
      </a:lt1>
      <a:dk2>
        <a:srgbClr val="44546A"/>
      </a:dk2>
      <a:lt2>
        <a:srgbClr val="E7E6E6"/>
      </a:lt2>
      <a:accent1>
        <a:srgbClr val="99CCFF"/>
      </a:accent1>
      <a:accent2>
        <a:srgbClr val="99CCFF"/>
      </a:accent2>
      <a:accent3>
        <a:srgbClr val="99CCFF"/>
      </a:accent3>
      <a:accent4>
        <a:srgbClr val="99CCFF"/>
      </a:accent4>
      <a:accent5>
        <a:srgbClr val="99CCFF"/>
      </a:accent5>
      <a:accent6>
        <a:srgbClr val="99CCFF"/>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自然生態教育相片簡報</Template>
  <TotalTime>3534</TotalTime>
  <Words>298</Words>
  <Application>Microsoft Office PowerPoint</Application>
  <PresentationFormat>寬螢幕</PresentationFormat>
  <Paragraphs>71</Paragraphs>
  <Slides>7</Slides>
  <Notes>1</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7</vt:i4>
      </vt:variant>
    </vt:vector>
  </HeadingPairs>
  <TitlesOfParts>
    <vt:vector size="25" baseType="lpstr">
      <vt:lpstr>等线</vt:lpstr>
      <vt:lpstr>等线 Light</vt:lpstr>
      <vt:lpstr>FZHei-B01S</vt:lpstr>
      <vt:lpstr>Montserrat SemiBold</vt:lpstr>
      <vt:lpstr>文鼎新藝體</vt:lpstr>
      <vt:lpstr>王漢宗特黑體繁</vt:lpstr>
      <vt:lpstr>王漢宗綜藝體繁</vt:lpstr>
      <vt:lpstr>王漢宗顏楷體繁</vt:lpstr>
      <vt:lpstr>字魂70号-灵悦黑体</vt:lpstr>
      <vt:lpstr>華康中特圓體</vt:lpstr>
      <vt:lpstr>華康新特黑體</vt:lpstr>
      <vt:lpstr>華康魏碑體</vt:lpstr>
      <vt:lpstr>華康儷粗圓</vt:lpstr>
      <vt:lpstr>微軟正黑體</vt:lpstr>
      <vt:lpstr>新細明體</vt:lpstr>
      <vt:lpstr>標楷體</vt:lpstr>
      <vt:lpstr>Arial</vt:lpstr>
      <vt:lpstr>1-0930-10</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標題版面配置</dc:title>
  <dc:creator>Administrator</dc:creator>
  <cp:lastModifiedBy>USER</cp:lastModifiedBy>
  <cp:revision>201</cp:revision>
  <cp:lastPrinted>2020-07-01T07:23:50Z</cp:lastPrinted>
  <dcterms:created xsi:type="dcterms:W3CDTF">2019-08-13T08:17:30Z</dcterms:created>
  <dcterms:modified xsi:type="dcterms:W3CDTF">2024-09-09T08:16:40Z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