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65" r:id="rId3"/>
    <p:sldId id="335" r:id="rId4"/>
    <p:sldId id="366" r:id="rId5"/>
    <p:sldId id="364" r:id="rId6"/>
    <p:sldId id="349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3115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91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01955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18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4208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3608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02463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29339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9470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401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795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6415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874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365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578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557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9993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7" Type="http://schemas.openxmlformats.org/officeDocument/2006/relationships/image" Target="../media/image6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1.png"/><Relationship Id="rId7" Type="http://schemas.openxmlformats.org/officeDocument/2006/relationships/image" Target="../media/image7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6-3</a:t>
            </a:r>
            <a:br>
              <a:rPr lang="en-US" altLang="zh-TW" dirty="0" smtClean="0"/>
            </a:br>
            <a:r>
              <a:rPr lang="zh-TW" altLang="en-US" dirty="0" smtClean="0"/>
              <a:t>通分和分數的大小比較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788" y="1052736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331640" y="3767200"/>
                <a:ext cx="26642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767200"/>
                <a:ext cx="266429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763688" y="5203294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203294"/>
                <a:ext cx="5112568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64088" y="3731452"/>
                <a:ext cx="3024336" cy="11377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731452"/>
                <a:ext cx="3024336" cy="11377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60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788" y="1052736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331640" y="3767200"/>
                <a:ext cx="26642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767200"/>
                <a:ext cx="266429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763688" y="5203294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203294"/>
                <a:ext cx="5112568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64088" y="3731452"/>
                <a:ext cx="3024336" cy="11377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731452"/>
                <a:ext cx="3024336" cy="11377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636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788" y="1052736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366989" y="3947230"/>
                <a:ext cx="26642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989" y="3947230"/>
                <a:ext cx="266429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763688" y="5373216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373216"/>
                <a:ext cx="5112568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67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788" y="1052736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366989" y="3947230"/>
                <a:ext cx="26642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989" y="3947230"/>
                <a:ext cx="266429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763688" y="5373216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373216"/>
                <a:ext cx="5112568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68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788" y="1052736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364088" y="2420888"/>
                <a:ext cx="1008112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420888"/>
                <a:ext cx="1008112" cy="10801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366988" y="3947230"/>
                <a:ext cx="3205011" cy="12099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988" y="3947230"/>
                <a:ext cx="3205011" cy="120996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763688" y="5373216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39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373216"/>
                <a:ext cx="5112568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03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788" y="1052736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364088" y="2420888"/>
                <a:ext cx="1008112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420888"/>
                <a:ext cx="1008112" cy="10801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366988" y="3947230"/>
                <a:ext cx="3205011" cy="12099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988" y="3947230"/>
                <a:ext cx="3205011" cy="120996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763688" y="5373216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373216"/>
                <a:ext cx="5112568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94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9571" y="1031658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893184" y="2107395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84" y="2107395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499992" y="2046858"/>
                <a:ext cx="936104" cy="8847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046858"/>
                <a:ext cx="936104" cy="8847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05198" y="3399332"/>
                <a:ext cx="3402706" cy="12099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98" y="3399332"/>
                <a:ext cx="3402706" cy="120996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547664" y="5367093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280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367093"/>
                <a:ext cx="5112568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40788" y="123627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692781" y="3408266"/>
                <a:ext cx="3402706" cy="12099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781" y="3408266"/>
                <a:ext cx="3402706" cy="120996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501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9571" y="1031658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893184" y="2107395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84" y="2107395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499992" y="2046858"/>
                <a:ext cx="936104" cy="8847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046858"/>
                <a:ext cx="936104" cy="8847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05198" y="3399332"/>
                <a:ext cx="3402706" cy="12099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98" y="3399332"/>
                <a:ext cx="3402706" cy="120996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547664" y="5367093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665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367093"/>
                <a:ext cx="5112568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40788" y="123627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692781" y="3408266"/>
                <a:ext cx="3402706" cy="12099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781" y="3408266"/>
                <a:ext cx="3402706" cy="120996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35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9571" y="1031658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893184" y="2107395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84" y="2107395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594799" y="2065384"/>
                <a:ext cx="936104" cy="8847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799" y="2065384"/>
                <a:ext cx="936104" cy="8847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893184" y="3578674"/>
                <a:ext cx="1446568" cy="9384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84" y="3578674"/>
                <a:ext cx="1446568" cy="93840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5027370" y="5085184"/>
                <a:ext cx="3528392" cy="8028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370" y="5085184"/>
                <a:ext cx="3528392" cy="80287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40788" y="123627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259145" y="3442896"/>
                <a:ext cx="1607411" cy="12099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145" y="3442896"/>
                <a:ext cx="1607411" cy="120996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6804248" y="3426315"/>
                <a:ext cx="1607411" cy="12099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426315"/>
                <a:ext cx="1607411" cy="120996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575556" y="5150976"/>
                <a:ext cx="3528392" cy="8028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56" y="5150976"/>
                <a:ext cx="3528392" cy="80287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2627784" y="6054510"/>
                <a:ext cx="3528392" cy="8028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6054510"/>
                <a:ext cx="3528392" cy="80287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795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  <p:bldP spid="15" grpId="0"/>
      <p:bldP spid="12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356" y="647504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r>
              <a:rPr lang="en-US" altLang="zh-TW" dirty="0" smtClean="0">
                <a:ln w="19050">
                  <a:noFill/>
                </a:ln>
              </a:rPr>
              <a:t>--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分數的大小比較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043608" y="2299861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299861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483768" y="2299861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299861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779912" y="2289129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289129"/>
                <a:ext cx="576064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5056731" y="2289128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731" y="2289128"/>
                <a:ext cx="576064" cy="871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683568" y="4005064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005064"/>
                <a:ext cx="5112568" cy="12241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48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356" y="647504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r>
              <a:rPr lang="en-US" altLang="zh-TW" dirty="0" smtClean="0">
                <a:ln w="19050">
                  <a:noFill/>
                </a:ln>
              </a:rPr>
              <a:t>--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分數的大小比較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043608" y="2299861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299861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483768" y="2299861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299861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779912" y="2289129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289129"/>
                <a:ext cx="576064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5056731" y="2289128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731" y="2289128"/>
                <a:ext cx="576064" cy="871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683568" y="4005064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005064"/>
                <a:ext cx="5112568" cy="12241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425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356" y="647504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r>
              <a:rPr lang="en-US" altLang="zh-TW" dirty="0" smtClean="0">
                <a:ln w="19050">
                  <a:noFill/>
                </a:ln>
              </a:rPr>
              <a:t>--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分數的大小比較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043608" y="2299861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299861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483768" y="2299861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299861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779912" y="2289129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289129"/>
                <a:ext cx="576064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5056731" y="2289128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731" y="2289128"/>
                <a:ext cx="576064" cy="871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683568" y="4005064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005064"/>
                <a:ext cx="5112568" cy="12241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877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  <p:bldP spid="10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356" y="647504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r>
              <a:rPr lang="en-US" altLang="zh-TW" dirty="0" smtClean="0">
                <a:ln w="19050">
                  <a:noFill/>
                </a:ln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比較大小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1043608" y="2299861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299861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483768" y="2299861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299861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779912" y="2289129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289129"/>
                <a:ext cx="576064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5056731" y="2289128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731" y="2289128"/>
                <a:ext cx="576064" cy="871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683568" y="4221088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221088"/>
                <a:ext cx="5112568" cy="12241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593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通分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788" y="1052736"/>
            <a:ext cx="8435280" cy="183987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◎利用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擴分或約分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將不同的分數化為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相同分母或分子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的分數，稱為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通分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zh-TW" sz="12800" dirty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331640" y="2774924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774924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364088" y="2774924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774924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331640" y="4121236"/>
                <a:ext cx="26642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121236"/>
                <a:ext cx="266429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5227890" y="4117788"/>
                <a:ext cx="26642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890" y="4117788"/>
                <a:ext cx="2664296" cy="871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746548" y="5431409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548" y="5431409"/>
                <a:ext cx="5112568" cy="12241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89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788" y="1052736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331640" y="3767200"/>
                <a:ext cx="26642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767200"/>
                <a:ext cx="266429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763688" y="5203294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203294"/>
                <a:ext cx="5112568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49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788" y="1052736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331640" y="3767200"/>
                <a:ext cx="26642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767200"/>
                <a:ext cx="266429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763688" y="5203294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203294"/>
                <a:ext cx="5112568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07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0788" y="1052736"/>
            <a:ext cx="4275228" cy="93610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◎比較分數的大小。</a:t>
            </a:r>
            <a:endParaRPr lang="zh-TW" altLang="zh-TW" sz="12800" dirty="0" smtClean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20888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420888"/>
                <a:ext cx="576064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331640" y="3767200"/>
                <a:ext cx="26642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767200"/>
                <a:ext cx="266429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763688" y="5203294"/>
                <a:ext cx="5112568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因為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，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所以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203294"/>
                <a:ext cx="5112568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64088" y="3731452"/>
                <a:ext cx="26642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731452"/>
                <a:ext cx="2664296" cy="87109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836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3" grpId="0"/>
      <p:bldP spid="14" grpId="0"/>
      <p:bldP spid="16" grpId="0"/>
      <p:bldP spid="11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</TotalTime>
  <Words>202</Words>
  <Application>Microsoft Office PowerPoint</Application>
  <PresentationFormat>如螢幕大小 (4:3)</PresentationFormat>
  <Paragraphs>131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6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Engineering-PowerPoint-Template</vt:lpstr>
      <vt:lpstr>6-3 通分和分數的大小比較</vt:lpstr>
      <vt:lpstr>複習一下--分數的大小比較</vt:lpstr>
      <vt:lpstr>複習一下--分數的大小比較</vt:lpstr>
      <vt:lpstr>複習一下--分數的大小比較</vt:lpstr>
      <vt:lpstr>動動腦—比較大小</vt:lpstr>
      <vt:lpstr>認識通分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動動腦</vt:lpstr>
      <vt:lpstr>動動腦</vt:lpstr>
      <vt:lpstr>動動腦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169</cp:revision>
  <dcterms:created xsi:type="dcterms:W3CDTF">2015-02-23T02:08:32Z</dcterms:created>
  <dcterms:modified xsi:type="dcterms:W3CDTF">2016-11-04T05:49:36Z</dcterms:modified>
</cp:coreProperties>
</file>