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8" r:id="rId1"/>
  </p:sldMasterIdLst>
  <p:sldIdLst>
    <p:sldId id="256" r:id="rId2"/>
    <p:sldId id="259" r:id="rId3"/>
    <p:sldId id="257" r:id="rId4"/>
    <p:sldId id="258" r:id="rId5"/>
    <p:sldId id="262" r:id="rId6"/>
    <p:sldId id="260" r:id="rId7"/>
    <p:sldId id="261" r:id="rId8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320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5" name="矩形 11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6" name="矩形 13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7" name="矩形 18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10" name="直線接點 10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11" name="直線接點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12" name="直線接點 1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13" name="直線接點 15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14" name="直線接點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15" name="直線接點 21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16" name="矩形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/>
          </a:p>
        </p:txBody>
      </p:sp>
      <p:sp>
        <p:nvSpPr>
          <p:cNvPr id="17" name="橢圓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/>
          </a:p>
        </p:txBody>
      </p:sp>
      <p:sp>
        <p:nvSpPr>
          <p:cNvPr id="18" name="橢圓 22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/>
          </a:p>
        </p:txBody>
      </p:sp>
      <p:sp>
        <p:nvSpPr>
          <p:cNvPr id="19" name="橢圓 23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/>
          </a:p>
        </p:txBody>
      </p:sp>
      <p:sp>
        <p:nvSpPr>
          <p:cNvPr id="20" name="橢圓 25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/>
          </a:p>
        </p:txBody>
      </p:sp>
      <p:sp>
        <p:nvSpPr>
          <p:cNvPr id="21" name="橢圓 24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/>
          </a:p>
        </p:txBody>
      </p:sp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zh-TW" altLang="en-US" smtClean="0"/>
              <a:t>按一下以編輯母片副標題樣式</a:t>
            </a:r>
            <a:endParaRPr lang="en-US"/>
          </a:p>
        </p:txBody>
      </p:sp>
      <p:sp>
        <p:nvSpPr>
          <p:cNvPr id="22" name="日期版面配置區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88AF6F-94FD-4880-BDC7-5C9F5BD53028}" type="datetimeFigureOut">
              <a:rPr lang="zh-TW" altLang="en-US"/>
              <a:pPr>
                <a:defRPr/>
              </a:pPr>
              <a:t>2016/12/1</a:t>
            </a:fld>
            <a:endParaRPr lang="zh-TW" altLang="en-US"/>
          </a:p>
        </p:txBody>
      </p:sp>
      <p:sp>
        <p:nvSpPr>
          <p:cNvPr id="23" name="頁尾版面配置區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24" name="投影片編號版面配置區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463919-EF51-44C5-A654-BFB20B1BA70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41D203-721A-4DC8-A641-F27F6E038567}" type="datetimeFigureOut">
              <a:rPr lang="zh-TW" altLang="en-US"/>
              <a:pPr>
                <a:defRPr/>
              </a:pPr>
              <a:t>2016/12/1</a:t>
            </a:fld>
            <a:endParaRPr lang="zh-TW" altLang="en-US"/>
          </a:p>
        </p:txBody>
      </p:sp>
      <p:sp>
        <p:nvSpPr>
          <p:cNvPr id="5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DAC436-EE49-402F-8040-9D0B2C521AE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4265FF-A94E-462E-8251-AAE9BEFCE28E}" type="datetimeFigureOut">
              <a:rPr lang="zh-TW" altLang="en-US"/>
              <a:pPr>
                <a:defRPr/>
              </a:pPr>
              <a:t>2016/12/1</a:t>
            </a:fld>
            <a:endParaRPr lang="zh-TW" altLang="en-US"/>
          </a:p>
        </p:txBody>
      </p:sp>
      <p:sp>
        <p:nvSpPr>
          <p:cNvPr id="5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ACEAB5-9088-43B7-A328-918C4A3DCC6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A0C80163-71A4-4036-AF14-350AF521D07B}" type="datetimeFigureOut">
              <a:rPr lang="zh-TW" altLang="en-US"/>
              <a:pPr>
                <a:defRPr/>
              </a:pPr>
              <a:t>2016/12/1</a:t>
            </a:fld>
            <a:endParaRPr lang="zh-TW" altLang="en-US"/>
          </a:p>
        </p:txBody>
      </p:sp>
      <p:sp>
        <p:nvSpPr>
          <p:cNvPr id="5" name="投影片編號版面配置區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06B12E1-E650-476F-80DB-4727998596B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  <p:sp>
        <p:nvSpPr>
          <p:cNvPr id="6" name="頁尾版面配置區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5" name="矩形 9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6" name="矩形 10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7" name="矩形 11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8" name="直線接點 12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9" name="直線接點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10" name="直線接點 14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11" name="直線接點 15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12" name="直線接點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13" name="矩形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/>
          </a:p>
        </p:txBody>
      </p:sp>
      <p:sp>
        <p:nvSpPr>
          <p:cNvPr id="14" name="橢圓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/>
          </a:p>
        </p:txBody>
      </p:sp>
      <p:sp>
        <p:nvSpPr>
          <p:cNvPr id="15" name="橢圓 19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/>
          </a:p>
        </p:txBody>
      </p:sp>
      <p:sp>
        <p:nvSpPr>
          <p:cNvPr id="16" name="橢圓 20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/>
          </a:p>
        </p:txBody>
      </p:sp>
      <p:sp>
        <p:nvSpPr>
          <p:cNvPr id="17" name="橢圓 21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/>
          </a:p>
        </p:txBody>
      </p:sp>
      <p:sp>
        <p:nvSpPr>
          <p:cNvPr id="18" name="橢圓 22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/>
          </a:p>
        </p:txBody>
      </p:sp>
      <p:sp>
        <p:nvSpPr>
          <p:cNvPr id="19" name="直線接點 25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0" name="日期版面配置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EA5E2B-C77F-40C0-B889-27E52EEA0E9E}" type="datetimeFigureOut">
              <a:rPr lang="zh-TW" altLang="en-US"/>
              <a:pPr>
                <a:defRPr/>
              </a:pPr>
              <a:t>2016/12/1</a:t>
            </a:fld>
            <a:endParaRPr lang="zh-TW" altLang="en-US"/>
          </a:p>
        </p:txBody>
      </p:sp>
      <p:sp>
        <p:nvSpPr>
          <p:cNvPr id="21" name="頁尾版面配置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22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B7C472-A3BA-4B27-83C4-11E553B5E4D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日期版面配置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05A40A-81BA-4BAF-94C9-ABAB34A1C077}" type="datetimeFigureOut">
              <a:rPr lang="zh-TW" altLang="en-US"/>
              <a:pPr>
                <a:defRPr/>
              </a:pPr>
              <a:t>2016/12/1</a:t>
            </a:fld>
            <a:endParaRPr lang="zh-TW" altLang="en-US"/>
          </a:p>
        </p:txBody>
      </p:sp>
      <p:sp>
        <p:nvSpPr>
          <p:cNvPr id="6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107EA8-4376-4426-AD1E-43B6441AD28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7" name="日期版面配置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BF1979-8241-4C0B-8C49-F385AA876E44}" type="datetimeFigureOut">
              <a:rPr lang="zh-TW" altLang="en-US"/>
              <a:pPr>
                <a:defRPr/>
              </a:pPr>
              <a:t>2016/12/1</a:t>
            </a:fld>
            <a:endParaRPr lang="zh-TW" altLang="en-US"/>
          </a:p>
        </p:txBody>
      </p:sp>
      <p:sp>
        <p:nvSpPr>
          <p:cNvPr id="8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725F59-A585-4DD3-B5F0-9F2CE0F776F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日期版面配置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2895EAB-5486-4DB2-A0C4-040DD03278AB}" type="datetimeFigureOut">
              <a:rPr lang="zh-TW" altLang="en-US"/>
              <a:pPr>
                <a:defRPr/>
              </a:pPr>
              <a:t>2016/12/1</a:t>
            </a:fld>
            <a:endParaRPr lang="zh-TW" altLang="en-US"/>
          </a:p>
        </p:txBody>
      </p:sp>
      <p:sp>
        <p:nvSpPr>
          <p:cNvPr id="4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E12D7716-6477-4CC3-8C7F-5DE38DCB00A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  <p:sp>
        <p:nvSpPr>
          <p:cNvPr id="5" name="頁尾版面配置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67F329-2262-454B-918E-B5D2D5933AF9}" type="datetimeFigureOut">
              <a:rPr lang="zh-TW" altLang="en-US"/>
              <a:pPr>
                <a:defRPr/>
              </a:pPr>
              <a:t>2016/12/1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2FE74A-AB41-4385-80BB-FD145997053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直線接點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>
              <a:latin typeface="+mn-lt"/>
              <a:ea typeface="+mn-ea"/>
            </a:endParaRPr>
          </a:p>
        </p:txBody>
      </p:sp>
      <p:sp>
        <p:nvSpPr>
          <p:cNvPr id="6" name="直線接點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>
              <a:latin typeface="+mn-lt"/>
              <a:ea typeface="+mn-ea"/>
            </a:endParaRPr>
          </a:p>
        </p:txBody>
      </p:sp>
      <p:sp>
        <p:nvSpPr>
          <p:cNvPr id="7" name="直線接點 8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>
              <a:latin typeface="+mn-lt"/>
              <a:ea typeface="+mn-ea"/>
            </a:endParaRPr>
          </a:p>
        </p:txBody>
      </p:sp>
      <p:sp>
        <p:nvSpPr>
          <p:cNvPr id="8" name="直線接點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9" name="矩形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10" name="直線接點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11" name="橢圓 13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8" name="內容版面配置區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2" name="日期版面配置區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22A64F1-6D01-430E-AC14-69FC8991C177}" type="datetimeFigureOut">
              <a:rPr lang="zh-TW" altLang="en-US"/>
              <a:pPr>
                <a:defRPr/>
              </a:pPr>
              <a:t>2016/12/1</a:t>
            </a:fld>
            <a:endParaRPr lang="zh-TW" altLang="en-US"/>
          </a:p>
        </p:txBody>
      </p:sp>
      <p:sp>
        <p:nvSpPr>
          <p:cNvPr id="13" name="投影片編號版面配置區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B9DC021-1354-43E3-93CF-4B14F7B4E1F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  <p:sp>
        <p:nvSpPr>
          <p:cNvPr id="14" name="頁尾版面配置區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直線接點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6" name="橢圓 12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/>
          </a:p>
        </p:txBody>
      </p:sp>
      <p:sp>
        <p:nvSpPr>
          <p:cNvPr id="7" name="直線接點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8" name="矩形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9" name="直線接點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10" name="直線接點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>
              <a:latin typeface="+mn-lt"/>
              <a:ea typeface="+mn-ea"/>
            </a:endParaRPr>
          </a:p>
        </p:txBody>
      </p:sp>
      <p:sp>
        <p:nvSpPr>
          <p:cNvPr id="11" name="直線接點 19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>
              <a:latin typeface="+mn-lt"/>
              <a:ea typeface="+mn-ea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zh-TW" altLang="en-US" noProof="0" smtClean="0"/>
              <a:t>按一下圖示以新增圖片</a:t>
            </a:r>
            <a:endParaRPr lang="en-US" noProof="0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2" name="日期版面配置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DAF55E0-64E3-4A6E-BC5F-1CA5A8D16F7D}" type="datetimeFigureOut">
              <a:rPr lang="zh-TW" altLang="en-US"/>
              <a:pPr>
                <a:defRPr/>
              </a:pPr>
              <a:t>2016/12/1</a:t>
            </a:fld>
            <a:endParaRPr lang="zh-TW" altLang="en-US"/>
          </a:p>
        </p:txBody>
      </p:sp>
      <p:sp>
        <p:nvSpPr>
          <p:cNvPr id="13" name="投影片編號版面配置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2038C63-6D3E-4E3F-BA89-B7E6EE652EB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  <p:sp>
        <p:nvSpPr>
          <p:cNvPr id="14" name="頁尾版面配置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>
              <a:latin typeface="+mn-lt"/>
              <a:ea typeface="+mn-ea"/>
            </a:endParaRPr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1028" name="文字版面配置區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smtClean="0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72906E92-19DA-4832-BF95-B19746D9E3AD}" type="datetimeFigureOut">
              <a:rPr lang="zh-TW" altLang="en-US"/>
              <a:pPr>
                <a:defRPr/>
              </a:pPr>
              <a:t>2016/12/1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10" name="矩形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12" name="橢圓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 smtClean="0">
                <a:solidFill>
                  <a:srgbClr val="FFFFFF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2152EDC1-B0F0-4646-A831-90895BDC1BF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0" r:id="rId1"/>
    <p:sldLayoutId id="2147483961" r:id="rId2"/>
    <p:sldLayoutId id="2147483962" r:id="rId3"/>
    <p:sldLayoutId id="2147483959" r:id="rId4"/>
    <p:sldLayoutId id="2147483958" r:id="rId5"/>
    <p:sldLayoutId id="2147483963" r:id="rId6"/>
    <p:sldLayoutId id="2147483957" r:id="rId7"/>
    <p:sldLayoutId id="2147483964" r:id="rId8"/>
    <p:sldLayoutId id="2147483965" r:id="rId9"/>
    <p:sldLayoutId id="2147483956" r:id="rId10"/>
    <p:sldLayoutId id="2147483955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  <a:ea typeface="新細明體" charset="-120"/>
        </a:defRPr>
      </a:lvl2pPr>
      <a:lvl3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  <a:ea typeface="新細明體" charset="-120"/>
        </a:defRPr>
      </a:lvl3pPr>
      <a:lvl4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  <a:ea typeface="新細明體" charset="-120"/>
        </a:defRPr>
      </a:lvl4pPr>
      <a:lvl5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  <a:ea typeface="新細明體" charset="-12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  <a:ea typeface="新細明體" charset="-12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  <a:ea typeface="新細明體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  <a:ea typeface="新細明體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  <a:ea typeface="新細明體" charset="-12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fontAlgn="base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fontAlgn="base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fontAlgn="base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圖片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76263" y="-100013"/>
            <a:ext cx="9872663" cy="710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19075" y="0"/>
            <a:ext cx="8281988" cy="14700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sz="6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排灣族─五年祭</a:t>
            </a:r>
            <a:endParaRPr lang="zh-TW" altLang="en-US" sz="6000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084888" y="2492375"/>
            <a:ext cx="3663950" cy="1538288"/>
          </a:xfrm>
        </p:spPr>
        <p:txBody>
          <a:bodyPr>
            <a:noAutofit/>
          </a:bodyPr>
          <a:lstStyle/>
          <a:p>
            <a:pPr>
              <a:spcBef>
                <a:spcPct val="0"/>
              </a:spcBef>
            </a:pPr>
            <a:r>
              <a:rPr lang="zh-TW" altLang="en-US" sz="200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指導老師</a:t>
            </a:r>
            <a:r>
              <a:rPr lang="en-US" altLang="zh-TW" sz="200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200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陳來福、古</a:t>
            </a:r>
            <a:r>
              <a:rPr lang="zh-TW" altLang="en-US" sz="2000" smtClean="0">
                <a:solidFill>
                  <a:schemeClr val="accent2"/>
                </a:solidFill>
                <a:latin typeface="標楷體" pitchFamily="65" charset="-120"/>
                <a:ea typeface="標楷體" pitchFamily="65" charset="-120"/>
              </a:rPr>
              <a:t>村</a:t>
            </a:r>
            <a:r>
              <a:rPr lang="zh-TW" altLang="en-US" sz="200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春</a:t>
            </a:r>
            <a:r>
              <a:rPr lang="zh-TW" altLang="en-US" sz="200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玲</a:t>
            </a:r>
            <a:endParaRPr lang="en-US" altLang="zh-TW" sz="200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ct val="0"/>
              </a:spcBef>
            </a:pPr>
            <a:endParaRPr lang="en-US" altLang="zh-TW" sz="200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ct val="0"/>
              </a:spcBef>
            </a:pPr>
            <a:r>
              <a:rPr lang="zh-TW" altLang="en-US" sz="200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學生</a:t>
            </a:r>
            <a:r>
              <a:rPr lang="en-US" altLang="zh-TW" sz="200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200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古聖龍、李昱陞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zh-TW" altLang="en-US"/>
          </a:p>
        </p:txBody>
      </p:sp>
      <p:sp>
        <p:nvSpPr>
          <p:cNvPr id="14338" name="內容版面配置區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endParaRPr lang="zh-TW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8313" y="0"/>
            <a:ext cx="7467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sz="4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研究動機</a:t>
            </a:r>
            <a:endParaRPr lang="zh-TW" altLang="en-US" sz="4800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5362" name="內容版面配置區 3"/>
          <p:cNvSpPr>
            <a:spLocks noGrp="1"/>
          </p:cNvSpPr>
          <p:nvPr>
            <p:ph sz="quarter" idx="1"/>
          </p:nvPr>
        </p:nvSpPr>
        <p:spPr>
          <a:xfrm>
            <a:off x="395288" y="1484313"/>
            <a:ext cx="4506912" cy="4598987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在台灣原住民文化裡，</a:t>
            </a:r>
            <a:endParaRPr lang="en-US" altLang="zh-TW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Font typeface="Wingdings" pitchFamily="2" charset="2"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每個族群都有自己的祭</a:t>
            </a:r>
            <a:endParaRPr lang="en-US" altLang="zh-TW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Font typeface="Wingdings" pitchFamily="2" charset="2"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典及傳統文化。族群之</a:t>
            </a:r>
            <a:endParaRPr lang="en-US" altLang="zh-TW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Font typeface="Wingdings" pitchFamily="2" charset="2"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間的差異也有許多的不</a:t>
            </a:r>
            <a:endParaRPr lang="en-US" altLang="zh-TW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Font typeface="Wingdings" pitchFamily="2" charset="2"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同，促使我們想更廣泛</a:t>
            </a:r>
            <a:endParaRPr lang="en-US" altLang="zh-TW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Font typeface="Wingdings" pitchFamily="2" charset="2"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的去搜尋並了解原住民</a:t>
            </a:r>
            <a:endParaRPr lang="en-US" altLang="zh-TW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Font typeface="Wingdings" pitchFamily="2" charset="2"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文化身為排灣族的我們，</a:t>
            </a:r>
            <a:endParaRPr lang="en-US" altLang="zh-TW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Font typeface="Wingdings" pitchFamily="2" charset="2"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第一步就是先去認識自</a:t>
            </a:r>
            <a:endParaRPr lang="en-US" altLang="zh-TW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Font typeface="Wingdings" pitchFamily="2" charset="2"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己的文化，並做更深入</a:t>
            </a:r>
            <a:endParaRPr lang="en-US" altLang="zh-TW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Font typeface="Wingdings" pitchFamily="2" charset="2"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的認識與探討</a:t>
            </a:r>
            <a:r>
              <a:rPr lang="zh-TW" altLang="zh-TW" smtClean="0"/>
              <a:t>，</a:t>
            </a:r>
            <a:endParaRPr lang="zh-TW" altLang="en-US" smtClean="0"/>
          </a:p>
        </p:txBody>
      </p:sp>
      <p:pic>
        <p:nvPicPr>
          <p:cNvPr id="15363" name="內容版面配置區 5"/>
          <p:cNvPicPr>
            <a:picLocks noGrp="1" noChangeAspect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067175" y="1628775"/>
            <a:ext cx="4518025" cy="36718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4213" y="0"/>
            <a:ext cx="7467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sz="4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活動過程</a:t>
            </a:r>
            <a:endParaRPr lang="zh-TW" altLang="en-US" sz="4800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107504" y="2780928"/>
            <a:ext cx="4199346" cy="2808312"/>
          </a:xfrm>
          <a:effectLst>
            <a:softEdge rad="112500"/>
          </a:effectLst>
        </p:spPr>
      </p:pic>
      <p:sp>
        <p:nvSpPr>
          <p:cNvPr id="16387" name="內容版面配置區 10"/>
          <p:cNvSpPr>
            <a:spLocks noGrp="1"/>
          </p:cNvSpPr>
          <p:nvPr>
            <p:ph sz="quarter" idx="2"/>
          </p:nvPr>
        </p:nvSpPr>
        <p:spPr>
          <a:xfrm>
            <a:off x="4270375" y="1600200"/>
            <a:ext cx="3657600" cy="4572000"/>
          </a:xfrm>
        </p:spPr>
        <p:txBody>
          <a:bodyPr/>
          <a:lstStyle/>
          <a:p>
            <a:r>
              <a:rPr lang="zh-TW" altLang="en-US" u="sng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巫師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為活動從開始到結束做</a:t>
            </a:r>
            <a:r>
              <a:rPr lang="zh-TW" altLang="en-US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祈福儀式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，並告知祖靈要舉辦五年祭以求祖靈保佑。</a:t>
            </a:r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4572000" y="3717032"/>
            <a:ext cx="4059942" cy="22837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sz="4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活動過程</a:t>
            </a:r>
            <a:endParaRPr lang="zh-TW" altLang="en-US" sz="4000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-104577" y="2617128"/>
            <a:ext cx="4460553" cy="2952328"/>
          </a:xfrm>
          <a:effectLst>
            <a:softEdge rad="112500"/>
          </a:effectLst>
        </p:spPr>
      </p:pic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270375" y="1600200"/>
            <a:ext cx="3657600" cy="4572000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zh-TW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標楷體" pitchFamily="65" charset="-120"/>
                <a:ea typeface="標楷體" pitchFamily="65" charset="-120"/>
              </a:rPr>
              <a:t>準備祭典前所</a:t>
            </a:r>
            <a:r>
              <a:rPr lang="zh-TW" alt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標楷體" pitchFamily="65" charset="-120"/>
                <a:ea typeface="標楷體" pitchFamily="65" charset="-120"/>
              </a:rPr>
              <a:t>需用品及布置五年祭場地。</a:t>
            </a:r>
            <a:endParaRPr lang="zh-TW" altLang="en-US" sz="2800" dirty="0">
              <a:solidFill>
                <a:schemeClr val="tx1">
                  <a:lumMod val="85000"/>
                  <a:lumOff val="1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7412" name="圖片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35488" y="3429000"/>
            <a:ext cx="4210050" cy="280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sz="44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活動過程</a:t>
            </a:r>
            <a:endParaRPr lang="zh-TW" altLang="en-US" sz="4400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8434" name="內容版面配置區 3"/>
          <p:cNvSpPr>
            <a:spLocks noGrp="1"/>
          </p:cNvSpPr>
          <p:nvPr>
            <p:ph sz="quarter" idx="2"/>
          </p:nvPr>
        </p:nvSpPr>
        <p:spPr>
          <a:xfrm>
            <a:off x="4270375" y="1600200"/>
            <a:ext cx="3657600" cy="4572000"/>
          </a:xfrm>
        </p:spPr>
        <p:txBody>
          <a:bodyPr/>
          <a:lstStyle/>
          <a:p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五年祭中</a:t>
            </a:r>
            <a:r>
              <a:rPr lang="zh-TW" altLang="en-US" u="sng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刺福</a:t>
            </a:r>
            <a:r>
              <a:rPr lang="zh-TW" altLang="en-US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球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是一項不可或缺的重要項目，且刺中</a:t>
            </a:r>
            <a:r>
              <a:rPr lang="zh-TW" altLang="en-US" u="sng" smtClean="0">
                <a:latin typeface="標楷體" pitchFamily="65" charset="-120"/>
                <a:ea typeface="標楷體" pitchFamily="65" charset="-120"/>
              </a:rPr>
              <a:t>每一顆球都有具代表的意義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。</a:t>
            </a:r>
          </a:p>
        </p:txBody>
      </p:sp>
      <p:sp>
        <p:nvSpPr>
          <p:cNvPr id="18435" name="內容版面配置區 8"/>
          <p:cNvSpPr>
            <a:spLocks noGrp="1"/>
          </p:cNvSpPr>
          <p:nvPr>
            <p:ph sz="quarter" idx="1"/>
          </p:nvPr>
        </p:nvSpPr>
        <p:spPr>
          <a:xfrm>
            <a:off x="482600" y="5876925"/>
            <a:ext cx="3657600" cy="1782763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</a:pPr>
            <a:r>
              <a:rPr lang="zh-TW" altLang="en-US" sz="280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土坂部落</a:t>
            </a:r>
            <a:r>
              <a:rPr lang="zh-TW" altLang="en-US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      </a:t>
            </a:r>
            <a:endParaRPr lang="en-US" altLang="zh-TW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 algn="ctr">
              <a:buFont typeface="Wingdings" pitchFamily="2" charset="2"/>
              <a:buNone/>
            </a:pPr>
            <a:r>
              <a:rPr lang="zh-TW" altLang="en-US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              </a:t>
            </a:r>
          </a:p>
        </p:txBody>
      </p:sp>
      <p:pic>
        <p:nvPicPr>
          <p:cNvPr id="13" name="圖片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179512" y="2370743"/>
            <a:ext cx="3960440" cy="30512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8" name="直線單箭頭接點 7"/>
          <p:cNvCxnSpPr/>
          <p:nvPr/>
        </p:nvCxnSpPr>
        <p:spPr>
          <a:xfrm>
            <a:off x="971550" y="5062538"/>
            <a:ext cx="792163" cy="81438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圖片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4283968" y="3429000"/>
            <a:ext cx="4351926" cy="28937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1" name="直線單箭頭接點 10"/>
          <p:cNvCxnSpPr/>
          <p:nvPr/>
        </p:nvCxnSpPr>
        <p:spPr>
          <a:xfrm flipH="1">
            <a:off x="3203575" y="5876925"/>
            <a:ext cx="1584325" cy="36036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zh-TW" altLang="en-US" dirty="0"/>
          </a:p>
        </p:txBody>
      </p:sp>
      <p:sp>
        <p:nvSpPr>
          <p:cNvPr id="19458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TW" altLang="en-US" smtClean="0"/>
          </a:p>
        </p:txBody>
      </p:sp>
      <p:sp>
        <p:nvSpPr>
          <p:cNvPr id="19459" name="內容版面配置區 3"/>
          <p:cNvSpPr>
            <a:spLocks noGrp="1"/>
          </p:cNvSpPr>
          <p:nvPr>
            <p:ph sz="quarter" idx="2"/>
          </p:nvPr>
        </p:nvSpPr>
        <p:spPr>
          <a:xfrm>
            <a:off x="4270375" y="1600200"/>
            <a:ext cx="3657600" cy="4572000"/>
          </a:xfrm>
        </p:spPr>
        <p:txBody>
          <a:bodyPr/>
          <a:lstStyle/>
          <a:p>
            <a:endParaRPr lang="zh-TW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壁窗">
  <a:themeElements>
    <a:clrScheme name="壁窗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壁窗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壁窗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壁窗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78</TotalTime>
  <Words>221</Words>
  <Application>Microsoft Office PowerPoint</Application>
  <PresentationFormat>如螢幕大小 (4:3)</PresentationFormat>
  <Paragraphs>23</Paragraphs>
  <Slides>7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簡報設計範本</vt:lpstr>
      </vt:variant>
      <vt:variant>
        <vt:i4>7</vt:i4>
      </vt:variant>
      <vt:variant>
        <vt:lpstr>投影片標題</vt:lpstr>
      </vt:variant>
      <vt:variant>
        <vt:i4>7</vt:i4>
      </vt:variant>
    </vt:vector>
  </HeadingPairs>
  <TitlesOfParts>
    <vt:vector size="22" baseType="lpstr">
      <vt:lpstr>Century Schoolbook</vt:lpstr>
      <vt:lpstr>新細明體</vt:lpstr>
      <vt:lpstr>Arial</vt:lpstr>
      <vt:lpstr>Wingdings</vt:lpstr>
      <vt:lpstr>Wingdings 2</vt:lpstr>
      <vt:lpstr>Calibri</vt:lpstr>
      <vt:lpstr>標楷體</vt:lpstr>
      <vt:lpstr>Times New Roman</vt:lpstr>
      <vt:lpstr>壁窗</vt:lpstr>
      <vt:lpstr>壁窗</vt:lpstr>
      <vt:lpstr>壁窗</vt:lpstr>
      <vt:lpstr>壁窗</vt:lpstr>
      <vt:lpstr>壁窗</vt:lpstr>
      <vt:lpstr>壁窗</vt:lpstr>
      <vt:lpstr>壁窗</vt:lpstr>
      <vt:lpstr>排灣族─五年祭</vt:lpstr>
      <vt:lpstr>投影片 2</vt:lpstr>
      <vt:lpstr>研究動機</vt:lpstr>
      <vt:lpstr>活動過程</vt:lpstr>
      <vt:lpstr>活動過程</vt:lpstr>
      <vt:lpstr>活動過程</vt:lpstr>
      <vt:lpstr>投影片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acer</cp:lastModifiedBy>
  <cp:revision>11</cp:revision>
  <dcterms:created xsi:type="dcterms:W3CDTF">2016-11-22T05:40:52Z</dcterms:created>
  <dcterms:modified xsi:type="dcterms:W3CDTF">2016-11-30T16:58:29Z</dcterms:modified>
</cp:coreProperties>
</file>