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2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94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01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28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7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1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47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8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3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46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25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33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36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97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92867F-0E82-497F-A892-D3539964E5E5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266C5B-33FC-4385-93E4-FE6B0FA173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7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D10C00-16D5-4690-86CF-2160C57C1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2148" y="1442906"/>
            <a:ext cx="8260709" cy="1728132"/>
          </a:xfrm>
        </p:spPr>
        <p:txBody>
          <a:bodyPr/>
          <a:lstStyle/>
          <a:p>
            <a:r>
              <a:rPr lang="zh-TW" altLang="en-US" sz="4800" dirty="0"/>
              <a:t>  </a:t>
            </a:r>
            <a:r>
              <a:rPr lang="zh-TW" altLang="en-US" sz="4400" dirty="0"/>
              <a:t>基隆市東光國小</a:t>
            </a:r>
            <a:r>
              <a:rPr lang="en-US" altLang="zh-TW" sz="4400" dirty="0"/>
              <a:t>110</a:t>
            </a:r>
            <a:r>
              <a:rPr lang="zh-TW" altLang="en-US" sz="4400" dirty="0"/>
              <a:t>學年度</a:t>
            </a:r>
            <a:br>
              <a:rPr lang="en-US" altLang="zh-TW" sz="4400" dirty="0"/>
            </a:br>
            <a:r>
              <a:rPr lang="zh-TW" altLang="en-US" sz="4400" dirty="0"/>
              <a:t>四年級社會領域多元評量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5E26091-36EE-4DBF-95DD-A7622D445F16}"/>
              </a:ext>
            </a:extLst>
          </p:cNvPr>
          <p:cNvSpPr txBox="1">
            <a:spLocks/>
          </p:cNvSpPr>
          <p:nvPr/>
        </p:nvSpPr>
        <p:spPr>
          <a:xfrm>
            <a:off x="3467862" y="3579546"/>
            <a:ext cx="5852308" cy="87035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b="1" dirty="0">
                <a:solidFill>
                  <a:srgbClr val="0070C0"/>
                </a:solidFill>
              </a:rPr>
              <a:t>主題：家鄉的開發</a:t>
            </a:r>
          </a:p>
        </p:txBody>
      </p:sp>
      <p:pic>
        <p:nvPicPr>
          <p:cNvPr id="1029" name="Picture 5" descr="dges round">
            <a:extLst>
              <a:ext uri="{FF2B5EF4-FFF2-40B4-BE49-F238E27FC236}">
                <a16:creationId xmlns:a16="http://schemas.microsoft.com/office/drawing/2014/main" id="{0FC3521D-6813-436E-B117-80CFFCEE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86" y="1695032"/>
            <a:ext cx="905532" cy="90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名列台灣五大家族，採礦致富的基隆顏家為何榮景不再？一段忘年異國戀，道盡豪門的興衰-風傳媒">
            <a:extLst>
              <a:ext uri="{FF2B5EF4-FFF2-40B4-BE49-F238E27FC236}">
                <a16:creationId xmlns:a16="http://schemas.microsoft.com/office/drawing/2014/main" id="{4C00EF62-8D42-4D38-9C97-BBD05BCD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4" y="5019266"/>
            <a:ext cx="2445278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基隆顏家-「陋園」環鏡樓「木村御殿」為日臺灣三大名園之一+顏家『一青妙』與『一青窈』姐妹/顏雲年、板橋林家、霧峰林家、鹿港辜家和高雄陳家。顏雲年，僅23歲就獲得了基隆山周邊的承租採礦權，到了1914年時，顏家已租下瑞芳的所有礦區，那時的顏雲年才40歲。「九份  ...">
            <a:extLst>
              <a:ext uri="{FF2B5EF4-FFF2-40B4-BE49-F238E27FC236}">
                <a16:creationId xmlns:a16="http://schemas.microsoft.com/office/drawing/2014/main" id="{9DE04BBA-06A6-4EC2-BE79-8ACA83E2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66" y="5019266"/>
            <a:ext cx="2445278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38CDAD0-B3D8-4A5C-93B9-FADD383E69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239" r="1239" b="53345"/>
          <a:stretch/>
        </p:blipFill>
        <p:spPr>
          <a:xfrm>
            <a:off x="5033396" y="100644"/>
            <a:ext cx="6096000" cy="1195404"/>
          </a:xfrm>
          <a:prstGeom prst="rect">
            <a:avLst/>
          </a:prstGeom>
        </p:spPr>
      </p:pic>
      <p:pic>
        <p:nvPicPr>
          <p:cNvPr id="1030" name="Picture 6" descr="2019基隆小鎮漫遊@值得您信賴的旅遊品牌【鳳凰旅遊－鳳凰旅行社】">
            <a:extLst>
              <a:ext uri="{FF2B5EF4-FFF2-40B4-BE49-F238E27FC236}">
                <a16:creationId xmlns:a16="http://schemas.microsoft.com/office/drawing/2014/main" id="{987C804A-0FFA-4305-BB36-AB674470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98" y="5019266"/>
            <a:ext cx="243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339D9A2-9D45-4D93-BDDB-DAE8A9C75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691" y="100644"/>
            <a:ext cx="3697971" cy="118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413D0EB-1490-4918-8287-8099486C8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9352" y="5019266"/>
            <a:ext cx="2298893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081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18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  基隆市東光國小110學年度 四年級社會領域多元評量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基隆市東光國小 全民國防教育教師增能活動</dc:title>
  <dc:creator>Administrator</dc:creator>
  <cp:lastModifiedBy>Administrator</cp:lastModifiedBy>
  <cp:revision>7</cp:revision>
  <dcterms:created xsi:type="dcterms:W3CDTF">2021-03-09T08:16:08Z</dcterms:created>
  <dcterms:modified xsi:type="dcterms:W3CDTF">2021-11-19T03:56:15Z</dcterms:modified>
</cp:coreProperties>
</file>