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87" r:id="rId3"/>
    <p:sldId id="388" r:id="rId4"/>
    <p:sldId id="391" r:id="rId5"/>
    <p:sldId id="389" r:id="rId6"/>
    <p:sldId id="3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57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591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035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652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35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7-3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解題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7"/>
                <a:ext cx="8435280" cy="3157583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◎姐姐的緞帶比妹妹的短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2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公分，姐姐用掉了一些緞帶後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，她的緞帶比妹妹的短 </a:t>
                </a:r>
                <a14:m>
                  <m:oMath xmlns:m="http://schemas.openxmlformats.org/officeDocument/2006/math">
                    <m:r>
                      <a:rPr lang="en-US" altLang="zh-TW" sz="12800" i="1" dirty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公分，姐姐用掉多少公分的緞帶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7"/>
                <a:ext cx="8435280" cy="3157583"/>
              </a:xfrm>
              <a:blipFill rotWithShape="0">
                <a:blip r:embed="rId3"/>
                <a:stretch>
                  <a:fillRect l="-1806" r="-67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83568" y="4941168"/>
                <a:ext cx="619268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941168"/>
                <a:ext cx="619268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3044200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◎大水桶的容量比中水桶多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4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公升，中水桶比小水桶多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公升，則大水桶的容量比小水桶多幾公升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3044200"/>
              </a:xfrm>
              <a:blipFill rotWithShape="0">
                <a:blip r:embed="rId3"/>
                <a:stretch>
                  <a:fillRect l="-1806" r="-10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0808" y="4797152"/>
                <a:ext cx="792605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08" y="4797152"/>
                <a:ext cx="7926052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◎爸爸買了一箱番茄，昨天吃了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箱，今天吃了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箱後，還剩下多少箱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 r="-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3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311620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◎有一條童軍繩，哥哥剪掉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2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公尺，弟弟剪掉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公尺，剩下 </a:t>
                </a:r>
                <a14:m>
                  <m:oMath xmlns:m="http://schemas.openxmlformats.org/officeDocument/2006/math">
                    <m:r>
                      <a:rPr lang="en-US" altLang="zh-TW" sz="128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則這條童軍繩原來有多長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3116208"/>
              </a:xfrm>
              <a:blipFill rotWithShape="0">
                <a:blip r:embed="rId3"/>
                <a:stretch>
                  <a:fillRect l="-1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18356" y="4359230"/>
                <a:ext cx="8427522" cy="23299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6" y="4359230"/>
                <a:ext cx="8427522" cy="23299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3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311620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◎紅色緞帶長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2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3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公尺，藍色緞帶長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公尺，將兩條緞帶接起來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，有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公尺重疊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則接起來後的這條緞帶長幾公尺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3116208"/>
              </a:xfrm>
              <a:blipFill rotWithShape="0">
                <a:blip r:embed="rId3"/>
                <a:stretch>
                  <a:fillRect l="-1806" r="-66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18356" y="4359230"/>
                <a:ext cx="8427522" cy="23299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6" y="4359230"/>
                <a:ext cx="8427522" cy="23299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75</Words>
  <Application>Microsoft Office PowerPoint</Application>
  <PresentationFormat>如螢幕大小 (4:3)</PresentationFormat>
  <Paragraphs>22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7-3 解題</vt:lpstr>
      <vt:lpstr>動動腦</vt:lpstr>
      <vt:lpstr>動動腦</vt:lpstr>
      <vt:lpstr>動動腦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208</cp:revision>
  <dcterms:created xsi:type="dcterms:W3CDTF">2015-02-23T02:08:32Z</dcterms:created>
  <dcterms:modified xsi:type="dcterms:W3CDTF">2016-11-08T06:16:27Z</dcterms:modified>
</cp:coreProperties>
</file>