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690" r:id="rId2"/>
    <p:sldId id="712" r:id="rId3"/>
    <p:sldId id="713" r:id="rId4"/>
    <p:sldId id="714" r:id="rId5"/>
    <p:sldId id="715" r:id="rId6"/>
    <p:sldId id="716" r:id="rId7"/>
    <p:sldId id="717" r:id="rId8"/>
    <p:sldId id="718" r:id="rId9"/>
    <p:sldId id="719" r:id="rId10"/>
    <p:sldId id="720" r:id="rId11"/>
    <p:sldId id="728" r:id="rId12"/>
    <p:sldId id="729" r:id="rId13"/>
    <p:sldId id="721" r:id="rId14"/>
    <p:sldId id="722" r:id="rId15"/>
    <p:sldId id="723" r:id="rId16"/>
    <p:sldId id="724" r:id="rId17"/>
    <p:sldId id="730" r:id="rId18"/>
    <p:sldId id="731" r:id="rId19"/>
    <p:sldId id="725" r:id="rId20"/>
    <p:sldId id="726" r:id="rId21"/>
    <p:sldId id="72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128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653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555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642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24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899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487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9941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714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225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88356-1406-4C46-847E-9807B82AF8E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188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435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83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99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83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05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939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88356-1406-4C46-847E-9807B82AF8E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30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039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04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五、分享的力量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3743325" y="1484313"/>
            <a:ext cx="53657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遺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路不拾遺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遺世獨立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不遺餘力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遺臭萬年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388" y="1557338"/>
            <a:ext cx="3384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操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穩操勝算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重操舊業</a:t>
            </a:r>
          </a:p>
        </p:txBody>
      </p:sp>
    </p:spTree>
    <p:extLst>
      <p:ext uri="{BB962C8B-B14F-4D97-AF65-F5344CB8AC3E}">
        <p14:creationId xmlns:p14="http://schemas.microsoft.com/office/powerpoint/2010/main" val="241733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881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乏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分身乏術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7" y="1557338"/>
            <a:ext cx="244571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諾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一諾千金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838" y="1484313"/>
            <a:ext cx="22320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選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一時之選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881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鉅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鉅細靡遺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7" y="1557338"/>
            <a:ext cx="244571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番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三番兩次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838" y="1484313"/>
            <a:ext cx="22320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囑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千叮萬囑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28920" y="162850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雀屏中選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80112" y="1628775"/>
            <a:ext cx="122555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無所不包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67944" y="162850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無奇不有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11760" y="170080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出乎意料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6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452320" y="1493117"/>
            <a:ext cx="11541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非你莫屬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73661" y="1510725"/>
            <a:ext cx="115411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心胸氣度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80112" y="151113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沾沾自喜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47664" y="1556792"/>
            <a:ext cx="115411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廣結善緣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8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888" y="828675"/>
            <a:ext cx="1152525" cy="5329238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績、積</a:t>
            </a:r>
            <a:r>
              <a:rPr lang="zh-TW" altLang="en-US" sz="6000" b="1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、蹟</a:t>
            </a:r>
            <a:endParaRPr lang="zh-TW" altLang="en-US" sz="6000" b="1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572000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獲、穫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、護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771775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沾、站</a:t>
            </a: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258888" y="757238"/>
            <a:ext cx="11525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鉅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、拒、距、炬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5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380288" y="771525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獎、槳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003800" y="620713"/>
            <a:ext cx="1943100" cy="597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操、噪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、躁、燥、澡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563938" y="765175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競、兢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24075" y="836613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婦、掃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67544" y="908720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敦、淳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8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  <p:bldP spid="11" grpId="0" build="p"/>
      <p:bldP spid="12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380288" y="771525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乏、之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23756" y="620713"/>
            <a:ext cx="1223143" cy="597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選、撰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4397" y="644093"/>
            <a:ext cx="1152525" cy="552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評、坪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、秤、抨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91681" y="644093"/>
            <a:ext cx="1989224" cy="552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瑞、端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、揣、喘、湍、踹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67544" y="908720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卓、桌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9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  <p:bldP spid="11" grpId="0" build="p"/>
      <p:bldP spid="12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380288" y="771525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囑、矚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23756" y="620713"/>
            <a:ext cx="1223143" cy="597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贏、羸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4397" y="644093"/>
            <a:ext cx="1152525" cy="552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番、翻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  <p:bldP spid="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888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912" y="764704"/>
            <a:ext cx="2160240" cy="475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屏風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畫屏、雀屏中選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3735" y="620712"/>
            <a:ext cx="2089150" cy="590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屏氣凝神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、屏除、屏氣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敦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吋</a:t>
            </a: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235825" y="1341438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濟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24525" y="908050"/>
            <a:ext cx="1152525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救濟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、濟弱扶傾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40200" y="836613"/>
            <a:ext cx="11525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人才濟濟</a:t>
            </a:r>
          </a:p>
        </p:txBody>
      </p:sp>
    </p:spTree>
    <p:extLst>
      <p:ext uri="{BB962C8B-B14F-4D97-AF65-F5344CB8AC3E}">
        <p14:creationId xmlns:p14="http://schemas.microsoft.com/office/powerpoint/2010/main" val="144543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235825" y="1341438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屬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24525" y="908050"/>
            <a:ext cx="1152525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歸屬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、親屬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27469" y="909638"/>
            <a:ext cx="11525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相屬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、囑咐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評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審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瑞</a:t>
            </a:r>
          </a:p>
        </p:txBody>
      </p:sp>
    </p:spTree>
    <p:extLst>
      <p:ext uri="{BB962C8B-B14F-4D97-AF65-F5344CB8AC3E}">
        <p14:creationId xmlns:p14="http://schemas.microsoft.com/office/powerpoint/2010/main" val="214852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囑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0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課文中的生字可延伸出那些四字詞語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敦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敦親睦鄰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650" y="1557338"/>
            <a:ext cx="3384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般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萬般無奈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百般勸解</a:t>
            </a:r>
          </a:p>
        </p:txBody>
      </p:sp>
    </p:spTree>
    <p:extLst>
      <p:ext uri="{BB962C8B-B14F-4D97-AF65-F5344CB8AC3E}">
        <p14:creationId xmlns:p14="http://schemas.microsoft.com/office/powerpoint/2010/main" val="191327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7763" y="1557338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競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物競天擇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288" y="1557338"/>
            <a:ext cx="576103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濟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同舟共濟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人才濟濟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濟弱扶傾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無濟於事</a:t>
            </a:r>
          </a:p>
        </p:txBody>
      </p:sp>
    </p:spTree>
    <p:extLst>
      <p:ext uri="{BB962C8B-B14F-4D97-AF65-F5344CB8AC3E}">
        <p14:creationId xmlns:p14="http://schemas.microsoft.com/office/powerpoint/2010/main" val="234184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881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獲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不勞而獲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6513" y="1557338"/>
            <a:ext cx="352583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沾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滴酒不沾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沾沾自喜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838" y="1484313"/>
            <a:ext cx="22320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私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私相授受</a:t>
            </a:r>
          </a:p>
        </p:txBody>
      </p:sp>
    </p:spTree>
    <p:extLst>
      <p:ext uri="{BB962C8B-B14F-4D97-AF65-F5344CB8AC3E}">
        <p14:creationId xmlns:p14="http://schemas.microsoft.com/office/powerpoint/2010/main" val="38950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3773</TotalTime>
  <Words>249</Words>
  <Application>Microsoft Office PowerPoint</Application>
  <PresentationFormat>如螢幕大小 (4:3)</PresentationFormat>
  <Paragraphs>118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6" baseType="lpstr">
      <vt:lpstr>新細明體</vt:lpstr>
      <vt:lpstr>Calibri</vt:lpstr>
      <vt:lpstr>Times New Roman</vt:lpstr>
      <vt:lpstr>Wingdings</vt:lpstr>
      <vt:lpstr>gwall</vt:lpstr>
      <vt:lpstr>五、分享的力量</vt:lpstr>
      <vt:lpstr>本課的生字</vt:lpstr>
      <vt:lpstr>PowerPoint 簡報</vt:lpstr>
      <vt:lpstr>PowerPoint 簡報</vt:lpstr>
      <vt:lpstr>PowerPoint 簡報</vt:lpstr>
      <vt:lpstr>PowerPoint 簡報</vt:lpstr>
      <vt:lpstr>課文中的生字可延伸出那些四字詞語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PowerPoint 簡報</vt:lpstr>
      <vt:lpstr>本課的多音字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839</cp:revision>
  <cp:lastPrinted>1601-01-01T00:00:00Z</cp:lastPrinted>
  <dcterms:created xsi:type="dcterms:W3CDTF">2005-09-11T13:17:35Z</dcterms:created>
  <dcterms:modified xsi:type="dcterms:W3CDTF">2016-10-03T08:51:24Z</dcterms:modified>
</cp:coreProperties>
</file>