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94" r:id="rId4"/>
    <p:sldId id="395" r:id="rId5"/>
    <p:sldId id="389" r:id="rId6"/>
    <p:sldId id="396" r:id="rId7"/>
    <p:sldId id="401" r:id="rId8"/>
    <p:sldId id="402" r:id="rId9"/>
    <p:sldId id="397" r:id="rId10"/>
    <p:sldId id="398" r:id="rId11"/>
    <p:sldId id="399" r:id="rId12"/>
    <p:sldId id="400" r:id="rId13"/>
    <p:sldId id="314" r:id="rId14"/>
    <p:sldId id="365" r:id="rId15"/>
    <p:sldId id="366" r:id="rId16"/>
    <p:sldId id="367" r:id="rId17"/>
    <p:sldId id="385" r:id="rId18"/>
    <p:sldId id="386" r:id="rId19"/>
    <p:sldId id="387" r:id="rId20"/>
    <p:sldId id="381" r:id="rId21"/>
    <p:sldId id="362" r:id="rId22"/>
    <p:sldId id="358" r:id="rId23"/>
    <p:sldId id="357" r:id="rId24"/>
    <p:sldId id="360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FEA"/>
    <a:srgbClr val="E7D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101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2021/6/19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hs6404@gapp.hcc.edu.tw" TargetMode="External"/><Relationship Id="rId2" Type="http://schemas.openxmlformats.org/officeDocument/2006/relationships/hyperlink" Target="https://reurl.cc/EnZOb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0623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334" t="1555" r="8833" b="10889"/>
          <a:stretch/>
        </p:blipFill>
        <p:spPr>
          <a:xfrm>
            <a:off x="284480" y="7840"/>
            <a:ext cx="11643046" cy="684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2720" y="0"/>
            <a:ext cx="615553" cy="28142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b="1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6434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167" t="1705" r="10333" b="10740"/>
          <a:stretch/>
        </p:blipFill>
        <p:spPr>
          <a:xfrm>
            <a:off x="355600" y="7840"/>
            <a:ext cx="11457868" cy="684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2720" y="0"/>
            <a:ext cx="615553" cy="28142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b="1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534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249" t="1705" r="10251" b="10740"/>
          <a:stretch/>
        </p:blipFill>
        <p:spPr>
          <a:xfrm>
            <a:off x="350520" y="7840"/>
            <a:ext cx="11457868" cy="684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2720" y="0"/>
            <a:ext cx="615553" cy="28142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b="1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03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0623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三四美勞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299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" y="947444"/>
            <a:ext cx="12168000" cy="51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71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" y="991343"/>
            <a:ext cx="12168000" cy="50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24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11" y="0"/>
            <a:ext cx="808977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3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33" t="1999" r="57250" b="11186"/>
          <a:stretch/>
        </p:blipFill>
        <p:spPr>
          <a:xfrm>
            <a:off x="3230437" y="0"/>
            <a:ext cx="5731126" cy="68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803" y="554947"/>
            <a:ext cx="28777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5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834" t="1704" r="56583" b="10889"/>
          <a:stretch/>
        </p:blipFill>
        <p:spPr>
          <a:xfrm>
            <a:off x="3230881" y="15240"/>
            <a:ext cx="5785017" cy="68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803" y="554947"/>
            <a:ext cx="28777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3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834" t="1704" r="56583" b="10889"/>
          <a:stretch/>
        </p:blipFill>
        <p:spPr>
          <a:xfrm>
            <a:off x="3215641" y="15240"/>
            <a:ext cx="5785017" cy="684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9803" y="554947"/>
            <a:ext cx="28777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0623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一國語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57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9803" y="554947"/>
            <a:ext cx="28777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083" t="1704" r="56500" b="10889"/>
          <a:stretch/>
        </p:blipFill>
        <p:spPr>
          <a:xfrm>
            <a:off x="3200401" y="0"/>
            <a:ext cx="576183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9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</a:t>
            </a:r>
            <a:r>
              <a:rPr lang="en-US" altLang="zh-TW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0623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 algn="l"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</a:t>
            </a: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二數學</a:t>
            </a:r>
          </a:p>
          <a:p>
            <a:pPr algn="l">
              <a:lnSpc>
                <a:spcPct val="120000"/>
              </a:lnSpc>
            </a:pPr>
            <a:r>
              <a:rPr lang="zh-TW" altLang="en-US" sz="11500" b="1" dirty="0" smtClean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  三四美勞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844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44880" y="538818"/>
            <a:ext cx="108813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美勞課程─我的</a:t>
            </a:r>
            <a:r>
              <a:rPr lang="zh-TW" altLang="en-US" sz="36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家</a:t>
            </a:r>
            <a:endParaRPr lang="en-US" altLang="zh-TW" sz="36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製作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材料不拘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可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廢物利用，紙盒、牛奶盒、保特瓶、紙杯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紙袋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、鞋盒、吸管、竹筷、棉布......皆可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；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再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搭配上家中現有物品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例如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：色紙、鈕扣、黏土......等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設計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「我的家」。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以下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提供幾種「我的家」的製作方式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小朋友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們可以照著做，也可發揮創意改造</a:t>
            </a: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。</a:t>
            </a:r>
            <a:endParaRPr lang="en-US" altLang="zh-TW" sz="24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</a:t>
            </a:r>
            <a:r>
              <a:rPr lang="zh-TW" altLang="en-US" sz="24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動手，用不同素材做出漂亮的「家」吧</a:t>
            </a:r>
          </a:p>
        </p:txBody>
      </p:sp>
    </p:spTree>
    <p:extLst>
      <p:ext uri="{BB962C8B-B14F-4D97-AF65-F5344CB8AC3E}">
        <p14:creationId xmlns:p14="http://schemas.microsoft.com/office/powerpoint/2010/main" val="1078640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8407" y="4326560"/>
            <a:ext cx="5015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1</a:t>
            </a:r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將容器清洗乾淨，晾乾。</a:t>
            </a:r>
          </a:p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2.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容器下方剪開，做一󠇡扇門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；</a:t>
            </a:r>
            <a:endParaRPr lang="en-US" altLang="zh-TW" sz="2000" kern="1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側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邊剪開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幾個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洞，製作窗戶。</a:t>
            </a:r>
          </a:p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3.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於容器上黏貼其他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裝飾</a:t>
            </a:r>
            <a:endParaRPr lang="en-US" altLang="zh-TW" sz="2000" kern="1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磚、煙囪、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窗框</a:t>
            </a:r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……)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4.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塗上美麗的顏色。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77513" y="4256175"/>
            <a:ext cx="578716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蒐集廢紙筒、紙箱、瓦楞紙版。</a:t>
            </a:r>
          </a:p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2.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將紙板裁剪成所需要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的</a:t>
            </a:r>
            <a:endParaRPr lang="en-US" altLang="zh-TW" sz="2000" kern="1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  大小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及形狀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，</a:t>
            </a:r>
            <a:endParaRPr lang="en-US" altLang="zh-TW" sz="2000" kern="1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  用以設計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屋頂、庭院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、</a:t>
            </a:r>
            <a:endParaRPr lang="en-US" altLang="zh-TW" sz="2000" kern="1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000" kern="1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  門、窗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、樹</a:t>
            </a:r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……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等。</a:t>
            </a:r>
          </a:p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3.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將各部件組合固定。</a:t>
            </a:r>
          </a:p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4.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黏貼裝飾。</a:t>
            </a:r>
          </a:p>
          <a:p>
            <a:r>
              <a:rPr lang="en-US" altLang="zh-TW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5.</a:t>
            </a:r>
            <a:r>
              <a:rPr lang="zh-TW" altLang="en-US" sz="2000" kern="1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cs typeface="Times New Roman" panose="02020603050405020304" pitchFamily="18" charset="0"/>
              </a:rPr>
              <a:t>著󠇤色。 	</a:t>
            </a:r>
          </a:p>
        </p:txBody>
      </p:sp>
      <p:pic>
        <p:nvPicPr>
          <p:cNvPr id="1026" name="Picture 2" descr="156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" b="-594"/>
          <a:stretch>
            <a:fillRect/>
          </a:stretch>
        </p:blipFill>
        <p:spPr bwMode="auto">
          <a:xfrm>
            <a:off x="1050574" y="130654"/>
            <a:ext cx="3614023" cy="412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擷取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3123" b="-1187"/>
          <a:stretch>
            <a:fillRect/>
          </a:stretch>
        </p:blipFill>
        <p:spPr bwMode="auto">
          <a:xfrm>
            <a:off x="7396312" y="242155"/>
            <a:ext cx="3769883" cy="40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133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7172" y="509921"/>
            <a:ext cx="723322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作業繳交</a:t>
            </a:r>
            <a:r>
              <a:rPr lang="en-US" altLang="zh-TW" sz="3200" dirty="0">
                <a:solidFill>
                  <a:srgbClr val="C0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:</a:t>
            </a:r>
            <a:endParaRPr lang="zh-TW" altLang="zh-TW" sz="3200" dirty="0">
              <a:solidFill>
                <a:srgbClr val="C0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作品完成後請拍照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檔案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繳交方式可任選其一： </a:t>
            </a:r>
          </a:p>
          <a:p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1.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上傳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至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://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reurl.cc/EnZOba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2.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寄至信箱 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</a:t>
            </a:r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3"/>
              </a:rPr>
              <a:t>hs6404@gapp.hcc.edu.tw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檔名為班級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+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座號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例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：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106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班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5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號作品</a:t>
            </a:r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，</a:t>
            </a:r>
            <a:endParaRPr lang="en-US" altLang="zh-TW" sz="3200" dirty="0" smtClean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檔名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為「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10605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」。</a:t>
            </a:r>
          </a:p>
        </p:txBody>
      </p:sp>
      <p:pic>
        <p:nvPicPr>
          <p:cNvPr id="2050" name="Picture 2" descr="S__555581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40264"/>
            <a:ext cx="576103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24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500" t="1999" r="7667" b="11186"/>
          <a:stretch/>
        </p:blipFill>
        <p:spPr>
          <a:xfrm>
            <a:off x="78033" y="0"/>
            <a:ext cx="1202252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3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583" t="1555" r="7834" b="10889"/>
          <a:stretch/>
        </p:blipFill>
        <p:spPr>
          <a:xfrm>
            <a:off x="153509" y="18000"/>
            <a:ext cx="1188609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7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057726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932639" y="2113894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P36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54499" t="1704" r="3584" b="11185"/>
          <a:stretch/>
        </p:blipFill>
        <p:spPr>
          <a:xfrm>
            <a:off x="3170388" y="15240"/>
            <a:ext cx="585122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0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057726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932639" y="2113894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P36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4167" t="1704" r="3500" b="10889"/>
          <a:stretch/>
        </p:blipFill>
        <p:spPr>
          <a:xfrm>
            <a:off x="3139440" y="10160"/>
            <a:ext cx="588935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057726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932639" y="2113894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P41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34" t="1555" r="53833" b="10889"/>
          <a:stretch/>
        </p:blipFill>
        <p:spPr>
          <a:xfrm>
            <a:off x="3063240" y="8856"/>
            <a:ext cx="608771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7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057726" y="558144"/>
            <a:ext cx="615553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重點</a:t>
            </a:r>
            <a:r>
              <a:rPr lang="zh-TW" altLang="en-US" sz="28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複習</a:t>
            </a:r>
            <a:endParaRPr lang="zh-TW" altLang="en-US" sz="28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932639" y="2113894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P41</a:t>
            </a:r>
            <a:endParaRPr lang="zh-TW" altLang="en-US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83" t="1556" r="54000" b="10889"/>
          <a:stretch/>
        </p:blipFill>
        <p:spPr>
          <a:xfrm>
            <a:off x="3075432" y="0"/>
            <a:ext cx="605781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8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083" t="1555" r="8751" b="11185"/>
          <a:stretch/>
        </p:blipFill>
        <p:spPr>
          <a:xfrm>
            <a:off x="228600" y="-12480"/>
            <a:ext cx="11729032" cy="684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2720" y="0"/>
            <a:ext cx="615553" cy="28142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額外練習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參考用</a:t>
            </a:r>
            <a:r>
              <a:rPr lang="en-US" altLang="zh-TW" sz="2800" b="1" dirty="0" smtClean="0">
                <a:solidFill>
                  <a:srgbClr val="FF000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)</a:t>
            </a:r>
            <a:endParaRPr lang="zh-TW" altLang="en-US" sz="2800" b="1" dirty="0">
              <a:solidFill>
                <a:srgbClr val="FF0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1612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394</Words>
  <Application>Microsoft Office PowerPoint</Application>
  <PresentationFormat>寬螢幕</PresentationFormat>
  <Paragraphs>77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ㄅ字嗨注音標楷 Regular</vt:lpstr>
      <vt:lpstr>新細明體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93</cp:revision>
  <dcterms:created xsi:type="dcterms:W3CDTF">2021-05-18T12:15:20Z</dcterms:created>
  <dcterms:modified xsi:type="dcterms:W3CDTF">2021-06-19T09:05:11Z</dcterms:modified>
</cp:coreProperties>
</file>