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sldIdLst>
    <p:sldId id="256" r:id="rId2"/>
    <p:sldId id="532" r:id="rId3"/>
    <p:sldId id="322" r:id="rId4"/>
    <p:sldId id="377" r:id="rId5"/>
    <p:sldId id="526" r:id="rId6"/>
    <p:sldId id="527" r:id="rId7"/>
    <p:sldId id="533" r:id="rId8"/>
    <p:sldId id="534" r:id="rId9"/>
    <p:sldId id="528" r:id="rId10"/>
    <p:sldId id="36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5FD1C-1E6F-43D6-B410-380951D6995A}" type="datetimeFigureOut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B1273-FF71-4CF3-B5D0-EE9C99AD2A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628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7685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6976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6035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757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7815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542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314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734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9941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414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九、生命中的大石頭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感嘆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156176" y="620688"/>
            <a:ext cx="1044116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哇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！這些話很有道理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084168" y="836712"/>
            <a:ext cx="172819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這個問題重要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而不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急迫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dirty="0" smtClean="0">
                <a:solidFill>
                  <a:srgbClr val="0000FF"/>
                </a:solidFill>
              </a:rPr>
              <a:t>短語練習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23928" y="764704"/>
            <a:ext cx="172819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這位同學謙虛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而不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自大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763688" y="836712"/>
            <a:ext cx="172819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那件衣服樸素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而不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單調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31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7" grpId="0"/>
      <p:bldP spid="6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139952" y="476672"/>
            <a:ext cx="3240360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每個人要能分辨生活中各種事情的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輕重緩急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、優先順序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，這樣做事情才不會慌亂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輕重緩急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9512" y="548680"/>
            <a:ext cx="3816424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他面對事情無法判斷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輕重緩急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，做決定又容易猶豫不決，導致常常拖拖拉拉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、無法完成任務。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779912" y="692696"/>
            <a:ext cx="4176464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這次運動會表演的過程雖然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狀況百出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，但大家都很認真與努力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，最後順利完成演出。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狀況百出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52536" y="764704"/>
            <a:ext cx="4176464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由於朝會服務人員是第一次執勤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，對許多事情都還不夠熟悉，導致整個典禮過程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狀況百出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2771800" y="872330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承接複句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3779912" y="692148"/>
            <a:ext cx="4032447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「很好。」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接著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，媽媽把一大瓶沙子倒進罐子裡，只見沙子也都跑進小石子之間的空隙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21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427984" y="620688"/>
            <a:ext cx="4032447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每天上學出門，爸爸都會先送讀中正國中的哥哥到學校，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接著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送我到附小，然後他再去公司上班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23528" y="620688"/>
            <a:ext cx="4032447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下課鐘聲一響，我和同學會先準備好下一節課要用的課本，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接著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再一起到樓下玩鬼抓人的遊戲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28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2051720" y="836712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條件複句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3671914" y="692150"/>
            <a:ext cx="3852414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想想看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，什麼是我們生命中必須擺在第一位的事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？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不管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選擇是什麼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要把它先放進來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82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95936" y="620688"/>
            <a:ext cx="4392488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這場比賽主要是考驗全班團隊合作的態度與精神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不管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你的守備位置在哪裡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要全力以赴為班上爭取最佳成績才是。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95536" y="620688"/>
            <a:ext cx="3672408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他的個性非常自大與驕傲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，每次分組討論時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不管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同學的意見如何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是固執己見，不顧他人的感受。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89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設問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7944" y="620688"/>
            <a:ext cx="313234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5364088" y="620688"/>
            <a:ext cx="2304256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「想想看，什麼是我們生命中必須擺在第一位的事？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」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3131840" y="729182"/>
            <a:ext cx="1584176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什麼是我生命中的「大石頭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」</a:t>
            </a:r>
            <a:r>
              <a:rPr lang="zh-TW" altLang="en-US" sz="4400" b="1" dirty="0">
                <a:solidFill>
                  <a:srgbClr val="0000FF"/>
                </a:solidFill>
                <a:latin typeface="新細明體"/>
                <a:ea typeface="新細明體"/>
              </a:rPr>
              <a:t>？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53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 build="p"/>
      <p:bldP spid="8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3943</TotalTime>
  <Words>355</Words>
  <Application>Microsoft Office PowerPoint</Application>
  <PresentationFormat>如螢幕大小 (4:3)</PresentationFormat>
  <Paragraphs>36</Paragraphs>
  <Slides>10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新細明體</vt:lpstr>
      <vt:lpstr>Calibri</vt:lpstr>
      <vt:lpstr>Times New Roman</vt:lpstr>
      <vt:lpstr>Wingdings</vt:lpstr>
      <vt:lpstr>gwall</vt:lpstr>
      <vt:lpstr>九、生命中的大石頭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737</cp:revision>
  <cp:lastPrinted>1601-01-01T00:00:00Z</cp:lastPrinted>
  <dcterms:created xsi:type="dcterms:W3CDTF">2005-09-11T13:17:35Z</dcterms:created>
  <dcterms:modified xsi:type="dcterms:W3CDTF">2017-04-24T08:48:18Z</dcterms:modified>
</cp:coreProperties>
</file>