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5" r:id="rId3"/>
    <p:sldId id="360" r:id="rId4"/>
    <p:sldId id="337" r:id="rId5"/>
    <p:sldId id="361" r:id="rId6"/>
    <p:sldId id="339" r:id="rId7"/>
    <p:sldId id="362" r:id="rId8"/>
    <p:sldId id="363" r:id="rId9"/>
    <p:sldId id="365" r:id="rId10"/>
    <p:sldId id="366" r:id="rId11"/>
    <p:sldId id="367" r:id="rId12"/>
    <p:sldId id="3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097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911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40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26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52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550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96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98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763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010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97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1-1</a:t>
            </a:r>
            <a:br>
              <a:rPr lang="en-US" altLang="zh-TW" dirty="0" smtClean="0"/>
            </a:br>
            <a:r>
              <a:rPr lang="zh-TW" altLang="en-US" smtClean="0"/>
              <a:t>三位小數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45298"/>
              </p:ext>
            </p:extLst>
          </p:nvPr>
        </p:nvGraphicFramePr>
        <p:xfrm>
          <a:off x="2195736" y="1556792"/>
          <a:ext cx="4608512" cy="3102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152128"/>
                <a:gridCol w="1152128"/>
                <a:gridCol w="1152128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-12235" y="5053425"/>
                <a:ext cx="892899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35" y="5053425"/>
                <a:ext cx="8928992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-180528" y="5924516"/>
                <a:ext cx="374441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5924516"/>
                <a:ext cx="3744416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81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527505"/>
              </p:ext>
            </p:extLst>
          </p:nvPr>
        </p:nvGraphicFramePr>
        <p:xfrm>
          <a:off x="2195736" y="1556792"/>
          <a:ext cx="4608512" cy="3102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152128"/>
                <a:gridCol w="1152128"/>
                <a:gridCol w="1152128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4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-12235" y="5053425"/>
                <a:ext cx="892899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35" y="5053425"/>
                <a:ext cx="8928992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88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2195736" y="1556792"/>
          <a:ext cx="4608512" cy="3102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152128"/>
                <a:gridCol w="1152128"/>
                <a:gridCol w="1152128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4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-12235" y="5053425"/>
                <a:ext cx="892899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35" y="5053425"/>
                <a:ext cx="8928992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51520" y="1693813"/>
            <a:ext cx="4018028" cy="87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ea typeface="華康隸書體W5" pitchFamily="65" charset="-120"/>
              </a:rPr>
              <a:t>(1)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1</a:t>
            </a:r>
            <a:r>
              <a:rPr lang="zh-TW" altLang="en-US" b="1" dirty="0" smtClean="0">
                <a:solidFill>
                  <a:srgbClr val="FF0000"/>
                </a:solidFill>
                <a:ea typeface="華康隸書體W5" pitchFamily="65" charset="-120"/>
              </a:rPr>
              <a:t>公分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=(</a:t>
            </a:r>
            <a:r>
              <a:rPr lang="zh-TW" altLang="en-US" b="1" dirty="0" smtClean="0">
                <a:solidFill>
                  <a:srgbClr val="FF0000"/>
                </a:solidFill>
                <a:ea typeface="華康隸書體W5" pitchFamily="65" charset="-120"/>
              </a:rPr>
              <a:t>     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ea typeface="華康隸書體W5" pitchFamily="65" charset="-120"/>
              </a:rPr>
              <a:t>公尺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02444" y="1693813"/>
            <a:ext cx="4018028" cy="87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ea typeface="華康隸書體W5" pitchFamily="65" charset="-120"/>
              </a:rPr>
              <a:t>(2)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1</a:t>
            </a:r>
            <a:r>
              <a:rPr lang="zh-TW" altLang="en-US" b="1" dirty="0" smtClean="0">
                <a:solidFill>
                  <a:srgbClr val="FF0000"/>
                </a:solidFill>
                <a:ea typeface="華康隸書體W5" pitchFamily="65" charset="-120"/>
              </a:rPr>
              <a:t>毫米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=(</a:t>
            </a:r>
            <a:r>
              <a:rPr lang="zh-TW" altLang="en-US" b="1" dirty="0" smtClean="0">
                <a:solidFill>
                  <a:srgbClr val="FF0000"/>
                </a:solidFill>
                <a:ea typeface="華康隸書體W5" pitchFamily="65" charset="-120"/>
              </a:rPr>
              <a:t>     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ea typeface="華康隸書體W5" pitchFamily="65" charset="-120"/>
              </a:rPr>
              <a:t>公分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23528" y="3926061"/>
                <a:ext cx="705678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公分</a:t>
                </a:r>
                <a:r>
                  <a:rPr lang="en-US" altLang="zh-TW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=(</a:t>
                </a:r>
                <a:r>
                  <a:rPr lang="zh-TW" altLang="en-US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     </a:t>
                </a:r>
                <a:r>
                  <a:rPr lang="en-US" altLang="zh-TW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)</a:t>
                </a:r>
                <a:r>
                  <a:rPr lang="zh-TW" altLang="en-US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公分</a:t>
                </a:r>
                <a:r>
                  <a:rPr lang="en-US" altLang="zh-TW" b="1" dirty="0">
                    <a:solidFill>
                      <a:srgbClr val="FF0000"/>
                    </a:solidFill>
                    <a:ea typeface="華康隸書體W5" pitchFamily="65" charset="-120"/>
                  </a:rPr>
                  <a:t>=(</a:t>
                </a:r>
                <a:r>
                  <a:rPr lang="zh-TW" altLang="en-US" b="1" dirty="0">
                    <a:solidFill>
                      <a:srgbClr val="FF0000"/>
                    </a:solidFill>
                    <a:ea typeface="華康隸書體W5" pitchFamily="65" charset="-120"/>
                  </a:rPr>
                  <a:t>     </a:t>
                </a:r>
                <a:r>
                  <a:rPr lang="en-US" altLang="zh-TW" b="1" dirty="0">
                    <a:solidFill>
                      <a:srgbClr val="FF0000"/>
                    </a:solidFill>
                    <a:ea typeface="華康隸書體W5" pitchFamily="65" charset="-120"/>
                  </a:rPr>
                  <a:t>)</a:t>
                </a:r>
                <a:r>
                  <a:rPr lang="zh-TW" altLang="en-US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公尺</a:t>
                </a:r>
                <a:endParaRPr lang="en-US" altLang="zh-TW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26061"/>
                <a:ext cx="7056784" cy="871091"/>
              </a:xfrm>
              <a:prstGeom prst="rect">
                <a:avLst/>
              </a:prstGeom>
              <a:blipFill rotWithShape="0">
                <a:blip r:embed="rId3"/>
                <a:stretch>
                  <a:fillRect l="-2159" b="-62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23528" y="5510237"/>
                <a:ext cx="705678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公分</a:t>
                </a:r>
                <a:r>
                  <a:rPr lang="en-US" altLang="zh-TW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=(</a:t>
                </a:r>
                <a:r>
                  <a:rPr lang="zh-TW" altLang="en-US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     </a:t>
                </a:r>
                <a:r>
                  <a:rPr lang="en-US" altLang="zh-TW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)</a:t>
                </a:r>
                <a:r>
                  <a:rPr lang="zh-TW" altLang="en-US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公分</a:t>
                </a:r>
                <a:r>
                  <a:rPr lang="en-US" altLang="zh-TW" b="1" dirty="0">
                    <a:solidFill>
                      <a:srgbClr val="FF0000"/>
                    </a:solidFill>
                    <a:ea typeface="華康隸書體W5" pitchFamily="65" charset="-120"/>
                  </a:rPr>
                  <a:t>=(</a:t>
                </a:r>
                <a:r>
                  <a:rPr lang="zh-TW" altLang="en-US" b="1" dirty="0">
                    <a:solidFill>
                      <a:srgbClr val="FF0000"/>
                    </a:solidFill>
                    <a:ea typeface="華康隸書體W5" pitchFamily="65" charset="-120"/>
                  </a:rPr>
                  <a:t>     </a:t>
                </a:r>
                <a:r>
                  <a:rPr lang="en-US" altLang="zh-TW" b="1" dirty="0">
                    <a:solidFill>
                      <a:srgbClr val="FF0000"/>
                    </a:solidFill>
                    <a:ea typeface="華康隸書體W5" pitchFamily="65" charset="-120"/>
                  </a:rPr>
                  <a:t>)</a:t>
                </a:r>
                <a:r>
                  <a:rPr lang="zh-TW" altLang="en-US" b="1" dirty="0" smtClean="0">
                    <a:solidFill>
                      <a:srgbClr val="FF0000"/>
                    </a:solidFill>
                    <a:ea typeface="華康隸書體W5" pitchFamily="65" charset="-120"/>
                  </a:rPr>
                  <a:t>公尺</a:t>
                </a:r>
                <a:endParaRPr lang="en-US" altLang="zh-TW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10237"/>
                <a:ext cx="7056784" cy="871091"/>
              </a:xfrm>
              <a:prstGeom prst="rect">
                <a:avLst/>
              </a:prstGeom>
              <a:blipFill rotWithShape="0">
                <a:blip r:embed="rId4"/>
                <a:stretch>
                  <a:fillRect l="-2159" b="-55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4400" y="1443383"/>
                <a:ext cx="3177480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9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00</m:t>
                        </m:r>
                      </m:den>
                    </m:f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00" y="1443383"/>
                <a:ext cx="3177480" cy="871091"/>
              </a:xfrm>
              <a:prstGeom prst="rect">
                <a:avLst/>
              </a:prstGeom>
              <a:blipFill rotWithShape="0">
                <a:blip r:embed="rId3"/>
                <a:stretch>
                  <a:fillRect l="-4990" b="-62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211960" y="1443382"/>
                <a:ext cx="3177480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00</m:t>
                        </m:r>
                      </m:den>
                    </m:f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443382"/>
                <a:ext cx="3177480" cy="871091"/>
              </a:xfrm>
              <a:prstGeom prst="rect">
                <a:avLst/>
              </a:prstGeom>
              <a:blipFill rotWithShape="0">
                <a:blip r:embed="rId4"/>
                <a:stretch>
                  <a:fillRect l="-4990" b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323528" y="3422005"/>
                <a:ext cx="3177480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00</m:t>
                        </m:r>
                      </m:den>
                    </m:f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22005"/>
                <a:ext cx="3177480" cy="871091"/>
              </a:xfrm>
              <a:prstGeom prst="rect">
                <a:avLst/>
              </a:prstGeom>
              <a:blipFill rotWithShape="0">
                <a:blip r:embed="rId5"/>
                <a:stretch>
                  <a:fillRect l="-44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283968" y="3402145"/>
                <a:ext cx="3177480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00</m:t>
                        </m:r>
                      </m:den>
                    </m:f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402145"/>
                <a:ext cx="3177480" cy="871091"/>
              </a:xfrm>
              <a:prstGeom prst="rect">
                <a:avLst/>
              </a:prstGeom>
              <a:blipFill rotWithShape="0">
                <a:blip r:embed="rId6"/>
                <a:stretch>
                  <a:fillRect l="-46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23528" y="5445224"/>
                <a:ext cx="338437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zh-TW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</m:ctrlPr>
                          </m:dPr>
                          <m:e>
                            <m:r>
                              <a:rPr lang="zh-TW" alt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  <m:t>   </m:t>
                            </m:r>
                            <m:r>
                              <a:rPr lang="zh-TW" alt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  <m:t> </m:t>
                            </m:r>
                            <m:r>
                              <a:rPr lang="zh-TW" alt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  <m:t> </m:t>
                            </m:r>
                            <m:r>
                              <a:rPr lang="zh-TW" alt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  <m:t> </m:t>
                            </m:r>
                          </m:e>
                        </m:d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00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445224"/>
                <a:ext cx="3384376" cy="871091"/>
              </a:xfrm>
              <a:prstGeom prst="rect">
                <a:avLst/>
              </a:prstGeom>
              <a:blipFill rotWithShape="0">
                <a:blip r:embed="rId7"/>
                <a:stretch>
                  <a:fillRect l="-4505" b="-97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355976" y="5328666"/>
                <a:ext cx="338437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zh-TW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</m:ctrlPr>
                          </m:dPr>
                          <m:e>
                            <m:r>
                              <a:rPr lang="zh-TW" alt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  <m:t>   </m:t>
                            </m:r>
                            <m:r>
                              <a:rPr lang="zh-TW" alt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  <m:t> </m:t>
                            </m:r>
                            <m:r>
                              <a:rPr lang="zh-TW" alt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  <m:t> </m:t>
                            </m:r>
                            <m:r>
                              <a:rPr lang="zh-TW" alt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華康隸書體W5" pitchFamily="65" charset="-120"/>
                              </a:rPr>
                              <m:t> </m:t>
                            </m:r>
                          </m:e>
                        </m:d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00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328666"/>
                <a:ext cx="3384376" cy="871091"/>
              </a:xfrm>
              <a:prstGeom prst="rect">
                <a:avLst/>
              </a:prstGeom>
              <a:blipFill rotWithShape="0">
                <a:blip r:embed="rId8"/>
                <a:stretch>
                  <a:fillRect l="-4685" b="-97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48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txBody>
          <a:bodyPr/>
          <a:lstStyle/>
          <a:p>
            <a:r>
              <a:rPr lang="zh-TW" altLang="en-US" dirty="0">
                <a:ln w="19050">
                  <a:noFill/>
                </a:ln>
              </a:rPr>
              <a:t>複習</a:t>
            </a:r>
            <a:r>
              <a:rPr lang="zh-TW" altLang="en-US" dirty="0" smtClean="0">
                <a:ln w="19050">
                  <a:noFill/>
                </a:ln>
              </a:rPr>
              <a:t>一下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位值表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)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900010"/>
              </p:ext>
            </p:extLst>
          </p:nvPr>
        </p:nvGraphicFramePr>
        <p:xfrm>
          <a:off x="2195736" y="2060848"/>
          <a:ext cx="4608512" cy="4284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152128"/>
                <a:gridCol w="1152128"/>
                <a:gridCol w="1152128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1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位值表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39013"/>
              </p:ext>
            </p:extLst>
          </p:nvPr>
        </p:nvGraphicFramePr>
        <p:xfrm>
          <a:off x="1691680" y="2060848"/>
          <a:ext cx="5760640" cy="4284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6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1" y="1584735"/>
                <a:ext cx="361074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里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1584735"/>
                <a:ext cx="3610744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07504" y="2852936"/>
                <a:ext cx="46721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公里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852936"/>
                <a:ext cx="4672136" cy="871091"/>
              </a:xfrm>
              <a:prstGeom prst="rect">
                <a:avLst/>
              </a:prstGeom>
              <a:blipFill rotWithShape="0">
                <a:blip r:embed="rId4"/>
                <a:stretch>
                  <a:fillRect l="-3394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690895" y="1572901"/>
                <a:ext cx="361074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里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895" y="1572901"/>
                <a:ext cx="3610744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21877" y="3792536"/>
                <a:ext cx="46721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公里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7" y="3792536"/>
                <a:ext cx="4672136" cy="871091"/>
              </a:xfrm>
              <a:prstGeom prst="rect">
                <a:avLst/>
              </a:prstGeom>
              <a:blipFill rotWithShape="0">
                <a:blip r:embed="rId6"/>
                <a:stretch>
                  <a:fillRect l="-3133" t="-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07504" y="4718149"/>
                <a:ext cx="5472608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公里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18149"/>
                <a:ext cx="5472608" cy="871091"/>
              </a:xfrm>
              <a:prstGeom prst="rect">
                <a:avLst/>
              </a:prstGeom>
              <a:blipFill rotWithShape="0">
                <a:blip r:embed="rId7"/>
                <a:stretch>
                  <a:fillRect l="-2899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572000" y="2841102"/>
                <a:ext cx="48245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.8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公里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41102"/>
                <a:ext cx="4824536" cy="871091"/>
              </a:xfrm>
              <a:prstGeom prst="rect">
                <a:avLst/>
              </a:prstGeom>
              <a:blipFill rotWithShape="0">
                <a:blip r:embed="rId8"/>
                <a:stretch>
                  <a:fillRect l="-3161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21876" y="5589240"/>
                <a:ext cx="5458235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公里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6" y="5589240"/>
                <a:ext cx="5458235" cy="871091"/>
              </a:xfrm>
              <a:prstGeom prst="rect">
                <a:avLst/>
              </a:prstGeom>
              <a:blipFill rotWithShape="0">
                <a:blip r:embed="rId9"/>
                <a:stretch>
                  <a:fillRect l="-2905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572000" y="3717032"/>
                <a:ext cx="48245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公里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17032"/>
                <a:ext cx="4824536" cy="871091"/>
              </a:xfrm>
              <a:prstGeom prst="rect">
                <a:avLst/>
              </a:prstGeom>
              <a:blipFill rotWithShape="0">
                <a:blip r:embed="rId10"/>
                <a:stretch>
                  <a:fillRect l="-3161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72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1" y="1584735"/>
                <a:ext cx="361074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斤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克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1584735"/>
                <a:ext cx="3610744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07504" y="2852936"/>
                <a:ext cx="46721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克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斤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852936"/>
                <a:ext cx="4672136" cy="871091"/>
              </a:xfrm>
              <a:prstGeom prst="rect">
                <a:avLst/>
              </a:prstGeom>
              <a:blipFill rotWithShape="0">
                <a:blip r:embed="rId4"/>
                <a:stretch>
                  <a:fillRect l="-3394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690895" y="1572901"/>
                <a:ext cx="361074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斤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895" y="1572901"/>
                <a:ext cx="3610744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21877" y="3792536"/>
                <a:ext cx="46721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克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斤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7" y="3792536"/>
                <a:ext cx="4672136" cy="871091"/>
              </a:xfrm>
              <a:prstGeom prst="rect">
                <a:avLst/>
              </a:prstGeom>
              <a:blipFill rotWithShape="0">
                <a:blip r:embed="rId6"/>
                <a:stretch>
                  <a:fillRect l="-3133" t="-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07504" y="4718149"/>
                <a:ext cx="5472608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克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斤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18149"/>
                <a:ext cx="5472608" cy="871091"/>
              </a:xfrm>
              <a:prstGeom prst="rect">
                <a:avLst/>
              </a:prstGeom>
              <a:blipFill rotWithShape="0">
                <a:blip r:embed="rId7"/>
                <a:stretch>
                  <a:fillRect l="-2899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572000" y="2841102"/>
                <a:ext cx="48245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克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斤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41102"/>
                <a:ext cx="4824536" cy="871091"/>
              </a:xfrm>
              <a:prstGeom prst="rect">
                <a:avLst/>
              </a:prstGeom>
              <a:blipFill rotWithShape="0">
                <a:blip r:embed="rId8"/>
                <a:stretch>
                  <a:fillRect l="-3161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21876" y="5589240"/>
                <a:ext cx="5458235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克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斤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6" y="5589240"/>
                <a:ext cx="5458235" cy="871091"/>
              </a:xfrm>
              <a:prstGeom prst="rect">
                <a:avLst/>
              </a:prstGeom>
              <a:blipFill rotWithShape="0">
                <a:blip r:embed="rId9"/>
                <a:stretch>
                  <a:fillRect l="-2905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572000" y="3717032"/>
                <a:ext cx="48245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克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斤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17032"/>
                <a:ext cx="4824536" cy="871091"/>
              </a:xfrm>
              <a:prstGeom prst="rect">
                <a:avLst/>
              </a:prstGeom>
              <a:blipFill rotWithShape="0">
                <a:blip r:embed="rId10"/>
                <a:stretch>
                  <a:fillRect l="-3161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9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1" y="1584735"/>
                <a:ext cx="361074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升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毫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升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1584735"/>
                <a:ext cx="3610744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07504" y="2852936"/>
                <a:ext cx="46721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毫升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852936"/>
                <a:ext cx="4672136" cy="871091"/>
              </a:xfrm>
              <a:prstGeom prst="rect">
                <a:avLst/>
              </a:prstGeom>
              <a:blipFill rotWithShape="0">
                <a:blip r:embed="rId4"/>
                <a:stretch>
                  <a:fillRect l="-3394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690895" y="1572901"/>
                <a:ext cx="361074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毫升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升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895" y="1572901"/>
                <a:ext cx="3610744" cy="7641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21877" y="3792536"/>
                <a:ext cx="46721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毫升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7" y="3792536"/>
                <a:ext cx="4672136" cy="871091"/>
              </a:xfrm>
              <a:prstGeom prst="rect">
                <a:avLst/>
              </a:prstGeom>
              <a:blipFill rotWithShape="0">
                <a:blip r:embed="rId6"/>
                <a:stretch>
                  <a:fillRect l="-3133" t="-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07504" y="4718149"/>
                <a:ext cx="5472608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毫升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18149"/>
                <a:ext cx="5472608" cy="871091"/>
              </a:xfrm>
              <a:prstGeom prst="rect">
                <a:avLst/>
              </a:prstGeom>
              <a:blipFill rotWithShape="0">
                <a:blip r:embed="rId7"/>
                <a:stretch>
                  <a:fillRect l="-2899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572000" y="2841102"/>
                <a:ext cx="48245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毫升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41102"/>
                <a:ext cx="4824536" cy="871091"/>
              </a:xfrm>
              <a:prstGeom prst="rect">
                <a:avLst/>
              </a:prstGeom>
              <a:blipFill rotWithShape="0">
                <a:blip r:embed="rId8"/>
                <a:stretch>
                  <a:fillRect l="-3161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21876" y="5589240"/>
                <a:ext cx="5458235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毫升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6" y="5589240"/>
                <a:ext cx="5458235" cy="871091"/>
              </a:xfrm>
              <a:prstGeom prst="rect">
                <a:avLst/>
              </a:prstGeom>
              <a:blipFill rotWithShape="0">
                <a:blip r:embed="rId9"/>
                <a:stretch>
                  <a:fillRect l="-2905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572000" y="3717032"/>
                <a:ext cx="482453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毫升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17032"/>
                <a:ext cx="4824536" cy="871091"/>
              </a:xfrm>
              <a:prstGeom prst="rect">
                <a:avLst/>
              </a:prstGeom>
              <a:blipFill rotWithShape="0">
                <a:blip r:embed="rId10"/>
                <a:stretch>
                  <a:fillRect l="-3161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67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470338"/>
              </p:ext>
            </p:extLst>
          </p:nvPr>
        </p:nvGraphicFramePr>
        <p:xfrm>
          <a:off x="2195736" y="1556792"/>
          <a:ext cx="4608512" cy="3102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152128"/>
                <a:gridCol w="1152128"/>
                <a:gridCol w="1152128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107504" y="5085184"/>
                <a:ext cx="885698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085184"/>
                <a:ext cx="8856984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79512" y="5870277"/>
                <a:ext cx="374441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870277"/>
                <a:ext cx="3744416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87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</TotalTime>
  <Words>511</Words>
  <Application>Microsoft Office PowerPoint</Application>
  <PresentationFormat>如螢幕大小 (4:3)</PresentationFormat>
  <Paragraphs>97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華康隸書體W5</vt:lpstr>
      <vt:lpstr>新細明體</vt:lpstr>
      <vt:lpstr>Arial</vt:lpstr>
      <vt:lpstr>Calibri</vt:lpstr>
      <vt:lpstr>Cambria Math</vt:lpstr>
      <vt:lpstr>Microsoft New Tai Lue</vt:lpstr>
      <vt:lpstr>Engineering-PowerPoint-Template</vt:lpstr>
      <vt:lpstr>1-1 三位小數</vt:lpstr>
      <vt:lpstr>複習一下</vt:lpstr>
      <vt:lpstr>複習一下</vt:lpstr>
      <vt:lpstr>複習一下(位值表)</vt:lpstr>
      <vt:lpstr>位值表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159</cp:revision>
  <dcterms:created xsi:type="dcterms:W3CDTF">2015-02-23T02:08:32Z</dcterms:created>
  <dcterms:modified xsi:type="dcterms:W3CDTF">2016-08-30T06:45:48Z</dcterms:modified>
</cp:coreProperties>
</file>