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09" r:id="rId4"/>
    <p:sldId id="344" r:id="rId5"/>
    <p:sldId id="321" r:id="rId6"/>
    <p:sldId id="325" r:id="rId7"/>
    <p:sldId id="326" r:id="rId8"/>
    <p:sldId id="272" r:id="rId9"/>
    <p:sldId id="343" r:id="rId10"/>
    <p:sldId id="332" r:id="rId11"/>
    <p:sldId id="333" r:id="rId12"/>
    <p:sldId id="334" r:id="rId13"/>
    <p:sldId id="335" r:id="rId14"/>
    <p:sldId id="338" r:id="rId15"/>
    <p:sldId id="339" r:id="rId16"/>
    <p:sldId id="340" r:id="rId17"/>
    <p:sldId id="341" r:id="rId18"/>
    <p:sldId id="342" r:id="rId19"/>
    <p:sldId id="336" r:id="rId20"/>
    <p:sldId id="304" r:id="rId21"/>
    <p:sldId id="330" r:id="rId22"/>
    <p:sldId id="271" r:id="rId23"/>
    <p:sldId id="328" r:id="rId24"/>
    <p:sldId id="329" r:id="rId25"/>
    <p:sldId id="300" r:id="rId26"/>
    <p:sldId id="315" r:id="rId27"/>
    <p:sldId id="327" r:id="rId28"/>
    <p:sldId id="316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8E7"/>
    <a:srgbClr val="FAE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3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BA3B0-22DC-46E7-A073-209B9DEB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13576-011B-453C-8D6C-A88B78C9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E77BF-7816-4698-8BCA-B7FC807C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F7FB7-EDEB-423D-B928-2F425E72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F347C-198C-4239-AE73-A9EAAC0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AE8F7-7DBF-4006-94E4-ADDB183D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C63D56-3516-4F5D-A950-EBEF1648D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963403-30F6-4F21-8E79-378349A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9F1A3-CB2D-4FEE-8EB5-BADF9638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1581A-4A9D-4D97-B7F9-DB2A9EC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23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E5BB5D-335A-4438-BBD0-1E656CAD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0560FF-B85A-4FC4-B72E-47A5A4F5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63CFF4-55E4-4BB6-A86B-AF4ED388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E9C3FE-7322-4356-8219-237B6821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8ECD1-114C-4249-9606-20778FE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4751D-254F-4A09-A3EC-3A17D11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7B7779-654F-4347-8915-8E44B7E9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B1BB6-0647-4A3F-A7E5-B9CAA4B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09374-5552-4FF9-86A8-E48A334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1E48B7-3D1D-44DD-8F9A-27FB7C3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8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8DB42-7CF5-4002-B785-33000A8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A3B52-5DBA-4464-AD8B-58B5FDEE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79E7-92A1-4178-8DCC-CF5D04D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8E800A-DDCC-4C5B-B09F-F7C854E7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FB201-A6CC-4F44-AC48-F9ECAB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AE9D-EE72-415C-8D16-C8EA6177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414E11-F8DA-48D5-9E9A-B799D4CC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E5935A-792D-4627-83F4-06B37E134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47716C-F755-4AD6-B120-436C1B22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C13C40-EEAA-47CF-9AA8-CEC2469B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771E85-9805-4B4B-873C-21CFDA6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BC613-CD7C-42C1-AE9C-4C1E7472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7B632B-A256-4627-87BC-565F6B29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27D0F8-807E-4A9E-941F-001EB9134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313ED8-A8EA-4749-AC94-9CB2BB6C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486B4-0B4D-4787-86FB-FABEC298D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60EA5C-5215-4649-974E-DD8C6D03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629D4A-08D9-46CF-8FFC-00E3419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AC70DEA-69D7-4B26-8E1E-A799BC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82A61-960A-40CE-B955-5E0B544A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9BDC6D-50A2-48B8-9E01-279642D7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B78103-12D5-426D-8CD4-35C3988A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417F8B-D0CF-45DC-81DA-1AA2DDD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1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02DDD6-37E6-4BF2-ACEA-38DBC836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E1E0582-0B84-481B-B2A9-3F879236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A6CAC6-9BC1-4953-9301-C18649C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89499-2884-45AB-BF2D-645BDA7B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D14ADD-8E9E-4A61-B180-6CEFEE45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DF96DE6-3195-42DD-926D-E12B0AD3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184D41-9F0C-42C2-AB14-5AA7729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38C9D0-8598-4767-9A21-266F14C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627670-2F58-4815-AC81-F1DBBFC8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2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20F6C-6A96-4C12-A478-DA2A3216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6FFBBF4-7E29-4A20-B6A2-88D64872D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3A5B44-C1D6-4381-B765-0D15FD97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E1002-FB0B-49E8-A26F-E5903B5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7B96E7-FF35-4EA4-A5DD-E9032B2C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E026C-930F-4E51-89E2-F1123BC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3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90A392-EA64-4091-AA58-107253DA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CE5007-6ACF-4A79-A8BE-B99A2744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A684EE-3F9E-4248-879C-53CD0E7A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86F23-B053-4D5E-AE6F-3DF62B329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FB2C78-5FCA-4A18-898F-A7A3D2C8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ZG8l90zyyI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nr_kmjqZ1Q" TargetMode="External"/><Relationship Id="rId2" Type="http://schemas.openxmlformats.org/officeDocument/2006/relationships/hyperlink" Target="https://www.youtube.com/watch?v=PwyQg92Bcc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mujrQ4yR0l4" TargetMode="External"/><Relationship Id="rId4" Type="http://schemas.openxmlformats.org/officeDocument/2006/relationships/hyperlink" Target="https://www.youtube.com/watch?v=O1XGEYhGEfA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4oVdekr9DUCFsAhC9" TargetMode="External"/><Relationship Id="rId2" Type="http://schemas.openxmlformats.org/officeDocument/2006/relationships/hyperlink" Target="https://www.youtube.com/watch?v=kYsA9-Qbtyk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0611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</a:t>
            </a: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生活</a:t>
            </a:r>
            <a:endParaRPr lang="en-US" altLang="zh-TW" sz="11500" b="1" dirty="0" smtClean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二體育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282890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342868" y="1269450"/>
            <a:ext cx="11708455" cy="4319100"/>
            <a:chOff x="-592393" y="1089000"/>
            <a:chExt cx="12784393" cy="4716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9419" y="1089000"/>
              <a:ext cx="7882581" cy="468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92393" y="1089000"/>
              <a:ext cx="4901812" cy="47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8860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257908" y="1148982"/>
            <a:ext cx="11578970" cy="5040000"/>
            <a:chOff x="257908" y="1148982"/>
            <a:chExt cx="11578970" cy="50400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908" y="1148982"/>
              <a:ext cx="4949560" cy="504000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7468" y="1148982"/>
              <a:ext cx="6629410" cy="50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576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235" y="18000"/>
            <a:ext cx="801352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36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049" y="0"/>
            <a:ext cx="810790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12" y="0"/>
            <a:ext cx="666117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99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975" y="18000"/>
            <a:ext cx="666204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20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64" y="18000"/>
            <a:ext cx="1022647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9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000" y="18000"/>
            <a:ext cx="798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75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五年級與作者有約活動| 西湖國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3" t="18761" r="18214" b="32594"/>
          <a:stretch/>
        </p:blipFill>
        <p:spPr bwMode="auto">
          <a:xfrm>
            <a:off x="6187439" y="2529840"/>
            <a:ext cx="5780777" cy="357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936867" y="789340"/>
            <a:ext cx="51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認識周敦怜老師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dirty="0">
                <a:latin typeface="+mj-lt"/>
                <a:ea typeface="ㄅ字嗨注音標楷 Regular" panose="02020400000000000000" pitchFamily="18" charset="-120"/>
                <a:hlinkClick r:id="rId3"/>
              </a:rPr>
              <a:t>https://</a:t>
            </a:r>
            <a:r>
              <a:rPr lang="en-US" altLang="zh-TW" dirty="0" smtClean="0">
                <a:latin typeface="+mj-lt"/>
                <a:ea typeface="ㄅ字嗨注音標楷 Regular" panose="02020400000000000000" pitchFamily="18" charset="-120"/>
                <a:hlinkClick r:id="rId3"/>
              </a:rPr>
              <a:t>www.youtube.com/watch?v=YZG8l90zyyI</a:t>
            </a:r>
            <a:endParaRPr lang="en-US" altLang="zh-TW" dirty="0" smtClean="0">
              <a:latin typeface="+mj-lt"/>
              <a:ea typeface="ㄅ字嗨注音標楷 Regular" panose="02020400000000000000" pitchFamily="18" charset="-120"/>
            </a:endParaRPr>
          </a:p>
        </p:txBody>
      </p:sp>
      <p:pic>
        <p:nvPicPr>
          <p:cNvPr id="1032" name="Picture 8" descr="我是大明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0" y="2452180"/>
            <a:ext cx="2880000" cy="3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看笑話學成語４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000" y="2362160"/>
            <a:ext cx="2808000" cy="37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300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21920" y="640480"/>
            <a:ext cx="11917681" cy="5249921"/>
            <a:chOff x="-2791515" y="157162"/>
            <a:chExt cx="14710043" cy="648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1367" y="157162"/>
              <a:ext cx="8687161" cy="648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t="826"/>
            <a:stretch/>
          </p:blipFill>
          <p:spPr>
            <a:xfrm>
              <a:off x="-2791515" y="157162"/>
              <a:ext cx="6060502" cy="64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919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0611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</a:t>
            </a: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生活</a:t>
            </a:r>
            <a:endParaRPr lang="en-US" altLang="zh-TW" sz="11500" b="1" dirty="0" smtClean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二體育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1642471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6" y="-61544"/>
            <a:ext cx="12168000" cy="69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60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57" y="-24289"/>
            <a:ext cx="12168000" cy="688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02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0611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一生活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二體育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  <a:endParaRPr lang="zh-TW" altLang="en-US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4651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952"/>
            <a:ext cx="12168000" cy="609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39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662"/>
            <a:ext cx="12168000" cy="60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09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" y="385571"/>
            <a:ext cx="12168000" cy="61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95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" y="371156"/>
            <a:ext cx="12168000" cy="611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48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0" y="264396"/>
            <a:ext cx="12168000" cy="63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13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" y="310514"/>
            <a:ext cx="12168000" cy="621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19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0" y="259080"/>
            <a:ext cx="12168000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33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5" y="260181"/>
            <a:ext cx="12168000" cy="63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38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BA7652D-E812-4AB4-ABAA-52B9DFFB3A18}"/>
              </a:ext>
            </a:extLst>
          </p:cNvPr>
          <p:cNvSpPr txBox="1"/>
          <p:nvPr/>
        </p:nvSpPr>
        <p:spPr>
          <a:xfrm>
            <a:off x="606670" y="1136064"/>
            <a:ext cx="111574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參考影片：換季大作戰</a:t>
            </a:r>
            <a:endParaRPr lang="en-US" altLang="zh-TW" sz="3200" dirty="0"/>
          </a:p>
          <a:p>
            <a:r>
              <a:rPr lang="en-US" altLang="zh-TW" dirty="0">
                <a:hlinkClick r:id="rId2"/>
              </a:rPr>
              <a:t>https://www.youtube.com/watch?v=PwyQg92BccM</a:t>
            </a:r>
            <a:endParaRPr lang="en-US" altLang="zh-TW" dirty="0"/>
          </a:p>
          <a:p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影片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：墊板摺衣服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600" dirty="0" smtClean="0">
                <a:hlinkClick r:id="rId3"/>
              </a:rPr>
              <a:t>https</a:t>
            </a:r>
            <a:r>
              <a:rPr lang="en-US" altLang="zh-TW" sz="1600" dirty="0">
                <a:hlinkClick r:id="rId3"/>
              </a:rPr>
              <a:t>://</a:t>
            </a:r>
            <a:r>
              <a:rPr lang="en-US" altLang="zh-TW" sz="1600" dirty="0" smtClean="0">
                <a:hlinkClick r:id="rId3"/>
              </a:rPr>
              <a:t>www.youtube.com/watch?v=vnr_kmjqZ1Q</a:t>
            </a:r>
            <a:endParaRPr lang="en-US" altLang="zh-TW" sz="1600" dirty="0" smtClean="0"/>
          </a:p>
          <a:p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參考影片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：近藤麻理惠教你如何摺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衣服</a:t>
            </a:r>
            <a:r>
              <a:rPr lang="en-US" altLang="zh-TW" dirty="0">
                <a:hlinkClick r:id="rId4"/>
              </a:rPr>
              <a:t>https://</a:t>
            </a:r>
            <a:r>
              <a:rPr lang="en-US" altLang="zh-TW" dirty="0" smtClean="0">
                <a:hlinkClick r:id="rId4"/>
              </a:rPr>
              <a:t>www.youtube.com/watch?v=O1XGEYhGEfA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參考影片：近藤麻理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惠流派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折衣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法</a:t>
            </a:r>
            <a:r>
              <a:rPr lang="en-US" altLang="zh-TW" dirty="0">
                <a:hlinkClick r:id="rId5"/>
              </a:rPr>
              <a:t>https://</a:t>
            </a:r>
            <a:r>
              <a:rPr lang="en-US" altLang="zh-TW" dirty="0" smtClean="0">
                <a:hlinkClick r:id="rId5"/>
              </a:rPr>
              <a:t>www.youtube.com/watch?v=mujrQ4yR0l4</a:t>
            </a:r>
            <a:endParaRPr lang="en-US" altLang="zh-TW" dirty="0" smtClean="0"/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731273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0611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一生活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二體育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  <a:endParaRPr lang="zh-TW" altLang="en-US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8740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6863" y="520730"/>
            <a:ext cx="1003202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請點開連結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並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依照影片指示一󠇢起動一󠇡動。</a:t>
            </a: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此影片需完成兩次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等同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完成一󠇢週兩次體育課程。</a:t>
            </a:r>
          </a:p>
          <a:p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影片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名稱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K</a:t>
            </a: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ids Exercises To Grow Taller: Home Activities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</a:t>
            </a: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(兒童增高鍛鍊：居家活動)</a:t>
            </a: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影片連結：</a:t>
            </a:r>
          </a:p>
          <a:p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https://www.youtube.com/watch?v=kYsA9-Qbty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k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*操作每次課程後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請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家長󠇡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檢核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填寫 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google document即完成該堂課程。</a:t>
            </a:r>
          </a:p>
          <a:p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https://forms.gle/4oVdekr9DUCFsAhC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9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3457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0611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一生活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二體育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  <a:endParaRPr lang="zh-TW" altLang="en-US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750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" y="348166"/>
            <a:ext cx="12168000" cy="61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49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255</Words>
  <Application>Microsoft Office PowerPoint</Application>
  <PresentationFormat>寬螢幕</PresentationFormat>
  <Paragraphs>56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4" baseType="lpstr">
      <vt:lpstr>ㄅ字嗨注音標楷 Regular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59</cp:revision>
  <dcterms:created xsi:type="dcterms:W3CDTF">2021-05-18T12:15:20Z</dcterms:created>
  <dcterms:modified xsi:type="dcterms:W3CDTF">2021-06-03T09:09:52Z</dcterms:modified>
</cp:coreProperties>
</file>