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93" r:id="rId3"/>
    <p:sldId id="394" r:id="rId4"/>
    <p:sldId id="395" r:id="rId5"/>
    <p:sldId id="404" r:id="rId6"/>
    <p:sldId id="396" r:id="rId7"/>
    <p:sldId id="369" r:id="rId8"/>
    <p:sldId id="400" r:id="rId9"/>
    <p:sldId id="401" r:id="rId10"/>
    <p:sldId id="382" r:id="rId11"/>
    <p:sldId id="383" r:id="rId12"/>
    <p:sldId id="402" r:id="rId13"/>
    <p:sldId id="40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272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502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974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5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742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21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325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86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666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4195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006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19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0.png"/><Relationship Id="rId3" Type="http://schemas.openxmlformats.org/officeDocument/2006/relationships/image" Target="../media/image250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10" Type="http://schemas.openxmlformats.org/officeDocument/2006/relationships/image" Target="../media/image320.png"/><Relationship Id="rId4" Type="http://schemas.openxmlformats.org/officeDocument/2006/relationships/image" Target="../media/image260.png"/><Relationship Id="rId9" Type="http://schemas.openxmlformats.org/officeDocument/2006/relationships/image" Target="../media/image3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310.png"/><Relationship Id="rId4" Type="http://schemas.openxmlformats.org/officeDocument/2006/relationships/image" Target="../media/image2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1-4</a:t>
            </a:r>
            <a:br>
              <a:rPr lang="en-US" altLang="zh-TW" dirty="0" smtClean="0"/>
            </a:br>
            <a:r>
              <a:rPr lang="zh-TW" altLang="en-US" dirty="0" smtClean="0"/>
              <a:t>多位小數的整數倍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5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一瓶紅茶有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1.356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公升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爸爸買了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瓶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共買了多少公升的紅茶？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12976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554186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一顆木瓜重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1.069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一顆西瓜的重量是木瓜的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倍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則一顆西瓜重多少公斤？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827584" y="3429000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429000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46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554186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一枝原子筆重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0.032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一盒有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則一盒重多少公斤？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827584" y="3429000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429000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197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554186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汽車平均一公升的汽油可行駛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5.034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若加滿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公升的汽油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可行駛多少公里？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827584" y="3429000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429000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108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520" t="-9244" b="-33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0.004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3578" t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r>
              <a:rPr lang="en-US" altLang="zh-TW" dirty="0" smtClean="0">
                <a:ln w="19050">
                  <a:noFill/>
                </a:ln>
              </a:rPr>
              <a:t/>
            </a:r>
            <a:br>
              <a:rPr lang="en-US" altLang="zh-TW" dirty="0" smtClean="0">
                <a:ln w="19050">
                  <a:noFill/>
                </a:ln>
              </a:rPr>
            </a:b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被乘數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、乘數與積的關係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9.5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323" t="-9244" b="-33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3571" t="-1186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33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183783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83783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280677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280677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709" b="-271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378483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8483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480135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0.004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80135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520" t="-9402" b="-51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177281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177281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274175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9.5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74175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371981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371981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473634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73634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323" t="-9402" b="-51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56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1909838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909838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2878780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2878780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3856841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56841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4873367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0.004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873367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1844824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1844824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2813766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9.5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813766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3791827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3791827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4808353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0.095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808353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91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125862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25862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094804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094804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072865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72865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089391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089391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060848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060848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029790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029790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007851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007851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024377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024377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323" t="-9322" b="-42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35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125862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25862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094804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094804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072865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72865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089391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089391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060848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060848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029790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029790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007851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007851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024377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024377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323" t="-9322" b="-42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741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.1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7749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52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15×6=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𝟏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𝟐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51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𝟎𝟕𝟐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𝟐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𝟎𝟕𝟏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𝟑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𝟎𝟑𝟓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𝟔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2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</TotalTime>
  <Words>436</Words>
  <Application>Microsoft Office PowerPoint</Application>
  <PresentationFormat>如螢幕大小 (4:3)</PresentationFormat>
  <Paragraphs>86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1-4 多位小數的整數倍</vt:lpstr>
      <vt:lpstr>動動腦 (被乘數、乘數與積的關係)</vt:lpstr>
      <vt:lpstr>動動腦</vt:lpstr>
      <vt:lpstr>動動腦</vt:lpstr>
      <vt:lpstr>動動腦</vt:lpstr>
      <vt:lpstr>動動腦</vt:lpstr>
      <vt:lpstr>複習一下</vt:lpstr>
      <vt:lpstr>Try Try See</vt:lpstr>
      <vt:lpstr>Try Try See</vt:lpstr>
      <vt:lpstr>Try Try See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187</cp:revision>
  <dcterms:created xsi:type="dcterms:W3CDTF">2015-02-23T02:08:32Z</dcterms:created>
  <dcterms:modified xsi:type="dcterms:W3CDTF">2016-09-06T06:49:20Z</dcterms:modified>
</cp:coreProperties>
</file>