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393" r:id="rId3"/>
    <p:sldId id="394" r:id="rId4"/>
    <p:sldId id="395" r:id="rId5"/>
    <p:sldId id="404" r:id="rId6"/>
    <p:sldId id="396" r:id="rId7"/>
    <p:sldId id="369" r:id="rId8"/>
    <p:sldId id="400" r:id="rId9"/>
    <p:sldId id="401" r:id="rId10"/>
    <p:sldId id="382" r:id="rId11"/>
    <p:sldId id="383" r:id="rId12"/>
    <p:sldId id="402" r:id="rId13"/>
    <p:sldId id="40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0000"/>
    <a:srgbClr val="26B71F"/>
    <a:srgbClr val="E36B6B"/>
    <a:srgbClr val="118ADA"/>
    <a:srgbClr val="0E72B6"/>
    <a:srgbClr val="663300"/>
    <a:srgbClr val="4D0B15"/>
    <a:srgbClr val="E4DA9C"/>
    <a:srgbClr val="D3C35D"/>
    <a:srgbClr val="FCBB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418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C11790-F92F-4035-9169-4202168956C4}" type="datetimeFigureOut">
              <a:rPr lang="zh-TW" altLang="en-US" smtClean="0"/>
              <a:t>2016/9/6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B4FEB2-1A37-4159-85AC-11AAB19C67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7995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08315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22726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85022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99748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3507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67426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72168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83251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7863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76665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41958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50063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9193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609600"/>
          </a:xfrm>
        </p:spPr>
        <p:txBody>
          <a:bodyPr/>
          <a:lstStyle>
            <a:lvl1pPr marL="0" indent="0" algn="ctr">
              <a:buNone/>
              <a:defRPr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46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73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73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047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93858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384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50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28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977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590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780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258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415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8AC7A713-7007-4913-B2CB-7614D15284D3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077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1" kern="1200">
          <a:ln w="19050">
            <a:solidFill>
              <a:schemeClr val="tx1">
                <a:lumMod val="85000"/>
                <a:lumOff val="15000"/>
              </a:schemeClr>
            </a:solidFill>
          </a:ln>
          <a:solidFill>
            <a:srgbClr val="00B0F0"/>
          </a:solidFill>
          <a:effectLst/>
          <a:latin typeface="Microsoft New Tai Lue" panose="020B0502040204020203" pitchFamily="34" charset="0"/>
          <a:ea typeface="+mj-ea"/>
          <a:cs typeface="Microsoft New Tai Lue" panose="020B0502040204020203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0.png"/><Relationship Id="rId3" Type="http://schemas.openxmlformats.org/officeDocument/2006/relationships/image" Target="../media/image250.png"/><Relationship Id="rId7" Type="http://schemas.openxmlformats.org/officeDocument/2006/relationships/image" Target="../media/image2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0.png"/><Relationship Id="rId5" Type="http://schemas.openxmlformats.org/officeDocument/2006/relationships/image" Target="../media/image270.png"/><Relationship Id="rId10" Type="http://schemas.openxmlformats.org/officeDocument/2006/relationships/image" Target="../media/image320.png"/><Relationship Id="rId4" Type="http://schemas.openxmlformats.org/officeDocument/2006/relationships/image" Target="../media/image260.png"/><Relationship Id="rId9" Type="http://schemas.openxmlformats.org/officeDocument/2006/relationships/image" Target="../media/image3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5" Type="http://schemas.openxmlformats.org/officeDocument/2006/relationships/image" Target="../media/image310.png"/><Relationship Id="rId4" Type="http://schemas.openxmlformats.org/officeDocument/2006/relationships/image" Target="../media/image2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85927"/>
            <a:ext cx="7772400" cy="1814524"/>
          </a:xfrm>
        </p:spPr>
        <p:txBody>
          <a:bodyPr/>
          <a:lstStyle/>
          <a:p>
            <a:r>
              <a:rPr lang="en-US" altLang="zh-TW" dirty="0" smtClean="0"/>
              <a:t>1-4</a:t>
            </a:r>
            <a:br>
              <a:rPr lang="en-US" altLang="zh-TW" dirty="0" smtClean="0"/>
            </a:br>
            <a:r>
              <a:rPr lang="zh-TW" altLang="en-US" dirty="0" smtClean="0"/>
              <a:t>多位小數的整數倍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95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25540" y="1370905"/>
            <a:ext cx="8777676" cy="13707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一瓶紅茶有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1.356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公升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爸爸買了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8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瓶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共買了多少公升的紅茶？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Content Placeholder 2"/>
              <p:cNvSpPr txBox="1">
                <a:spLocks/>
              </p:cNvSpPr>
              <p:nvPr/>
            </p:nvSpPr>
            <p:spPr>
              <a:xfrm>
                <a:off x="755576" y="3212976"/>
                <a:ext cx="3528392" cy="76414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1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.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3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5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6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3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3212976"/>
                <a:ext cx="3528392" cy="76414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2133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114804" y="1554186"/>
            <a:ext cx="8777676" cy="13707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一顆木瓜重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1.069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公斤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一顆西瓜的重量是木瓜的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7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倍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則一顆西瓜重多少公斤？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Content Placeholder 2"/>
              <p:cNvSpPr txBox="1">
                <a:spLocks/>
              </p:cNvSpPr>
              <p:nvPr/>
            </p:nvSpPr>
            <p:spPr>
              <a:xfrm>
                <a:off x="827584" y="3429000"/>
                <a:ext cx="3528392" cy="76414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1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.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6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9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3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3429000"/>
                <a:ext cx="3528392" cy="76414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3469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114804" y="1554186"/>
            <a:ext cx="8777676" cy="13707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一枝原子筆重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0.032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公斤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一盒有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60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枝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則一盒重多少公斤？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Content Placeholder 2"/>
              <p:cNvSpPr txBox="1">
                <a:spLocks/>
              </p:cNvSpPr>
              <p:nvPr/>
            </p:nvSpPr>
            <p:spPr>
              <a:xfrm>
                <a:off x="827584" y="3429000"/>
                <a:ext cx="3528392" cy="76414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.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3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2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3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3429000"/>
                <a:ext cx="3528392" cy="76414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1978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114804" y="1554186"/>
            <a:ext cx="8777676" cy="13707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汽車平均一公升的汽油可行駛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5.034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公里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若加滿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15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公升的汽油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可行駛多少公里？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Content Placeholder 2"/>
              <p:cNvSpPr txBox="1">
                <a:spLocks/>
              </p:cNvSpPr>
              <p:nvPr/>
            </p:nvSpPr>
            <p:spPr>
              <a:xfrm>
                <a:off x="827584" y="3429000"/>
                <a:ext cx="3528392" cy="76414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5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.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3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4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3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3429000"/>
                <a:ext cx="3528392" cy="76414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1089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539552" y="2557910"/>
                <a:ext cx="3225940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(1)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4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𝟏𝟎𝟎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2557910"/>
                <a:ext cx="3225940" cy="676704"/>
              </a:xfrm>
              <a:prstGeom prst="rect">
                <a:avLst/>
              </a:prstGeom>
              <a:blipFill rotWithShape="0">
                <a:blip r:embed="rId3"/>
                <a:stretch>
                  <a:fillRect l="-4915" t="-9009" b="-180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540944" y="3526852"/>
                <a:ext cx="3312368" cy="62222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(2) 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0.4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𝟏𝟎𝟎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944" y="3526852"/>
                <a:ext cx="3312368" cy="622228"/>
              </a:xfrm>
              <a:prstGeom prst="rect">
                <a:avLst/>
              </a:prstGeom>
              <a:blipFill rotWithShape="0">
                <a:blip r:embed="rId4"/>
                <a:stretch>
                  <a:fillRect l="-4788" t="-9804" b="-2843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539552" y="4504913"/>
                <a:ext cx="3240360" cy="72428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(3)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0.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4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𝟏𝟎𝟎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4504913"/>
                <a:ext cx="3240360" cy="724287"/>
              </a:xfrm>
              <a:prstGeom prst="rect">
                <a:avLst/>
              </a:prstGeom>
              <a:blipFill rotWithShape="0">
                <a:blip r:embed="rId5"/>
                <a:stretch>
                  <a:fillRect l="-4520" t="-9244" b="-336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539552" y="5521439"/>
                <a:ext cx="3240360" cy="71587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(4)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0.004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𝟏𝟎𝟎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5521439"/>
                <a:ext cx="3240360" cy="715873"/>
              </a:xfrm>
              <a:prstGeom prst="rect">
                <a:avLst/>
              </a:prstGeom>
              <a:blipFill rotWithShape="0">
                <a:blip r:embed="rId6"/>
                <a:stretch>
                  <a:fillRect l="-3578" t="-1196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872207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動動腦</a:t>
            </a:r>
            <a:r>
              <a:rPr lang="en-US" altLang="zh-TW" dirty="0" smtClean="0">
                <a:ln w="19050">
                  <a:noFill/>
                </a:ln>
              </a:rPr>
              <a:t/>
            </a:r>
            <a:br>
              <a:rPr lang="en-US" altLang="zh-TW" dirty="0" smtClean="0">
                <a:ln w="19050">
                  <a:noFill/>
                </a:ln>
              </a:rPr>
            </a:br>
            <a:r>
              <a:rPr lang="en-US" altLang="zh-TW" dirty="0" smtClean="0">
                <a:ln w="19050">
                  <a:noFill/>
                </a:ln>
                <a:solidFill>
                  <a:srgbClr val="FF0000"/>
                </a:solidFill>
              </a:rPr>
              <a:t>(</a:t>
            </a:r>
            <a:r>
              <a:rPr lang="zh-TW" altLang="en-US" dirty="0" smtClean="0">
                <a:ln w="19050">
                  <a:noFill/>
                </a:ln>
                <a:solidFill>
                  <a:srgbClr val="FF0000"/>
                </a:solidFill>
              </a:rPr>
              <a:t>被乘數</a:t>
            </a:r>
            <a:r>
              <a:rPr lang="zh-TW" altLang="en-US" dirty="0" smtClean="0">
                <a:ln w="19050">
                  <a:noFill/>
                </a:ln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、乘數與積的關係</a:t>
            </a:r>
            <a:r>
              <a:rPr lang="en-US" altLang="zh-TW" dirty="0" smtClean="0">
                <a:ln w="19050">
                  <a:noFill/>
                </a:ln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)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4858640" y="2492896"/>
                <a:ext cx="3225940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(5)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95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𝟏𝟎𝟎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8640" y="2492896"/>
                <a:ext cx="3225940" cy="676704"/>
              </a:xfrm>
              <a:prstGeom prst="rect">
                <a:avLst/>
              </a:prstGeom>
              <a:blipFill rotWithShape="0">
                <a:blip r:embed="rId7"/>
                <a:stretch>
                  <a:fillRect l="-4726" t="-9009" b="-180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4860032" y="3461838"/>
                <a:ext cx="3312368" cy="62222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(6) 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9.5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𝟏𝟎𝟎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3461838"/>
                <a:ext cx="3312368" cy="622228"/>
              </a:xfrm>
              <a:prstGeom prst="rect">
                <a:avLst/>
              </a:prstGeom>
              <a:blipFill rotWithShape="0">
                <a:blip r:embed="rId8"/>
                <a:stretch>
                  <a:fillRect l="-4596" t="-9804" b="-2843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4858640" y="4439899"/>
                <a:ext cx="3240360" cy="72428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(7)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0.95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𝟏𝟎𝟎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8640" y="4439899"/>
                <a:ext cx="3240360" cy="724287"/>
              </a:xfrm>
              <a:prstGeom prst="rect">
                <a:avLst/>
              </a:prstGeom>
              <a:blipFill rotWithShape="0">
                <a:blip r:embed="rId9"/>
                <a:stretch>
                  <a:fillRect l="-4323" t="-9244" b="-336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4858640" y="5456425"/>
                <a:ext cx="3240360" cy="71587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(8)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0.095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𝟏𝟎𝟎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8640" y="5456425"/>
                <a:ext cx="3240360" cy="715873"/>
              </a:xfrm>
              <a:prstGeom prst="rect">
                <a:avLst/>
              </a:prstGeom>
              <a:blipFill rotWithShape="0">
                <a:blip r:embed="rId10"/>
                <a:stretch>
                  <a:fillRect l="-3571" t="-1186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1334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8" grpId="0"/>
      <p:bldP spid="9" grpId="0"/>
      <p:bldP spid="11" grpId="0"/>
      <p:bldP spid="12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539552" y="1837830"/>
                <a:ext cx="3225940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(1)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4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𝟏𝟎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837830"/>
                <a:ext cx="3225940" cy="676704"/>
              </a:xfrm>
              <a:prstGeom prst="rect">
                <a:avLst/>
              </a:prstGeom>
              <a:blipFill rotWithShape="0">
                <a:blip r:embed="rId3"/>
                <a:stretch>
                  <a:fillRect l="-4915" t="-9009" b="-180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540944" y="2806772"/>
                <a:ext cx="3312368" cy="62222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(2) 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0.4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𝟏𝟎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944" y="2806772"/>
                <a:ext cx="3312368" cy="622228"/>
              </a:xfrm>
              <a:prstGeom prst="rect">
                <a:avLst/>
              </a:prstGeom>
              <a:blipFill rotWithShape="0">
                <a:blip r:embed="rId4"/>
                <a:stretch>
                  <a:fillRect l="-4788" t="-9709" b="-2718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539552" y="3784833"/>
                <a:ext cx="3240360" cy="72428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(3)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0.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4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𝟏𝟎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3784833"/>
                <a:ext cx="3240360" cy="724287"/>
              </a:xfrm>
              <a:prstGeom prst="rect">
                <a:avLst/>
              </a:prstGeom>
              <a:blipFill rotWithShape="0">
                <a:blip r:embed="rId5"/>
                <a:stretch>
                  <a:fillRect l="-4896" t="-8403" b="-1008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539552" y="4801359"/>
                <a:ext cx="3240360" cy="71587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(4)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0.004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𝟏𝟎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4801359"/>
                <a:ext cx="3240360" cy="715873"/>
              </a:xfrm>
              <a:prstGeom prst="rect">
                <a:avLst/>
              </a:prstGeom>
              <a:blipFill rotWithShape="0">
                <a:blip r:embed="rId6"/>
                <a:stretch>
                  <a:fillRect l="-4520" t="-9402" b="-512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33957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動動腦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4858640" y="1772816"/>
                <a:ext cx="3225940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(5)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95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𝟏𝟎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8640" y="1772816"/>
                <a:ext cx="3225940" cy="676704"/>
              </a:xfrm>
              <a:prstGeom prst="rect">
                <a:avLst/>
              </a:prstGeom>
              <a:blipFill rotWithShape="0">
                <a:blip r:embed="rId7"/>
                <a:stretch>
                  <a:fillRect l="-4726" t="-9009" b="-180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4860032" y="2741758"/>
                <a:ext cx="3312368" cy="62222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(6) 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9.5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𝟏𝟎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2741758"/>
                <a:ext cx="3312368" cy="622228"/>
              </a:xfrm>
              <a:prstGeom prst="rect">
                <a:avLst/>
              </a:prstGeom>
              <a:blipFill rotWithShape="0">
                <a:blip r:embed="rId8"/>
                <a:stretch>
                  <a:fillRect l="-4596" t="-9804" b="-2843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4858640" y="3719819"/>
                <a:ext cx="3240360" cy="72428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(7)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0.95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𝟏𝟎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8640" y="3719819"/>
                <a:ext cx="3240360" cy="724287"/>
              </a:xfrm>
              <a:prstGeom prst="rect">
                <a:avLst/>
              </a:prstGeom>
              <a:blipFill rotWithShape="0">
                <a:blip r:embed="rId9"/>
                <a:stretch>
                  <a:fillRect l="-4699" t="-8403" b="-1008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4858640" y="4736345"/>
                <a:ext cx="3240360" cy="71587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(8)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0.095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𝟏𝟎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8640" y="4736345"/>
                <a:ext cx="3240360" cy="715873"/>
              </a:xfrm>
              <a:prstGeom prst="rect">
                <a:avLst/>
              </a:prstGeom>
              <a:blipFill rotWithShape="0">
                <a:blip r:embed="rId10"/>
                <a:stretch>
                  <a:fillRect l="-4323" t="-9402" b="-512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7564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8" grpId="0"/>
      <p:bldP spid="9" grpId="0"/>
      <p:bldP spid="11" grpId="0"/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539552" y="1909838"/>
                <a:ext cx="3225940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(1)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4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909838"/>
                <a:ext cx="3225940" cy="676704"/>
              </a:xfrm>
              <a:prstGeom prst="rect">
                <a:avLst/>
              </a:prstGeom>
              <a:blipFill rotWithShape="0">
                <a:blip r:embed="rId3"/>
                <a:stretch>
                  <a:fillRect l="-4915" t="-9009" b="-180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540944" y="2878780"/>
                <a:ext cx="3312368" cy="62222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(2) 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0.4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944" y="2878780"/>
                <a:ext cx="3312368" cy="622228"/>
              </a:xfrm>
              <a:prstGeom prst="rect">
                <a:avLst/>
              </a:prstGeom>
              <a:blipFill rotWithShape="0">
                <a:blip r:embed="rId4"/>
                <a:stretch>
                  <a:fillRect l="-4788" t="-9804" b="-2843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539552" y="3856841"/>
                <a:ext cx="3240360" cy="72428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(3)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0.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4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3856841"/>
                <a:ext cx="3240360" cy="724287"/>
              </a:xfrm>
              <a:prstGeom prst="rect">
                <a:avLst/>
              </a:prstGeom>
              <a:blipFill rotWithShape="0">
                <a:blip r:embed="rId5"/>
                <a:stretch>
                  <a:fillRect l="-4896" t="-8475" b="-1101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539552" y="4873367"/>
                <a:ext cx="3240360" cy="71587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(4)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0.004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4873367"/>
                <a:ext cx="3240360" cy="715873"/>
              </a:xfrm>
              <a:prstGeom prst="rect">
                <a:avLst/>
              </a:prstGeom>
              <a:blipFill rotWithShape="0">
                <a:blip r:embed="rId6"/>
                <a:stretch>
                  <a:fillRect l="-4896" t="-8475" b="-1101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96911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動動腦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4858640" y="1844824"/>
                <a:ext cx="3225940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(5)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95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8640" y="1844824"/>
                <a:ext cx="3225940" cy="676704"/>
              </a:xfrm>
              <a:prstGeom prst="rect">
                <a:avLst/>
              </a:prstGeom>
              <a:blipFill rotWithShape="0">
                <a:blip r:embed="rId7"/>
                <a:stretch>
                  <a:fillRect l="-4726" t="-9009" b="-180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4860032" y="2813766"/>
                <a:ext cx="3312368" cy="62222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(6) 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9.5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2813766"/>
                <a:ext cx="3312368" cy="622228"/>
              </a:xfrm>
              <a:prstGeom prst="rect">
                <a:avLst/>
              </a:prstGeom>
              <a:blipFill rotWithShape="0">
                <a:blip r:embed="rId8"/>
                <a:stretch>
                  <a:fillRect l="-4596" t="-9804" b="-2843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4858640" y="3791827"/>
                <a:ext cx="3240360" cy="72428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(7)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0.95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8640" y="3791827"/>
                <a:ext cx="3240360" cy="724287"/>
              </a:xfrm>
              <a:prstGeom prst="rect">
                <a:avLst/>
              </a:prstGeom>
              <a:blipFill rotWithShape="0">
                <a:blip r:embed="rId9"/>
                <a:stretch>
                  <a:fillRect l="-4699" t="-8403" b="-1008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4858640" y="4808353"/>
                <a:ext cx="3240360" cy="71587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(8)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0.095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8640" y="4808353"/>
                <a:ext cx="3240360" cy="715873"/>
              </a:xfrm>
              <a:prstGeom prst="rect">
                <a:avLst/>
              </a:prstGeom>
              <a:blipFill rotWithShape="0">
                <a:blip r:embed="rId10"/>
                <a:stretch>
                  <a:fillRect l="-4699" t="-8547" b="-1196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0913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8" grpId="0"/>
      <p:bldP spid="9" grpId="0"/>
      <p:bldP spid="11" grpId="0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539552" y="2125862"/>
                <a:ext cx="3225940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(1)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9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2125862"/>
                <a:ext cx="3225940" cy="676704"/>
              </a:xfrm>
              <a:prstGeom prst="rect">
                <a:avLst/>
              </a:prstGeom>
              <a:blipFill rotWithShape="0">
                <a:blip r:embed="rId3"/>
                <a:stretch>
                  <a:fillRect l="-4915" t="-9009" b="-180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540944" y="3094804"/>
                <a:ext cx="3312368" cy="62222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(2) 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9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944" y="3094804"/>
                <a:ext cx="3312368" cy="622228"/>
              </a:xfrm>
              <a:prstGeom prst="rect">
                <a:avLst/>
              </a:prstGeom>
              <a:blipFill rotWithShape="0">
                <a:blip r:embed="rId4"/>
                <a:stretch>
                  <a:fillRect l="-4788" t="-9804" b="-2843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539552" y="4072865"/>
                <a:ext cx="3240360" cy="72428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(3)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9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4072865"/>
                <a:ext cx="3240360" cy="724287"/>
              </a:xfrm>
              <a:prstGeom prst="rect">
                <a:avLst/>
              </a:prstGeom>
              <a:blipFill rotWithShape="0">
                <a:blip r:embed="rId5"/>
                <a:stretch>
                  <a:fillRect l="-4896" t="-8403" b="-1008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539552" y="5089391"/>
                <a:ext cx="3240360" cy="71587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(4)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9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5089391"/>
                <a:ext cx="3240360" cy="715873"/>
              </a:xfrm>
              <a:prstGeom prst="rect">
                <a:avLst/>
              </a:prstGeom>
              <a:blipFill rotWithShape="0">
                <a:blip r:embed="rId6"/>
                <a:stretch>
                  <a:fillRect l="-4896" t="-8547" b="-1196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475132"/>
            <a:ext cx="8229600" cy="1081660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動動腦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4858640" y="2060848"/>
                <a:ext cx="3225940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(5)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75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8640" y="2060848"/>
                <a:ext cx="3225940" cy="676704"/>
              </a:xfrm>
              <a:prstGeom prst="rect">
                <a:avLst/>
              </a:prstGeom>
              <a:blipFill rotWithShape="0">
                <a:blip r:embed="rId7"/>
                <a:stretch>
                  <a:fillRect l="-4726" t="-9009" b="-180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4860032" y="3029790"/>
                <a:ext cx="3312368" cy="62222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(6) 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75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3029790"/>
                <a:ext cx="3312368" cy="622228"/>
              </a:xfrm>
              <a:prstGeom prst="rect">
                <a:avLst/>
              </a:prstGeom>
              <a:blipFill rotWithShape="0">
                <a:blip r:embed="rId8"/>
                <a:stretch>
                  <a:fillRect l="-4596" t="-9804" b="-2843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4858640" y="4007851"/>
                <a:ext cx="3240360" cy="72428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(7)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75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8640" y="4007851"/>
                <a:ext cx="3240360" cy="724287"/>
              </a:xfrm>
              <a:prstGeom prst="rect">
                <a:avLst/>
              </a:prstGeom>
              <a:blipFill rotWithShape="0">
                <a:blip r:embed="rId9"/>
                <a:stretch>
                  <a:fillRect l="-4699" t="-8403" b="-1008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4858640" y="5024377"/>
                <a:ext cx="3240360" cy="71587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(8)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75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8640" y="5024377"/>
                <a:ext cx="3240360" cy="715873"/>
              </a:xfrm>
              <a:prstGeom prst="rect">
                <a:avLst/>
              </a:prstGeom>
              <a:blipFill rotWithShape="0">
                <a:blip r:embed="rId10"/>
                <a:stretch>
                  <a:fillRect l="-4323" t="-9322" b="-423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8359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8" grpId="0"/>
      <p:bldP spid="9" grpId="0"/>
      <p:bldP spid="11" grpId="0"/>
      <p:bldP spid="12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539552" y="2125862"/>
                <a:ext cx="3225940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(1)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9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2125862"/>
                <a:ext cx="3225940" cy="676704"/>
              </a:xfrm>
              <a:prstGeom prst="rect">
                <a:avLst/>
              </a:prstGeom>
              <a:blipFill rotWithShape="0">
                <a:blip r:embed="rId3"/>
                <a:stretch>
                  <a:fillRect l="-4915" t="-9009" b="-180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540944" y="3094804"/>
                <a:ext cx="3312368" cy="62222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(2) 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9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944" y="3094804"/>
                <a:ext cx="3312368" cy="622228"/>
              </a:xfrm>
              <a:prstGeom prst="rect">
                <a:avLst/>
              </a:prstGeom>
              <a:blipFill rotWithShape="0">
                <a:blip r:embed="rId4"/>
                <a:stretch>
                  <a:fillRect l="-4788" t="-9804" b="-2843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539552" y="4072865"/>
                <a:ext cx="3240360" cy="72428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(3)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9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3=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4072865"/>
                <a:ext cx="3240360" cy="724287"/>
              </a:xfrm>
              <a:prstGeom prst="rect">
                <a:avLst/>
              </a:prstGeom>
              <a:blipFill rotWithShape="0">
                <a:blip r:embed="rId5"/>
                <a:stretch>
                  <a:fillRect l="-4896" t="-8403" b="-1008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539552" y="5089391"/>
                <a:ext cx="3240360" cy="71587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(4)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9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5089391"/>
                <a:ext cx="3240360" cy="715873"/>
              </a:xfrm>
              <a:prstGeom prst="rect">
                <a:avLst/>
              </a:prstGeom>
              <a:blipFill rotWithShape="0">
                <a:blip r:embed="rId6"/>
                <a:stretch>
                  <a:fillRect l="-4896" t="-8547" b="-1196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475132"/>
            <a:ext cx="8229600" cy="1081660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動動腦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4858640" y="2060848"/>
                <a:ext cx="3225940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(5)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75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8640" y="2060848"/>
                <a:ext cx="3225940" cy="676704"/>
              </a:xfrm>
              <a:prstGeom prst="rect">
                <a:avLst/>
              </a:prstGeom>
              <a:blipFill rotWithShape="0">
                <a:blip r:embed="rId7"/>
                <a:stretch>
                  <a:fillRect l="-4726" t="-9009" b="-180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4860032" y="3029790"/>
                <a:ext cx="3312368" cy="62222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(6) 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75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3029790"/>
                <a:ext cx="3312368" cy="622228"/>
              </a:xfrm>
              <a:prstGeom prst="rect">
                <a:avLst/>
              </a:prstGeom>
              <a:blipFill rotWithShape="0">
                <a:blip r:embed="rId8"/>
                <a:stretch>
                  <a:fillRect l="-4596" t="-9804" b="-2843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4858640" y="4007851"/>
                <a:ext cx="3240360" cy="72428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(7)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75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05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8640" y="4007851"/>
                <a:ext cx="3240360" cy="724287"/>
              </a:xfrm>
              <a:prstGeom prst="rect">
                <a:avLst/>
              </a:prstGeom>
              <a:blipFill rotWithShape="0">
                <a:blip r:embed="rId9"/>
                <a:stretch>
                  <a:fillRect l="-4699" t="-8403" b="-1008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4858640" y="5024377"/>
                <a:ext cx="3240360" cy="71587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(8)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75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8640" y="5024377"/>
                <a:ext cx="3240360" cy="715873"/>
              </a:xfrm>
              <a:prstGeom prst="rect">
                <a:avLst/>
              </a:prstGeom>
              <a:blipFill rotWithShape="0">
                <a:blip r:embed="rId10"/>
                <a:stretch>
                  <a:fillRect l="-4323" t="-9322" b="-423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7414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8" grpId="0"/>
      <p:bldP spid="9" grpId="0"/>
      <p:bldP spid="11" grpId="0"/>
      <p:bldP spid="12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251520" y="1556792"/>
                <a:ext cx="3106688" cy="76414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.1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5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×6=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556792"/>
                <a:ext cx="3106688" cy="76414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77491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複習一下</a:t>
            </a:r>
            <a:endParaRPr lang="en-US" dirty="0">
              <a:ln w="19050">
                <a:noFill/>
              </a:ln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4129608" y="1556792"/>
                <a:ext cx="3106688" cy="76414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.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3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8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25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9608" y="1556792"/>
                <a:ext cx="3106688" cy="76414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323528" y="3960998"/>
                <a:ext cx="3106688" cy="76414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.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7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6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3960998"/>
                <a:ext cx="3106688" cy="76414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4211960" y="3960998"/>
                <a:ext cx="3106688" cy="76414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.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9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7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3960998"/>
                <a:ext cx="3106688" cy="76414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1526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8" grpId="0"/>
      <p:bldP spid="9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251520" y="1556792"/>
                <a:ext cx="3106688" cy="76414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0.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𝟎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15×6=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556792"/>
                <a:ext cx="3106688" cy="76414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4129608" y="1556792"/>
                <a:ext cx="3106688" cy="76414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0.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𝟎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3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8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9608" y="1556792"/>
                <a:ext cx="3106688" cy="76414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323528" y="3960998"/>
                <a:ext cx="3106688" cy="76414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𝟏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.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𝟎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7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6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×4=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3960998"/>
                <a:ext cx="3106688" cy="76414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4211960" y="3960998"/>
                <a:ext cx="3106688" cy="76414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𝟐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.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𝟎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9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7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3960998"/>
                <a:ext cx="3106688" cy="76414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511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8" grpId="0"/>
      <p:bldP spid="9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251520" y="1556792"/>
                <a:ext cx="3106688" cy="76414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0.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𝟎𝟕𝟐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556792"/>
                <a:ext cx="3106688" cy="76414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4129608" y="1556792"/>
                <a:ext cx="3106688" cy="76414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𝟐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.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𝟎𝟕𝟏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9608" y="1556792"/>
                <a:ext cx="3106688" cy="76414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323528" y="3960998"/>
                <a:ext cx="3106688" cy="76414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𝟑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.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𝟎𝟑𝟓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𝟐𝟑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3960998"/>
                <a:ext cx="3106688" cy="76414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4211960" y="3960998"/>
                <a:ext cx="3106688" cy="76414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𝟔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.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𝟎𝟎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9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𝟏𝟖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3960998"/>
                <a:ext cx="3106688" cy="76414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923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8" grpId="0"/>
      <p:bldP spid="9" grpId="0"/>
      <p:bldP spid="11" grpId="0"/>
    </p:bldLst>
  </p:timing>
</p:sld>
</file>

<file path=ppt/theme/theme1.xml><?xml version="1.0" encoding="utf-8"?>
<a:theme xmlns:a="http://schemas.openxmlformats.org/drawingml/2006/main" name="Engineering-PowerPoin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1316</TotalTime>
  <Words>436</Words>
  <Application>Microsoft Office PowerPoint</Application>
  <PresentationFormat>如螢幕大小 (4:3)</PresentationFormat>
  <Paragraphs>86</Paragraphs>
  <Slides>13</Slides>
  <Notes>13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0" baseType="lpstr">
      <vt:lpstr>華康隸書體W5</vt:lpstr>
      <vt:lpstr>新細明體</vt:lpstr>
      <vt:lpstr>Arial</vt:lpstr>
      <vt:lpstr>Calibri</vt:lpstr>
      <vt:lpstr>Cambria Math</vt:lpstr>
      <vt:lpstr>Microsoft New Tai Lue</vt:lpstr>
      <vt:lpstr>Engineering-PowerPoint-Template</vt:lpstr>
      <vt:lpstr>1-4 多位小數的整數倍</vt:lpstr>
      <vt:lpstr>動動腦 (被乘數、乘數與積的關係)</vt:lpstr>
      <vt:lpstr>動動腦</vt:lpstr>
      <vt:lpstr>動動腦</vt:lpstr>
      <vt:lpstr>動動腦</vt:lpstr>
      <vt:lpstr>動動腦</vt:lpstr>
      <vt:lpstr>複習一下</vt:lpstr>
      <vt:lpstr>Try Try See</vt:lpstr>
      <vt:lpstr>Try Try See</vt:lpstr>
      <vt:lpstr>Try Try See</vt:lpstr>
      <vt:lpstr>Try Try See</vt:lpstr>
      <vt:lpstr>Try Try See</vt:lpstr>
      <vt:lpstr>Try Try See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1-2 三角和是180度</dc:title>
  <dc:creator>黃和智</dc:creator>
  <cp:lastModifiedBy>Teacher</cp:lastModifiedBy>
  <cp:revision>187</cp:revision>
  <dcterms:created xsi:type="dcterms:W3CDTF">2015-02-23T02:08:32Z</dcterms:created>
  <dcterms:modified xsi:type="dcterms:W3CDTF">2016-09-06T06:49:20Z</dcterms:modified>
</cp:coreProperties>
</file>