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sldIdLst>
    <p:sldId id="690" r:id="rId2"/>
    <p:sldId id="691" r:id="rId3"/>
    <p:sldId id="692" r:id="rId4"/>
    <p:sldId id="694" r:id="rId5"/>
    <p:sldId id="703" r:id="rId6"/>
    <p:sldId id="695" r:id="rId7"/>
    <p:sldId id="696" r:id="rId8"/>
    <p:sldId id="697" r:id="rId9"/>
    <p:sldId id="698" r:id="rId10"/>
    <p:sldId id="704" r:id="rId11"/>
    <p:sldId id="699" r:id="rId12"/>
    <p:sldId id="705" r:id="rId13"/>
    <p:sldId id="700" r:id="rId14"/>
    <p:sldId id="701" r:id="rId15"/>
    <p:sldId id="706" r:id="rId16"/>
    <p:sldId id="70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2218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319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902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1019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2231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65362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294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D1DBD-7262-4371-A21E-3BED87C7C7B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792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412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04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7549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9915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9077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5524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7453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六、田裡的魔法師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1557338"/>
            <a:ext cx="223294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壤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天壤之別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283943" y="1557338"/>
            <a:ext cx="2232273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孫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名落孫山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63688" y="1557338"/>
            <a:ext cx="2328073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嘗</a:t>
            </a:r>
            <a:endParaRPr lang="en-US" altLang="zh-TW" sz="60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臥薪嘗膽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72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739955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940846" y="1615786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珍奇寶物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020732" y="1615786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舉目張望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68538" y="1628775"/>
            <a:ext cx="122555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乏人問津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67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283968" y="1544557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離鄉背井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940152" y="155679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突發奇想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93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24525" y="828675"/>
            <a:ext cx="2087835" cy="5329238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圃、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團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、園、圓、圈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356372" y="828675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培、陪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、賠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519771" y="828674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蔬、疏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、梳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935174" y="757238"/>
            <a:ext cx="1152525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壤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、嚷、攘、讓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42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2669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6732240" y="771525"/>
            <a:ext cx="2088232" cy="553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褐、喝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、渴、竭、揭、謁、遏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292378" y="836613"/>
            <a:ext cx="1295400" cy="576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籽、仔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、好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22712" y="891251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倦、捲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482850" y="836613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荒、慌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、謊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908050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粒、位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82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build="p"/>
      <p:bldP spid="11" grpId="0" build="p"/>
      <p:bldP spid="12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6444208" y="764704"/>
            <a:ext cx="1439862" cy="553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孫、孩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644008" y="764704"/>
            <a:ext cx="1439862" cy="553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僅、謹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59832" y="764704"/>
            <a:ext cx="1439862" cy="553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承、丞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5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build="p"/>
      <p:bldP spid="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4888" y="1484313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茄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62475" y="908050"/>
            <a:ext cx="1152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番茄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、茄子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59113" y="908050"/>
            <a:ext cx="1225550" cy="576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雪茄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、茄冬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32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褐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茄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58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聖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嘗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18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6296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倦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08104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荒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491880" y="841951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475657" y="836612"/>
            <a:ext cx="1296987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粒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98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6296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承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08104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僅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04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生字延伸四</a:t>
            </a:r>
            <a:r>
              <a:rPr lang="zh-TW" altLang="en-US" dirty="0" smtClean="0">
                <a:solidFill>
                  <a:srgbClr val="0000FF"/>
                </a:solidFill>
                <a:effectLst/>
              </a:rPr>
              <a:t>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3438" y="1484313"/>
            <a:ext cx="259238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郁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文采郁郁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55650" y="1557338"/>
            <a:ext cx="3384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聖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古聖先賢</a:t>
            </a:r>
          </a:p>
        </p:txBody>
      </p:sp>
    </p:spTree>
    <p:extLst>
      <p:ext uri="{BB962C8B-B14F-4D97-AF65-F5344CB8AC3E}">
        <p14:creationId xmlns:p14="http://schemas.microsoft.com/office/powerpoint/2010/main" val="349081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300788" y="1557338"/>
            <a:ext cx="259238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僧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僧多粥少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00338" y="1557338"/>
            <a:ext cx="367188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疲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樂此不疲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疲於奔命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1557338"/>
            <a:ext cx="2592388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倦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孜孜不倦</a:t>
            </a:r>
          </a:p>
        </p:txBody>
      </p:sp>
    </p:spTree>
    <p:extLst>
      <p:ext uri="{BB962C8B-B14F-4D97-AF65-F5344CB8AC3E}">
        <p14:creationId xmlns:p14="http://schemas.microsoft.com/office/powerpoint/2010/main" val="212672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363" y="1449388"/>
            <a:ext cx="3382962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FF0000"/>
                </a:solidFill>
                <a:effectLst/>
              </a:rPr>
              <a:t>荒</a:t>
            </a:r>
            <a:endParaRPr lang="en-US" altLang="zh-TW" sz="6000" b="1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荒郊野外</a:t>
            </a:r>
            <a:endParaRPr lang="en-US" altLang="zh-TW" sz="6000" b="1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兵荒馬亂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650" y="1484313"/>
            <a:ext cx="3455988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謀</a:t>
            </a:r>
            <a:endParaRPr lang="en-US" altLang="zh-TW" sz="6000" b="1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足智多謀</a:t>
            </a:r>
            <a:endParaRPr lang="en-US" altLang="zh-TW" sz="60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不謀而合</a:t>
            </a:r>
          </a:p>
        </p:txBody>
      </p:sp>
    </p:spTree>
    <p:extLst>
      <p:ext uri="{BB962C8B-B14F-4D97-AF65-F5344CB8AC3E}">
        <p14:creationId xmlns:p14="http://schemas.microsoft.com/office/powerpoint/2010/main" val="423801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3851920" y="1484784"/>
            <a:ext cx="4573662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秉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秉公處理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秉筆直書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風中秉燭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557338"/>
            <a:ext cx="2328073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僅</a:t>
            </a:r>
            <a:endParaRPr lang="en-US" altLang="zh-TW" sz="60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絕無僅有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60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3790</TotalTime>
  <Words>179</Words>
  <Application>Microsoft Office PowerPoint</Application>
  <PresentationFormat>如螢幕大小 (4:3)</PresentationFormat>
  <Paragraphs>85</Paragraphs>
  <Slides>16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新細明體</vt:lpstr>
      <vt:lpstr>Calibri</vt:lpstr>
      <vt:lpstr>Times New Roman</vt:lpstr>
      <vt:lpstr>Wingdings</vt:lpstr>
      <vt:lpstr>gwall</vt:lpstr>
      <vt:lpstr>六、田裡的魔法師</vt:lpstr>
      <vt:lpstr>本課的生字</vt:lpstr>
      <vt:lpstr>PowerPoint 簡報</vt:lpstr>
      <vt:lpstr>PowerPoint 簡報</vt:lpstr>
      <vt:lpstr>PowerPoint 簡報</vt:lpstr>
      <vt:lpstr>生字延伸四字詞語</vt:lpstr>
      <vt:lpstr>PowerPoint 簡報</vt:lpstr>
      <vt:lpstr>PowerPoint 簡報</vt:lpstr>
      <vt:lpstr>PowerPoint 簡報</vt:lpstr>
      <vt:lpstr>PowerPoint 簡報</vt:lpstr>
      <vt:lpstr>找出課文中的四字詞語</vt:lpstr>
      <vt:lpstr>PowerPoint 簡報</vt:lpstr>
      <vt:lpstr>本課的形近字</vt:lpstr>
      <vt:lpstr>PowerPoint 簡報</vt:lpstr>
      <vt:lpstr>PowerPoint 簡報</vt:lpstr>
      <vt:lpstr>本課的多音字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844</cp:revision>
  <cp:lastPrinted>1601-01-01T00:00:00Z</cp:lastPrinted>
  <dcterms:created xsi:type="dcterms:W3CDTF">2005-09-11T13:17:35Z</dcterms:created>
  <dcterms:modified xsi:type="dcterms:W3CDTF">2016-10-04T06:16:53Z</dcterms:modified>
</cp:coreProperties>
</file>