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359" r:id="rId2"/>
    <p:sldId id="361" r:id="rId3"/>
    <p:sldId id="360" r:id="rId4"/>
    <p:sldId id="451" r:id="rId5"/>
    <p:sldId id="448" r:id="rId6"/>
    <p:sldId id="362" r:id="rId7"/>
    <p:sldId id="449" r:id="rId8"/>
    <p:sldId id="450" r:id="rId9"/>
    <p:sldId id="363" r:id="rId10"/>
    <p:sldId id="447" r:id="rId11"/>
    <p:sldId id="446" r:id="rId12"/>
    <p:sldId id="455" r:id="rId13"/>
    <p:sldId id="456" r:id="rId14"/>
    <p:sldId id="454" r:id="rId15"/>
  </p:sldIdLst>
  <p:sldSz cx="12192000" cy="6858000"/>
  <p:notesSz cx="6797675" cy="9926638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3C1A56"/>
    <a:srgbClr val="FF0066"/>
    <a:srgbClr val="FF3300"/>
    <a:srgbClr val="FF99CC"/>
    <a:srgbClr val="FFFFCC"/>
    <a:srgbClr val="99CC00"/>
    <a:srgbClr val="669900"/>
    <a:srgbClr val="E6E6E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1" autoAdjust="0"/>
    <p:restoredTop sz="95316" autoAdjust="0"/>
  </p:normalViewPr>
  <p:slideViewPr>
    <p:cSldViewPr snapToGrid="0">
      <p:cViewPr varScale="1">
        <p:scale>
          <a:sx n="61" d="100"/>
          <a:sy n="61" d="100"/>
        </p:scale>
        <p:origin x="848" y="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2802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cf371432978b0599" providerId="LiveId" clId="{D830FACC-EB55-4D6D-B179-FF43A21F0635}"/>
    <pc:docChg chg="undo custSel modSld">
      <pc:chgData name="" userId="cf371432978b0599" providerId="LiveId" clId="{D830FACC-EB55-4D6D-B179-FF43A21F0635}" dt="2024-09-06T08:18:08.153" v="162" actId="1076"/>
      <pc:docMkLst>
        <pc:docMk/>
      </pc:docMkLst>
      <pc:sldChg chg="addSp delSp modSp modAnim">
        <pc:chgData name="" userId="cf371432978b0599" providerId="LiveId" clId="{D830FACC-EB55-4D6D-B179-FF43A21F0635}" dt="2024-09-06T08:18:08.153" v="162" actId="1076"/>
        <pc:sldMkLst>
          <pc:docMk/>
          <pc:sldMk cId="2745449279" sldId="455"/>
        </pc:sldMkLst>
        <pc:spChg chg="mod">
          <ac:chgData name="" userId="cf371432978b0599" providerId="LiveId" clId="{D830FACC-EB55-4D6D-B179-FF43A21F0635}" dt="2024-09-06T08:11:41.639" v="122" actId="207"/>
          <ac:spMkLst>
            <pc:docMk/>
            <pc:sldMk cId="2745449279" sldId="455"/>
            <ac:spMk id="70" creationId="{71E60EEF-81CB-4B7C-BF21-6DCC04B26A97}"/>
          </ac:spMkLst>
        </pc:spChg>
        <pc:spChg chg="mod">
          <ac:chgData name="" userId="cf371432978b0599" providerId="LiveId" clId="{D830FACC-EB55-4D6D-B179-FF43A21F0635}" dt="2024-09-06T08:15:50.475" v="147" actId="1076"/>
          <ac:spMkLst>
            <pc:docMk/>
            <pc:sldMk cId="2745449279" sldId="455"/>
            <ac:spMk id="71" creationId="{F107E9A9-451C-4C65-834D-F9BF11D50168}"/>
          </ac:spMkLst>
        </pc:spChg>
        <pc:spChg chg="mod">
          <ac:chgData name="" userId="cf371432978b0599" providerId="LiveId" clId="{D830FACC-EB55-4D6D-B179-FF43A21F0635}" dt="2024-09-06T08:15:15.705" v="142" actId="1076"/>
          <ac:spMkLst>
            <pc:docMk/>
            <pc:sldMk cId="2745449279" sldId="455"/>
            <ac:spMk id="72" creationId="{3AF64E5D-DAC3-455F-B5B5-44A9E8E2B541}"/>
          </ac:spMkLst>
        </pc:spChg>
        <pc:spChg chg="mod">
          <ac:chgData name="" userId="cf371432978b0599" providerId="LiveId" clId="{D830FACC-EB55-4D6D-B179-FF43A21F0635}" dt="2024-09-06T08:15:15.705" v="142" actId="1076"/>
          <ac:spMkLst>
            <pc:docMk/>
            <pc:sldMk cId="2745449279" sldId="455"/>
            <ac:spMk id="73" creationId="{CA3B94D6-CB61-47AD-AE89-817D8D140EFF}"/>
          </ac:spMkLst>
        </pc:spChg>
        <pc:spChg chg="mod">
          <ac:chgData name="" userId="cf371432978b0599" providerId="LiveId" clId="{D830FACC-EB55-4D6D-B179-FF43A21F0635}" dt="2024-09-06T08:15:36.050" v="145" actId="1076"/>
          <ac:spMkLst>
            <pc:docMk/>
            <pc:sldMk cId="2745449279" sldId="455"/>
            <ac:spMk id="74" creationId="{37C64373-77F5-4FDC-9D22-4BB9583D187E}"/>
          </ac:spMkLst>
        </pc:spChg>
        <pc:spChg chg="mod">
          <ac:chgData name="" userId="cf371432978b0599" providerId="LiveId" clId="{D830FACC-EB55-4D6D-B179-FF43A21F0635}" dt="2024-09-06T08:15:15.705" v="142" actId="1076"/>
          <ac:spMkLst>
            <pc:docMk/>
            <pc:sldMk cId="2745449279" sldId="455"/>
            <ac:spMk id="75" creationId="{6EA4061F-3614-4343-A733-51932DBDB4C3}"/>
          </ac:spMkLst>
        </pc:spChg>
        <pc:spChg chg="mod">
          <ac:chgData name="" userId="cf371432978b0599" providerId="LiveId" clId="{D830FACC-EB55-4D6D-B179-FF43A21F0635}" dt="2024-09-06T08:12:02.728" v="126" actId="207"/>
          <ac:spMkLst>
            <pc:docMk/>
            <pc:sldMk cId="2745449279" sldId="455"/>
            <ac:spMk id="76" creationId="{98E36253-2920-4EB0-A1F8-9182EEBC75A4}"/>
          </ac:spMkLst>
        </pc:spChg>
        <pc:spChg chg="mod">
          <ac:chgData name="" userId="cf371432978b0599" providerId="LiveId" clId="{D830FACC-EB55-4D6D-B179-FF43A21F0635}" dt="2024-09-06T08:11:56.296" v="124" actId="208"/>
          <ac:spMkLst>
            <pc:docMk/>
            <pc:sldMk cId="2745449279" sldId="455"/>
            <ac:spMk id="77" creationId="{50FDF61D-C9A4-47BF-8AB2-2A83808D8FB7}"/>
          </ac:spMkLst>
        </pc:spChg>
        <pc:spChg chg="mod">
          <ac:chgData name="" userId="cf371432978b0599" providerId="LiveId" clId="{D830FACC-EB55-4D6D-B179-FF43A21F0635}" dt="2024-09-06T08:12:02.728" v="126" actId="207"/>
          <ac:spMkLst>
            <pc:docMk/>
            <pc:sldMk cId="2745449279" sldId="455"/>
            <ac:spMk id="78" creationId="{D7741258-C3AD-4133-9E58-9EC16590AEFB}"/>
          </ac:spMkLst>
        </pc:spChg>
        <pc:spChg chg="mod">
          <ac:chgData name="" userId="cf371432978b0599" providerId="LiveId" clId="{D830FACC-EB55-4D6D-B179-FF43A21F0635}" dt="2024-09-06T08:11:56.296" v="124" actId="208"/>
          <ac:spMkLst>
            <pc:docMk/>
            <pc:sldMk cId="2745449279" sldId="455"/>
            <ac:spMk id="79" creationId="{E9311855-3CDB-411D-8016-3604B5EDF86C}"/>
          </ac:spMkLst>
        </pc:spChg>
        <pc:spChg chg="mod">
          <ac:chgData name="" userId="cf371432978b0599" providerId="LiveId" clId="{D830FACC-EB55-4D6D-B179-FF43A21F0635}" dt="2024-09-06T08:13:09.189" v="129" actId="6549"/>
          <ac:spMkLst>
            <pc:docMk/>
            <pc:sldMk cId="2745449279" sldId="455"/>
            <ac:spMk id="116" creationId="{8169771F-CE17-4755-9C4B-962A1B75F669}"/>
          </ac:spMkLst>
        </pc:spChg>
        <pc:spChg chg="mod">
          <ac:chgData name="" userId="cf371432978b0599" providerId="LiveId" clId="{D830FACC-EB55-4D6D-B179-FF43A21F0635}" dt="2024-09-06T08:10:43.745" v="115" actId="6549"/>
          <ac:spMkLst>
            <pc:docMk/>
            <pc:sldMk cId="2745449279" sldId="455"/>
            <ac:spMk id="117" creationId="{2F3886EA-A966-466A-90ED-2CC8B44A2E20}"/>
          </ac:spMkLst>
        </pc:spChg>
        <pc:spChg chg="mod">
          <ac:chgData name="" userId="cf371432978b0599" providerId="LiveId" clId="{D830FACC-EB55-4D6D-B179-FF43A21F0635}" dt="2024-09-06T08:16:58.877" v="153" actId="1076"/>
          <ac:spMkLst>
            <pc:docMk/>
            <pc:sldMk cId="2745449279" sldId="455"/>
            <ac:spMk id="118" creationId="{CD07D09F-B8C2-46E5-A8B6-B269AEA4CD4D}"/>
          </ac:spMkLst>
        </pc:spChg>
        <pc:spChg chg="mod">
          <ac:chgData name="" userId="cf371432978b0599" providerId="LiveId" clId="{D830FACC-EB55-4D6D-B179-FF43A21F0635}" dt="2024-09-06T08:16:58.877" v="153" actId="1076"/>
          <ac:spMkLst>
            <pc:docMk/>
            <pc:sldMk cId="2745449279" sldId="455"/>
            <ac:spMk id="119" creationId="{846EBA6B-48CA-4BE8-8162-2F0FA5022BCF}"/>
          </ac:spMkLst>
        </pc:spChg>
        <pc:spChg chg="mod">
          <ac:chgData name="" userId="cf371432978b0599" providerId="LiveId" clId="{D830FACC-EB55-4D6D-B179-FF43A21F0635}" dt="2024-09-06T08:13:23.428" v="131" actId="478"/>
          <ac:spMkLst>
            <pc:docMk/>
            <pc:sldMk cId="2745449279" sldId="455"/>
            <ac:spMk id="120" creationId="{A4E5E2A7-A2B3-428F-A474-B442E2F6AA9B}"/>
          </ac:spMkLst>
        </pc:spChg>
        <pc:spChg chg="add del mod">
          <ac:chgData name="" userId="cf371432978b0599" providerId="LiveId" clId="{D830FACC-EB55-4D6D-B179-FF43A21F0635}" dt="2024-09-06T08:13:23.428" v="131" actId="478"/>
          <ac:spMkLst>
            <pc:docMk/>
            <pc:sldMk cId="2745449279" sldId="455"/>
            <ac:spMk id="121" creationId="{81EE4F1C-5E20-43C1-B44C-2AA3D9954D3D}"/>
          </ac:spMkLst>
        </pc:spChg>
        <pc:grpChg chg="mod">
          <ac:chgData name="" userId="cf371432978b0599" providerId="LiveId" clId="{D830FACC-EB55-4D6D-B179-FF43A21F0635}" dt="2024-09-06T08:18:08.153" v="162" actId="1076"/>
          <ac:grpSpMkLst>
            <pc:docMk/>
            <pc:sldMk cId="2745449279" sldId="455"/>
            <ac:grpSpMk id="67" creationId="{9EB4BE61-D2D8-433E-8509-F34577D7DCF7}"/>
          </ac:grpSpMkLst>
        </pc:grpChg>
        <pc:grpChg chg="mod">
          <ac:chgData name="" userId="cf371432978b0599" providerId="LiveId" clId="{D830FACC-EB55-4D6D-B179-FF43A21F0635}" dt="2024-09-06T08:04:36.545" v="7" actId="1076"/>
          <ac:grpSpMkLst>
            <pc:docMk/>
            <pc:sldMk cId="2745449279" sldId="455"/>
            <ac:grpSpMk id="80" creationId="{18225C85-015D-4FDB-B1DC-32C90BA0C7D5}"/>
          </ac:grpSpMkLst>
        </pc:grpChg>
        <pc:grpChg chg="mod">
          <ac:chgData name="" userId="cf371432978b0599" providerId="LiveId" clId="{D830FACC-EB55-4D6D-B179-FF43A21F0635}" dt="2024-09-06T08:17:54.956" v="160" actId="1076"/>
          <ac:grpSpMkLst>
            <pc:docMk/>
            <pc:sldMk cId="2745449279" sldId="455"/>
            <ac:grpSpMk id="100" creationId="{F5CEC934-B190-4EF2-9A65-C17D2156EB6C}"/>
          </ac:grpSpMkLst>
        </pc:grpChg>
        <pc:grpChg chg="add mod">
          <ac:chgData name="" userId="cf371432978b0599" providerId="LiveId" clId="{D830FACC-EB55-4D6D-B179-FF43A21F0635}" dt="2024-09-06T08:18:03.338" v="161" actId="1076"/>
          <ac:grpSpMkLst>
            <pc:docMk/>
            <pc:sldMk cId="2745449279" sldId="455"/>
            <ac:grpSpMk id="113" creationId="{FFB0EE77-27B1-436C-A47B-BB6D65F8EAB5}"/>
          </ac:grpSpMkLst>
        </pc:grpChg>
        <pc:grpChg chg="add del mod">
          <ac:chgData name="" userId="cf371432978b0599" providerId="LiveId" clId="{D830FACC-EB55-4D6D-B179-FF43A21F0635}" dt="2024-09-06T08:13:23.428" v="131" actId="478"/>
          <ac:grpSpMkLst>
            <pc:docMk/>
            <pc:sldMk cId="2745449279" sldId="455"/>
            <ac:grpSpMk id="114" creationId="{EF98B283-1A30-42B9-8FAD-B914B2A4E9CF}"/>
          </ac:grpSpMkLst>
        </pc:grpChg>
        <pc:grpChg chg="mod">
          <ac:chgData name="" userId="cf371432978b0599" providerId="LiveId" clId="{D830FACC-EB55-4D6D-B179-FF43A21F0635}" dt="2024-09-06T08:04:14.820" v="2"/>
          <ac:grpSpMkLst>
            <pc:docMk/>
            <pc:sldMk cId="2745449279" sldId="455"/>
            <ac:grpSpMk id="115" creationId="{0888D614-9D4E-4603-B53C-A237EA7D0851}"/>
          </ac:grpSpMkLst>
        </pc:grpChg>
        <pc:grpChg chg="mod">
          <ac:chgData name="" userId="cf371432978b0599" providerId="LiveId" clId="{D830FACC-EB55-4D6D-B179-FF43A21F0635}" dt="2024-09-06T08:17:44.124" v="157" actId="1076"/>
          <ac:grpSpMkLst>
            <pc:docMk/>
            <pc:sldMk cId="2745449279" sldId="455"/>
            <ac:grpSpMk id="122" creationId="{1AD508A2-3365-4FB6-8D9B-F979413B7EA4}"/>
          </ac:grpSpMkLst>
        </pc:grpChg>
        <pc:picChg chg="mod">
          <ac:chgData name="" userId="cf371432978b0599" providerId="LiveId" clId="{D830FACC-EB55-4D6D-B179-FF43A21F0635}" dt="2024-09-06T08:17:51.200" v="159" actId="1076"/>
          <ac:picMkLst>
            <pc:docMk/>
            <pc:sldMk cId="2745449279" sldId="455"/>
            <ac:picMk id="3" creationId="{CCF24BCB-1862-4FDF-A0AB-08AD3C39128D}"/>
          </ac:picMkLst>
        </pc:picChg>
        <pc:picChg chg="mod">
          <ac:chgData name="" userId="cf371432978b0599" providerId="LiveId" clId="{D830FACC-EB55-4D6D-B179-FF43A21F0635}" dt="2024-09-06T08:13:33.571" v="133" actId="1076"/>
          <ac:picMkLst>
            <pc:docMk/>
            <pc:sldMk cId="2745449279" sldId="455"/>
            <ac:picMk id="16" creationId="{02D85BFC-81E6-4B75-9CB6-DEFD0669C579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0657AD-F99F-4F63-B9DB-F0FC65F7ADDB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2F7A612-D0CB-42B5-8563-6ECAA694BEC8}">
      <dgm:prSet phldrT="[文字]" custT="1"/>
      <dgm:spPr>
        <a:solidFill>
          <a:schemeClr val="accent1">
            <a:lumMod val="90000"/>
          </a:schemeClr>
        </a:solidFill>
      </dgm:spPr>
      <dgm:t>
        <a:bodyPr/>
        <a:lstStyle/>
        <a:p>
          <a:pPr algn="ctr"/>
          <a:r>
            <a:rPr lang="zh-TW" altLang="en-US" sz="1600" dirty="0">
              <a:solidFill>
                <a:srgbClr val="FFFFCC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教務處</a:t>
          </a:r>
        </a:p>
      </dgm:t>
    </dgm:pt>
    <dgm:pt modelId="{09FAB920-AAF5-4AD8-BAAC-18AD2211865C}" type="parTrans" cxnId="{DA9CA5C9-916A-4F2E-801D-5041F6ED9A3D}">
      <dgm:prSet/>
      <dgm:spPr/>
      <dgm:t>
        <a:bodyPr/>
        <a:lstStyle/>
        <a:p>
          <a:endParaRPr lang="zh-TW" altLang="en-US"/>
        </a:p>
      </dgm:t>
    </dgm:pt>
    <dgm:pt modelId="{7ADD12A9-51DF-4422-940D-4E367528CB4A}" type="sibTrans" cxnId="{DA9CA5C9-916A-4F2E-801D-5041F6ED9A3D}">
      <dgm:prSet/>
      <dgm:spPr/>
      <dgm:t>
        <a:bodyPr/>
        <a:lstStyle/>
        <a:p>
          <a:endParaRPr lang="zh-TW" altLang="en-US"/>
        </a:p>
      </dgm:t>
    </dgm:pt>
    <dgm:pt modelId="{125D700E-A8C6-4DF2-BBB2-61156B2D18FE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學務處</a:t>
          </a:r>
        </a:p>
      </dgm:t>
    </dgm:pt>
    <dgm:pt modelId="{9D9FFAC8-718F-48C5-8FAD-387D33699361}" type="parTrans" cxnId="{51F84680-8027-4A7A-A32A-9C719D4FFD7D}">
      <dgm:prSet/>
      <dgm:spPr/>
      <dgm:t>
        <a:bodyPr/>
        <a:lstStyle/>
        <a:p>
          <a:endParaRPr lang="zh-TW" altLang="en-US"/>
        </a:p>
      </dgm:t>
    </dgm:pt>
    <dgm:pt modelId="{2FA797E4-74D9-4481-8233-E5A109266EA2}" type="sibTrans" cxnId="{51F84680-8027-4A7A-A32A-9C719D4FFD7D}">
      <dgm:prSet/>
      <dgm:spPr/>
      <dgm:t>
        <a:bodyPr/>
        <a:lstStyle/>
        <a:p>
          <a:endParaRPr lang="zh-TW" altLang="en-US"/>
        </a:p>
      </dgm:t>
    </dgm:pt>
    <dgm:pt modelId="{FDA780B0-E393-42CA-84E4-0E32A46AC3D0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總務處</a:t>
          </a:r>
        </a:p>
      </dgm:t>
    </dgm:pt>
    <dgm:pt modelId="{04929C75-C7D0-4E49-B1B2-BDE971EC808C}" type="parTrans" cxnId="{96AF4620-6979-4CFF-BCE0-FC9C3ACCC5F2}">
      <dgm:prSet/>
      <dgm:spPr/>
      <dgm:t>
        <a:bodyPr/>
        <a:lstStyle/>
        <a:p>
          <a:endParaRPr lang="zh-TW" altLang="en-US"/>
        </a:p>
      </dgm:t>
    </dgm:pt>
    <dgm:pt modelId="{1BBDAD2A-D2FA-4A4E-BF03-9B78A6523304}" type="sibTrans" cxnId="{96AF4620-6979-4CFF-BCE0-FC9C3ACCC5F2}">
      <dgm:prSet/>
      <dgm:spPr/>
      <dgm:t>
        <a:bodyPr/>
        <a:lstStyle/>
        <a:p>
          <a:endParaRPr lang="zh-TW" altLang="en-US"/>
        </a:p>
      </dgm:t>
    </dgm:pt>
    <dgm:pt modelId="{6FD4C5F2-D880-4757-ACF7-F7069476CEEE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輔導室</a:t>
          </a:r>
        </a:p>
      </dgm:t>
    </dgm:pt>
    <dgm:pt modelId="{0B9A81C4-7E76-4EA5-A4FB-2454DB7016F0}" type="parTrans" cxnId="{CB1D2CD3-32B3-46C4-BBCD-5F8CFB2F1582}">
      <dgm:prSet/>
      <dgm:spPr/>
      <dgm:t>
        <a:bodyPr/>
        <a:lstStyle/>
        <a:p>
          <a:endParaRPr lang="zh-TW" altLang="en-US"/>
        </a:p>
      </dgm:t>
    </dgm:pt>
    <dgm:pt modelId="{601ED7B1-0B54-49E3-BDB8-2DD73F2CAACB}" type="sibTrans" cxnId="{CB1D2CD3-32B3-46C4-BBCD-5F8CFB2F1582}">
      <dgm:prSet/>
      <dgm:spPr/>
      <dgm:t>
        <a:bodyPr/>
        <a:lstStyle/>
        <a:p>
          <a:endParaRPr lang="zh-TW" altLang="en-US"/>
        </a:p>
      </dgm:t>
    </dgm:pt>
    <dgm:pt modelId="{E99D4223-18D9-4F8E-BC62-363CB9F9FCE5}" type="pres">
      <dgm:prSet presAssocID="{A00657AD-F99F-4F63-B9DB-F0FC65F7ADDB}" presName="linear" presStyleCnt="0">
        <dgm:presLayoutVars>
          <dgm:dir/>
          <dgm:animLvl val="lvl"/>
          <dgm:resizeHandles val="exact"/>
        </dgm:presLayoutVars>
      </dgm:prSet>
      <dgm:spPr/>
    </dgm:pt>
    <dgm:pt modelId="{8BBFF7E7-9566-46B2-AD1F-FAD6B212E3BD}" type="pres">
      <dgm:prSet presAssocID="{72F7A612-D0CB-42B5-8563-6ECAA694BEC8}" presName="parentLin" presStyleCnt="0"/>
      <dgm:spPr/>
    </dgm:pt>
    <dgm:pt modelId="{74B22530-A200-4C45-9C1B-3EF4B4AAA629}" type="pres">
      <dgm:prSet presAssocID="{72F7A612-D0CB-42B5-8563-6ECAA694BEC8}" presName="parentLeftMargin" presStyleLbl="node1" presStyleIdx="0" presStyleCnt="4"/>
      <dgm:spPr/>
    </dgm:pt>
    <dgm:pt modelId="{37F1925B-D461-4EF7-8043-FBC088BB625D}" type="pres">
      <dgm:prSet presAssocID="{72F7A612-D0CB-42B5-8563-6ECAA694BEC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BFF55BC-1381-4FD4-B638-EA4D6D3E2744}" type="pres">
      <dgm:prSet presAssocID="{72F7A612-D0CB-42B5-8563-6ECAA694BEC8}" presName="negativeSpace" presStyleCnt="0"/>
      <dgm:spPr/>
    </dgm:pt>
    <dgm:pt modelId="{F952A2B6-477C-4398-B4F2-507144CFE0C6}" type="pres">
      <dgm:prSet presAssocID="{72F7A612-D0CB-42B5-8563-6ECAA694BEC8}" presName="childText" presStyleLbl="conFgAcc1" presStyleIdx="0" presStyleCnt="4">
        <dgm:presLayoutVars>
          <dgm:bulletEnabled val="1"/>
        </dgm:presLayoutVars>
      </dgm:prSet>
      <dgm:spPr/>
    </dgm:pt>
    <dgm:pt modelId="{14C35C7F-8769-4A2D-88A9-87699CC7E449}" type="pres">
      <dgm:prSet presAssocID="{7ADD12A9-51DF-4422-940D-4E367528CB4A}" presName="spaceBetweenRectangles" presStyleCnt="0"/>
      <dgm:spPr/>
    </dgm:pt>
    <dgm:pt modelId="{FE1855CB-D80C-48B4-B14B-E3CA311F3953}" type="pres">
      <dgm:prSet presAssocID="{125D700E-A8C6-4DF2-BBB2-61156B2D18FE}" presName="parentLin" presStyleCnt="0"/>
      <dgm:spPr/>
    </dgm:pt>
    <dgm:pt modelId="{063797F0-9D09-4BFE-BFC1-1191384B755E}" type="pres">
      <dgm:prSet presAssocID="{125D700E-A8C6-4DF2-BBB2-61156B2D18FE}" presName="parentLeftMargin" presStyleLbl="node1" presStyleIdx="0" presStyleCnt="4"/>
      <dgm:spPr/>
    </dgm:pt>
    <dgm:pt modelId="{C9CC7644-53E9-4FB5-BF94-B04429CE759D}" type="pres">
      <dgm:prSet presAssocID="{125D700E-A8C6-4DF2-BBB2-61156B2D18F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05C88EB-FA02-4BA8-A343-258B494D7707}" type="pres">
      <dgm:prSet presAssocID="{125D700E-A8C6-4DF2-BBB2-61156B2D18FE}" presName="negativeSpace" presStyleCnt="0"/>
      <dgm:spPr/>
    </dgm:pt>
    <dgm:pt modelId="{95DA0585-6BC5-4C5B-984E-731BBEA07916}" type="pres">
      <dgm:prSet presAssocID="{125D700E-A8C6-4DF2-BBB2-61156B2D18FE}" presName="childText" presStyleLbl="conFgAcc1" presStyleIdx="1" presStyleCnt="4" custLinFactY="7876" custLinFactNeighborY="100000">
        <dgm:presLayoutVars>
          <dgm:bulletEnabled val="1"/>
        </dgm:presLayoutVars>
      </dgm:prSet>
      <dgm:spPr/>
    </dgm:pt>
    <dgm:pt modelId="{01A806F7-7A03-428A-A82E-61F1C0ECFB3F}" type="pres">
      <dgm:prSet presAssocID="{2FA797E4-74D9-4481-8233-E5A109266EA2}" presName="spaceBetweenRectangles" presStyleCnt="0"/>
      <dgm:spPr/>
    </dgm:pt>
    <dgm:pt modelId="{E18AF99C-9635-4C4B-B461-0BC7A0E0AB0F}" type="pres">
      <dgm:prSet presAssocID="{FDA780B0-E393-42CA-84E4-0E32A46AC3D0}" presName="parentLin" presStyleCnt="0"/>
      <dgm:spPr/>
    </dgm:pt>
    <dgm:pt modelId="{383FFE38-52E7-4685-AAF5-6D31A27C02A4}" type="pres">
      <dgm:prSet presAssocID="{FDA780B0-E393-42CA-84E4-0E32A46AC3D0}" presName="parentLeftMargin" presStyleLbl="node1" presStyleIdx="1" presStyleCnt="4"/>
      <dgm:spPr/>
    </dgm:pt>
    <dgm:pt modelId="{48C41C60-2EC5-49D9-8B0B-55107C6B09C6}" type="pres">
      <dgm:prSet presAssocID="{FDA780B0-E393-42CA-84E4-0E32A46AC3D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FBBA187-69C8-48F3-9428-A4B46E13D3CD}" type="pres">
      <dgm:prSet presAssocID="{FDA780B0-E393-42CA-84E4-0E32A46AC3D0}" presName="negativeSpace" presStyleCnt="0"/>
      <dgm:spPr/>
    </dgm:pt>
    <dgm:pt modelId="{E6B82412-5C36-47A4-885F-56016FA0ED01}" type="pres">
      <dgm:prSet presAssocID="{FDA780B0-E393-42CA-84E4-0E32A46AC3D0}" presName="childText" presStyleLbl="conFgAcc1" presStyleIdx="2" presStyleCnt="4">
        <dgm:presLayoutVars>
          <dgm:bulletEnabled val="1"/>
        </dgm:presLayoutVars>
      </dgm:prSet>
      <dgm:spPr/>
    </dgm:pt>
    <dgm:pt modelId="{251F6802-3989-43BB-978B-9073E2D14F05}" type="pres">
      <dgm:prSet presAssocID="{1BBDAD2A-D2FA-4A4E-BF03-9B78A6523304}" presName="spaceBetweenRectangles" presStyleCnt="0"/>
      <dgm:spPr/>
    </dgm:pt>
    <dgm:pt modelId="{28364CA0-3E1A-4680-9715-79EDC709CE3A}" type="pres">
      <dgm:prSet presAssocID="{6FD4C5F2-D880-4757-ACF7-F7069476CEEE}" presName="parentLin" presStyleCnt="0"/>
      <dgm:spPr/>
    </dgm:pt>
    <dgm:pt modelId="{0819947A-52B8-4C30-AE2F-C7FEABE22A44}" type="pres">
      <dgm:prSet presAssocID="{6FD4C5F2-D880-4757-ACF7-F7069476CEEE}" presName="parentLeftMargin" presStyleLbl="node1" presStyleIdx="2" presStyleCnt="4"/>
      <dgm:spPr/>
    </dgm:pt>
    <dgm:pt modelId="{49862952-7F0D-4A72-A2EA-CC5AF87B2FB7}" type="pres">
      <dgm:prSet presAssocID="{6FD4C5F2-D880-4757-ACF7-F7069476CEE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065C99C7-9645-47B6-B54C-844609F8EE9A}" type="pres">
      <dgm:prSet presAssocID="{6FD4C5F2-D880-4757-ACF7-F7069476CEEE}" presName="negativeSpace" presStyleCnt="0"/>
      <dgm:spPr/>
    </dgm:pt>
    <dgm:pt modelId="{4D795F5C-657E-4E2A-8473-F8535B032D82}" type="pres">
      <dgm:prSet presAssocID="{6FD4C5F2-D880-4757-ACF7-F7069476CEE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52CF20F-ED43-4C97-81CD-F7331E6EB668}" type="presOf" srcId="{FDA780B0-E393-42CA-84E4-0E32A46AC3D0}" destId="{383FFE38-52E7-4685-AAF5-6D31A27C02A4}" srcOrd="0" destOrd="0" presId="urn:microsoft.com/office/officeart/2005/8/layout/list1"/>
    <dgm:cxn modelId="{96AF4620-6979-4CFF-BCE0-FC9C3ACCC5F2}" srcId="{A00657AD-F99F-4F63-B9DB-F0FC65F7ADDB}" destId="{FDA780B0-E393-42CA-84E4-0E32A46AC3D0}" srcOrd="2" destOrd="0" parTransId="{04929C75-C7D0-4E49-B1B2-BDE971EC808C}" sibTransId="{1BBDAD2A-D2FA-4A4E-BF03-9B78A6523304}"/>
    <dgm:cxn modelId="{C2ED5629-49CC-484E-9360-2DF0041107EF}" type="presOf" srcId="{6FD4C5F2-D880-4757-ACF7-F7069476CEEE}" destId="{0819947A-52B8-4C30-AE2F-C7FEABE22A44}" srcOrd="0" destOrd="0" presId="urn:microsoft.com/office/officeart/2005/8/layout/list1"/>
    <dgm:cxn modelId="{5E16892B-8538-4755-81A1-61A8DEB9EF70}" type="presOf" srcId="{125D700E-A8C6-4DF2-BBB2-61156B2D18FE}" destId="{063797F0-9D09-4BFE-BFC1-1191384B755E}" srcOrd="0" destOrd="0" presId="urn:microsoft.com/office/officeart/2005/8/layout/list1"/>
    <dgm:cxn modelId="{1CF5FB34-EC42-4C02-A38B-444814173E4F}" type="presOf" srcId="{125D700E-A8C6-4DF2-BBB2-61156B2D18FE}" destId="{C9CC7644-53E9-4FB5-BF94-B04429CE759D}" srcOrd="1" destOrd="0" presId="urn:microsoft.com/office/officeart/2005/8/layout/list1"/>
    <dgm:cxn modelId="{E89E943E-8017-4896-821A-97AB1B6E5A02}" type="presOf" srcId="{72F7A612-D0CB-42B5-8563-6ECAA694BEC8}" destId="{37F1925B-D461-4EF7-8043-FBC088BB625D}" srcOrd="1" destOrd="0" presId="urn:microsoft.com/office/officeart/2005/8/layout/list1"/>
    <dgm:cxn modelId="{0977F45D-81C0-421C-B716-D906EDA98168}" type="presOf" srcId="{72F7A612-D0CB-42B5-8563-6ECAA694BEC8}" destId="{74B22530-A200-4C45-9C1B-3EF4B4AAA629}" srcOrd="0" destOrd="0" presId="urn:microsoft.com/office/officeart/2005/8/layout/list1"/>
    <dgm:cxn modelId="{DE679363-4562-46B5-98DC-3F7C86386A9D}" type="presOf" srcId="{A00657AD-F99F-4F63-B9DB-F0FC65F7ADDB}" destId="{E99D4223-18D9-4F8E-BC62-363CB9F9FCE5}" srcOrd="0" destOrd="0" presId="urn:microsoft.com/office/officeart/2005/8/layout/list1"/>
    <dgm:cxn modelId="{51F84680-8027-4A7A-A32A-9C719D4FFD7D}" srcId="{A00657AD-F99F-4F63-B9DB-F0FC65F7ADDB}" destId="{125D700E-A8C6-4DF2-BBB2-61156B2D18FE}" srcOrd="1" destOrd="0" parTransId="{9D9FFAC8-718F-48C5-8FAD-387D33699361}" sibTransId="{2FA797E4-74D9-4481-8233-E5A109266EA2}"/>
    <dgm:cxn modelId="{D7ABCD9A-66E7-47C8-97B5-39DC4492AE78}" type="presOf" srcId="{6FD4C5F2-D880-4757-ACF7-F7069476CEEE}" destId="{49862952-7F0D-4A72-A2EA-CC5AF87B2FB7}" srcOrd="1" destOrd="0" presId="urn:microsoft.com/office/officeart/2005/8/layout/list1"/>
    <dgm:cxn modelId="{DA9CA5C9-916A-4F2E-801D-5041F6ED9A3D}" srcId="{A00657AD-F99F-4F63-B9DB-F0FC65F7ADDB}" destId="{72F7A612-D0CB-42B5-8563-6ECAA694BEC8}" srcOrd="0" destOrd="0" parTransId="{09FAB920-AAF5-4AD8-BAAC-18AD2211865C}" sibTransId="{7ADD12A9-51DF-4422-940D-4E367528CB4A}"/>
    <dgm:cxn modelId="{CB1D2CD3-32B3-46C4-BBCD-5F8CFB2F1582}" srcId="{A00657AD-F99F-4F63-B9DB-F0FC65F7ADDB}" destId="{6FD4C5F2-D880-4757-ACF7-F7069476CEEE}" srcOrd="3" destOrd="0" parTransId="{0B9A81C4-7E76-4EA5-A4FB-2454DB7016F0}" sibTransId="{601ED7B1-0B54-49E3-BDB8-2DD73F2CAACB}"/>
    <dgm:cxn modelId="{3E810AFC-89F9-49AC-BAF8-31B9F43EA599}" type="presOf" srcId="{FDA780B0-E393-42CA-84E4-0E32A46AC3D0}" destId="{48C41C60-2EC5-49D9-8B0B-55107C6B09C6}" srcOrd="1" destOrd="0" presId="urn:microsoft.com/office/officeart/2005/8/layout/list1"/>
    <dgm:cxn modelId="{80FBD630-A455-4A74-A7DB-2F6618421E7A}" type="presParOf" srcId="{E99D4223-18D9-4F8E-BC62-363CB9F9FCE5}" destId="{8BBFF7E7-9566-46B2-AD1F-FAD6B212E3BD}" srcOrd="0" destOrd="0" presId="urn:microsoft.com/office/officeart/2005/8/layout/list1"/>
    <dgm:cxn modelId="{65BF3FEB-04C6-4DBD-B7F5-012879D598D8}" type="presParOf" srcId="{8BBFF7E7-9566-46B2-AD1F-FAD6B212E3BD}" destId="{74B22530-A200-4C45-9C1B-3EF4B4AAA629}" srcOrd="0" destOrd="0" presId="urn:microsoft.com/office/officeart/2005/8/layout/list1"/>
    <dgm:cxn modelId="{9DB89378-88CA-4C4E-9FA4-F62A25653060}" type="presParOf" srcId="{8BBFF7E7-9566-46B2-AD1F-FAD6B212E3BD}" destId="{37F1925B-D461-4EF7-8043-FBC088BB625D}" srcOrd="1" destOrd="0" presId="urn:microsoft.com/office/officeart/2005/8/layout/list1"/>
    <dgm:cxn modelId="{ECBF7601-0E62-43EB-B942-BA6C3937210B}" type="presParOf" srcId="{E99D4223-18D9-4F8E-BC62-363CB9F9FCE5}" destId="{CBFF55BC-1381-4FD4-B638-EA4D6D3E2744}" srcOrd="1" destOrd="0" presId="urn:microsoft.com/office/officeart/2005/8/layout/list1"/>
    <dgm:cxn modelId="{B5EAA01A-9528-44F3-A257-99CF11A15CFC}" type="presParOf" srcId="{E99D4223-18D9-4F8E-BC62-363CB9F9FCE5}" destId="{F952A2B6-477C-4398-B4F2-507144CFE0C6}" srcOrd="2" destOrd="0" presId="urn:microsoft.com/office/officeart/2005/8/layout/list1"/>
    <dgm:cxn modelId="{10833A0E-CB55-413B-8C3D-9533D2190C0C}" type="presParOf" srcId="{E99D4223-18D9-4F8E-BC62-363CB9F9FCE5}" destId="{14C35C7F-8769-4A2D-88A9-87699CC7E449}" srcOrd="3" destOrd="0" presId="urn:microsoft.com/office/officeart/2005/8/layout/list1"/>
    <dgm:cxn modelId="{23801585-767E-4C03-987A-62B60941D54E}" type="presParOf" srcId="{E99D4223-18D9-4F8E-BC62-363CB9F9FCE5}" destId="{FE1855CB-D80C-48B4-B14B-E3CA311F3953}" srcOrd="4" destOrd="0" presId="urn:microsoft.com/office/officeart/2005/8/layout/list1"/>
    <dgm:cxn modelId="{DF304360-52A7-49E0-9FBC-E10EBE6E51D3}" type="presParOf" srcId="{FE1855CB-D80C-48B4-B14B-E3CA311F3953}" destId="{063797F0-9D09-4BFE-BFC1-1191384B755E}" srcOrd="0" destOrd="0" presId="urn:microsoft.com/office/officeart/2005/8/layout/list1"/>
    <dgm:cxn modelId="{AF495A2B-1D5A-469E-9BED-5ACE48964E90}" type="presParOf" srcId="{FE1855CB-D80C-48B4-B14B-E3CA311F3953}" destId="{C9CC7644-53E9-4FB5-BF94-B04429CE759D}" srcOrd="1" destOrd="0" presId="urn:microsoft.com/office/officeart/2005/8/layout/list1"/>
    <dgm:cxn modelId="{AC9BD846-73F6-48E8-9CAB-1F69F7CFC93C}" type="presParOf" srcId="{E99D4223-18D9-4F8E-BC62-363CB9F9FCE5}" destId="{E05C88EB-FA02-4BA8-A343-258B494D7707}" srcOrd="5" destOrd="0" presId="urn:microsoft.com/office/officeart/2005/8/layout/list1"/>
    <dgm:cxn modelId="{3E281A18-78CA-4471-8FDF-ECBA6F15A886}" type="presParOf" srcId="{E99D4223-18D9-4F8E-BC62-363CB9F9FCE5}" destId="{95DA0585-6BC5-4C5B-984E-731BBEA07916}" srcOrd="6" destOrd="0" presId="urn:microsoft.com/office/officeart/2005/8/layout/list1"/>
    <dgm:cxn modelId="{97E65350-994C-421D-BFEA-BCCF0EEE8074}" type="presParOf" srcId="{E99D4223-18D9-4F8E-BC62-363CB9F9FCE5}" destId="{01A806F7-7A03-428A-A82E-61F1C0ECFB3F}" srcOrd="7" destOrd="0" presId="urn:microsoft.com/office/officeart/2005/8/layout/list1"/>
    <dgm:cxn modelId="{A200506D-406E-4298-9F3A-E2292573F43A}" type="presParOf" srcId="{E99D4223-18D9-4F8E-BC62-363CB9F9FCE5}" destId="{E18AF99C-9635-4C4B-B461-0BC7A0E0AB0F}" srcOrd="8" destOrd="0" presId="urn:microsoft.com/office/officeart/2005/8/layout/list1"/>
    <dgm:cxn modelId="{BDD43821-9A01-49B2-8C08-28DEA37A2B43}" type="presParOf" srcId="{E18AF99C-9635-4C4B-B461-0BC7A0E0AB0F}" destId="{383FFE38-52E7-4685-AAF5-6D31A27C02A4}" srcOrd="0" destOrd="0" presId="urn:microsoft.com/office/officeart/2005/8/layout/list1"/>
    <dgm:cxn modelId="{69387AFD-1CF5-476B-B748-59189EA8F939}" type="presParOf" srcId="{E18AF99C-9635-4C4B-B461-0BC7A0E0AB0F}" destId="{48C41C60-2EC5-49D9-8B0B-55107C6B09C6}" srcOrd="1" destOrd="0" presId="urn:microsoft.com/office/officeart/2005/8/layout/list1"/>
    <dgm:cxn modelId="{A9C11575-39B6-4F30-8E1B-ED2821AD77A2}" type="presParOf" srcId="{E99D4223-18D9-4F8E-BC62-363CB9F9FCE5}" destId="{3FBBA187-69C8-48F3-9428-A4B46E13D3CD}" srcOrd="9" destOrd="0" presId="urn:microsoft.com/office/officeart/2005/8/layout/list1"/>
    <dgm:cxn modelId="{71B16854-10AB-4C98-8B57-16300C260D09}" type="presParOf" srcId="{E99D4223-18D9-4F8E-BC62-363CB9F9FCE5}" destId="{E6B82412-5C36-47A4-885F-56016FA0ED01}" srcOrd="10" destOrd="0" presId="urn:microsoft.com/office/officeart/2005/8/layout/list1"/>
    <dgm:cxn modelId="{C6E5316F-0CFF-4DD0-B85A-0DE1069771E5}" type="presParOf" srcId="{E99D4223-18D9-4F8E-BC62-363CB9F9FCE5}" destId="{251F6802-3989-43BB-978B-9073E2D14F05}" srcOrd="11" destOrd="0" presId="urn:microsoft.com/office/officeart/2005/8/layout/list1"/>
    <dgm:cxn modelId="{20FE249B-42A0-4F3C-9452-BE63E863AC32}" type="presParOf" srcId="{E99D4223-18D9-4F8E-BC62-363CB9F9FCE5}" destId="{28364CA0-3E1A-4680-9715-79EDC709CE3A}" srcOrd="12" destOrd="0" presId="urn:microsoft.com/office/officeart/2005/8/layout/list1"/>
    <dgm:cxn modelId="{31E3001E-7560-4153-BC38-C333E8C49ECB}" type="presParOf" srcId="{28364CA0-3E1A-4680-9715-79EDC709CE3A}" destId="{0819947A-52B8-4C30-AE2F-C7FEABE22A44}" srcOrd="0" destOrd="0" presId="urn:microsoft.com/office/officeart/2005/8/layout/list1"/>
    <dgm:cxn modelId="{BBB9101A-4862-4F73-B7C0-C327CE071392}" type="presParOf" srcId="{28364CA0-3E1A-4680-9715-79EDC709CE3A}" destId="{49862952-7F0D-4A72-A2EA-CC5AF87B2FB7}" srcOrd="1" destOrd="0" presId="urn:microsoft.com/office/officeart/2005/8/layout/list1"/>
    <dgm:cxn modelId="{85EBCC71-B5DC-4524-8CA9-BD9144FAA7FF}" type="presParOf" srcId="{E99D4223-18D9-4F8E-BC62-363CB9F9FCE5}" destId="{065C99C7-9645-47B6-B54C-844609F8EE9A}" srcOrd="13" destOrd="0" presId="urn:microsoft.com/office/officeart/2005/8/layout/list1"/>
    <dgm:cxn modelId="{40A0E6E1-B8E1-49C0-A453-DDD10766F92E}" type="presParOf" srcId="{E99D4223-18D9-4F8E-BC62-363CB9F9FCE5}" destId="{4D795F5C-657E-4E2A-8473-F8535B032D8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00657AD-F99F-4F63-B9DB-F0FC65F7ADDB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2F7A612-D0CB-42B5-8563-6ECAA694BEC8}">
      <dgm:prSet phldrT="[文字]" custT="1"/>
      <dgm:spPr>
        <a:solidFill>
          <a:schemeClr val="accent1">
            <a:lumMod val="90000"/>
          </a:schemeClr>
        </a:solidFill>
      </dgm:spPr>
      <dgm:t>
        <a:bodyPr/>
        <a:lstStyle/>
        <a:p>
          <a:pPr algn="ctr"/>
          <a:r>
            <a:rPr lang="zh-TW" altLang="en-US" sz="1600" dirty="0">
              <a:solidFill>
                <a:srgbClr val="FFFFCC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教務處</a:t>
          </a:r>
        </a:p>
      </dgm:t>
    </dgm:pt>
    <dgm:pt modelId="{09FAB920-AAF5-4AD8-BAAC-18AD2211865C}" type="parTrans" cxnId="{DA9CA5C9-916A-4F2E-801D-5041F6ED9A3D}">
      <dgm:prSet/>
      <dgm:spPr/>
      <dgm:t>
        <a:bodyPr/>
        <a:lstStyle/>
        <a:p>
          <a:endParaRPr lang="zh-TW" altLang="en-US"/>
        </a:p>
      </dgm:t>
    </dgm:pt>
    <dgm:pt modelId="{7ADD12A9-51DF-4422-940D-4E367528CB4A}" type="sibTrans" cxnId="{DA9CA5C9-916A-4F2E-801D-5041F6ED9A3D}">
      <dgm:prSet/>
      <dgm:spPr/>
      <dgm:t>
        <a:bodyPr/>
        <a:lstStyle/>
        <a:p>
          <a:endParaRPr lang="zh-TW" altLang="en-US"/>
        </a:p>
      </dgm:t>
    </dgm:pt>
    <dgm:pt modelId="{125D700E-A8C6-4DF2-BBB2-61156B2D18FE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學務處</a:t>
          </a:r>
        </a:p>
      </dgm:t>
    </dgm:pt>
    <dgm:pt modelId="{9D9FFAC8-718F-48C5-8FAD-387D33699361}" type="parTrans" cxnId="{51F84680-8027-4A7A-A32A-9C719D4FFD7D}">
      <dgm:prSet/>
      <dgm:spPr/>
      <dgm:t>
        <a:bodyPr/>
        <a:lstStyle/>
        <a:p>
          <a:endParaRPr lang="zh-TW" altLang="en-US"/>
        </a:p>
      </dgm:t>
    </dgm:pt>
    <dgm:pt modelId="{2FA797E4-74D9-4481-8233-E5A109266EA2}" type="sibTrans" cxnId="{51F84680-8027-4A7A-A32A-9C719D4FFD7D}">
      <dgm:prSet/>
      <dgm:spPr/>
      <dgm:t>
        <a:bodyPr/>
        <a:lstStyle/>
        <a:p>
          <a:endParaRPr lang="zh-TW" altLang="en-US"/>
        </a:p>
      </dgm:t>
    </dgm:pt>
    <dgm:pt modelId="{FDA780B0-E393-42CA-84E4-0E32A46AC3D0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總務處</a:t>
          </a:r>
        </a:p>
      </dgm:t>
    </dgm:pt>
    <dgm:pt modelId="{04929C75-C7D0-4E49-B1B2-BDE971EC808C}" type="parTrans" cxnId="{96AF4620-6979-4CFF-BCE0-FC9C3ACCC5F2}">
      <dgm:prSet/>
      <dgm:spPr/>
      <dgm:t>
        <a:bodyPr/>
        <a:lstStyle/>
        <a:p>
          <a:endParaRPr lang="zh-TW" altLang="en-US"/>
        </a:p>
      </dgm:t>
    </dgm:pt>
    <dgm:pt modelId="{1BBDAD2A-D2FA-4A4E-BF03-9B78A6523304}" type="sibTrans" cxnId="{96AF4620-6979-4CFF-BCE0-FC9C3ACCC5F2}">
      <dgm:prSet/>
      <dgm:spPr/>
      <dgm:t>
        <a:bodyPr/>
        <a:lstStyle/>
        <a:p>
          <a:endParaRPr lang="zh-TW" altLang="en-US"/>
        </a:p>
      </dgm:t>
    </dgm:pt>
    <dgm:pt modelId="{6FD4C5F2-D880-4757-ACF7-F7069476CEEE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輔導室</a:t>
          </a:r>
        </a:p>
      </dgm:t>
    </dgm:pt>
    <dgm:pt modelId="{0B9A81C4-7E76-4EA5-A4FB-2454DB7016F0}" type="parTrans" cxnId="{CB1D2CD3-32B3-46C4-BBCD-5F8CFB2F1582}">
      <dgm:prSet/>
      <dgm:spPr/>
      <dgm:t>
        <a:bodyPr/>
        <a:lstStyle/>
        <a:p>
          <a:endParaRPr lang="zh-TW" altLang="en-US"/>
        </a:p>
      </dgm:t>
    </dgm:pt>
    <dgm:pt modelId="{601ED7B1-0B54-49E3-BDB8-2DD73F2CAACB}" type="sibTrans" cxnId="{CB1D2CD3-32B3-46C4-BBCD-5F8CFB2F1582}">
      <dgm:prSet/>
      <dgm:spPr/>
      <dgm:t>
        <a:bodyPr/>
        <a:lstStyle/>
        <a:p>
          <a:endParaRPr lang="zh-TW" altLang="en-US"/>
        </a:p>
      </dgm:t>
    </dgm:pt>
    <dgm:pt modelId="{E99D4223-18D9-4F8E-BC62-363CB9F9FCE5}" type="pres">
      <dgm:prSet presAssocID="{A00657AD-F99F-4F63-B9DB-F0FC65F7ADDB}" presName="linear" presStyleCnt="0">
        <dgm:presLayoutVars>
          <dgm:dir/>
          <dgm:animLvl val="lvl"/>
          <dgm:resizeHandles val="exact"/>
        </dgm:presLayoutVars>
      </dgm:prSet>
      <dgm:spPr/>
    </dgm:pt>
    <dgm:pt modelId="{8BBFF7E7-9566-46B2-AD1F-FAD6B212E3BD}" type="pres">
      <dgm:prSet presAssocID="{72F7A612-D0CB-42B5-8563-6ECAA694BEC8}" presName="parentLin" presStyleCnt="0"/>
      <dgm:spPr/>
    </dgm:pt>
    <dgm:pt modelId="{74B22530-A200-4C45-9C1B-3EF4B4AAA629}" type="pres">
      <dgm:prSet presAssocID="{72F7A612-D0CB-42B5-8563-6ECAA694BEC8}" presName="parentLeftMargin" presStyleLbl="node1" presStyleIdx="0" presStyleCnt="4"/>
      <dgm:spPr/>
    </dgm:pt>
    <dgm:pt modelId="{37F1925B-D461-4EF7-8043-FBC088BB625D}" type="pres">
      <dgm:prSet presAssocID="{72F7A612-D0CB-42B5-8563-6ECAA694BEC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BFF55BC-1381-4FD4-B638-EA4D6D3E2744}" type="pres">
      <dgm:prSet presAssocID="{72F7A612-D0CB-42B5-8563-6ECAA694BEC8}" presName="negativeSpace" presStyleCnt="0"/>
      <dgm:spPr/>
    </dgm:pt>
    <dgm:pt modelId="{F952A2B6-477C-4398-B4F2-507144CFE0C6}" type="pres">
      <dgm:prSet presAssocID="{72F7A612-D0CB-42B5-8563-6ECAA694BEC8}" presName="childText" presStyleLbl="conFgAcc1" presStyleIdx="0" presStyleCnt="4">
        <dgm:presLayoutVars>
          <dgm:bulletEnabled val="1"/>
        </dgm:presLayoutVars>
      </dgm:prSet>
      <dgm:spPr/>
    </dgm:pt>
    <dgm:pt modelId="{14C35C7F-8769-4A2D-88A9-87699CC7E449}" type="pres">
      <dgm:prSet presAssocID="{7ADD12A9-51DF-4422-940D-4E367528CB4A}" presName="spaceBetweenRectangles" presStyleCnt="0"/>
      <dgm:spPr/>
    </dgm:pt>
    <dgm:pt modelId="{FE1855CB-D80C-48B4-B14B-E3CA311F3953}" type="pres">
      <dgm:prSet presAssocID="{125D700E-A8C6-4DF2-BBB2-61156B2D18FE}" presName="parentLin" presStyleCnt="0"/>
      <dgm:spPr/>
    </dgm:pt>
    <dgm:pt modelId="{063797F0-9D09-4BFE-BFC1-1191384B755E}" type="pres">
      <dgm:prSet presAssocID="{125D700E-A8C6-4DF2-BBB2-61156B2D18FE}" presName="parentLeftMargin" presStyleLbl="node1" presStyleIdx="0" presStyleCnt="4"/>
      <dgm:spPr/>
    </dgm:pt>
    <dgm:pt modelId="{C9CC7644-53E9-4FB5-BF94-B04429CE759D}" type="pres">
      <dgm:prSet presAssocID="{125D700E-A8C6-4DF2-BBB2-61156B2D18F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05C88EB-FA02-4BA8-A343-258B494D7707}" type="pres">
      <dgm:prSet presAssocID="{125D700E-A8C6-4DF2-BBB2-61156B2D18FE}" presName="negativeSpace" presStyleCnt="0"/>
      <dgm:spPr/>
    </dgm:pt>
    <dgm:pt modelId="{95DA0585-6BC5-4C5B-984E-731BBEA07916}" type="pres">
      <dgm:prSet presAssocID="{125D700E-A8C6-4DF2-BBB2-61156B2D18FE}" presName="childText" presStyleLbl="conFgAcc1" presStyleIdx="1" presStyleCnt="4" custLinFactY="7876" custLinFactNeighborY="100000">
        <dgm:presLayoutVars>
          <dgm:bulletEnabled val="1"/>
        </dgm:presLayoutVars>
      </dgm:prSet>
      <dgm:spPr/>
    </dgm:pt>
    <dgm:pt modelId="{01A806F7-7A03-428A-A82E-61F1C0ECFB3F}" type="pres">
      <dgm:prSet presAssocID="{2FA797E4-74D9-4481-8233-E5A109266EA2}" presName="spaceBetweenRectangles" presStyleCnt="0"/>
      <dgm:spPr/>
    </dgm:pt>
    <dgm:pt modelId="{E18AF99C-9635-4C4B-B461-0BC7A0E0AB0F}" type="pres">
      <dgm:prSet presAssocID="{FDA780B0-E393-42CA-84E4-0E32A46AC3D0}" presName="parentLin" presStyleCnt="0"/>
      <dgm:spPr/>
    </dgm:pt>
    <dgm:pt modelId="{383FFE38-52E7-4685-AAF5-6D31A27C02A4}" type="pres">
      <dgm:prSet presAssocID="{FDA780B0-E393-42CA-84E4-0E32A46AC3D0}" presName="parentLeftMargin" presStyleLbl="node1" presStyleIdx="1" presStyleCnt="4"/>
      <dgm:spPr/>
    </dgm:pt>
    <dgm:pt modelId="{48C41C60-2EC5-49D9-8B0B-55107C6B09C6}" type="pres">
      <dgm:prSet presAssocID="{FDA780B0-E393-42CA-84E4-0E32A46AC3D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FBBA187-69C8-48F3-9428-A4B46E13D3CD}" type="pres">
      <dgm:prSet presAssocID="{FDA780B0-E393-42CA-84E4-0E32A46AC3D0}" presName="negativeSpace" presStyleCnt="0"/>
      <dgm:spPr/>
    </dgm:pt>
    <dgm:pt modelId="{E6B82412-5C36-47A4-885F-56016FA0ED01}" type="pres">
      <dgm:prSet presAssocID="{FDA780B0-E393-42CA-84E4-0E32A46AC3D0}" presName="childText" presStyleLbl="conFgAcc1" presStyleIdx="2" presStyleCnt="4">
        <dgm:presLayoutVars>
          <dgm:bulletEnabled val="1"/>
        </dgm:presLayoutVars>
      </dgm:prSet>
      <dgm:spPr/>
    </dgm:pt>
    <dgm:pt modelId="{251F6802-3989-43BB-978B-9073E2D14F05}" type="pres">
      <dgm:prSet presAssocID="{1BBDAD2A-D2FA-4A4E-BF03-9B78A6523304}" presName="spaceBetweenRectangles" presStyleCnt="0"/>
      <dgm:spPr/>
    </dgm:pt>
    <dgm:pt modelId="{28364CA0-3E1A-4680-9715-79EDC709CE3A}" type="pres">
      <dgm:prSet presAssocID="{6FD4C5F2-D880-4757-ACF7-F7069476CEEE}" presName="parentLin" presStyleCnt="0"/>
      <dgm:spPr/>
    </dgm:pt>
    <dgm:pt modelId="{0819947A-52B8-4C30-AE2F-C7FEABE22A44}" type="pres">
      <dgm:prSet presAssocID="{6FD4C5F2-D880-4757-ACF7-F7069476CEEE}" presName="parentLeftMargin" presStyleLbl="node1" presStyleIdx="2" presStyleCnt="4"/>
      <dgm:spPr/>
    </dgm:pt>
    <dgm:pt modelId="{49862952-7F0D-4A72-A2EA-CC5AF87B2FB7}" type="pres">
      <dgm:prSet presAssocID="{6FD4C5F2-D880-4757-ACF7-F7069476CEE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065C99C7-9645-47B6-B54C-844609F8EE9A}" type="pres">
      <dgm:prSet presAssocID="{6FD4C5F2-D880-4757-ACF7-F7069476CEEE}" presName="negativeSpace" presStyleCnt="0"/>
      <dgm:spPr/>
    </dgm:pt>
    <dgm:pt modelId="{4D795F5C-657E-4E2A-8473-F8535B032D82}" type="pres">
      <dgm:prSet presAssocID="{6FD4C5F2-D880-4757-ACF7-F7069476CEE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52CF20F-ED43-4C97-81CD-F7331E6EB668}" type="presOf" srcId="{FDA780B0-E393-42CA-84E4-0E32A46AC3D0}" destId="{383FFE38-52E7-4685-AAF5-6D31A27C02A4}" srcOrd="0" destOrd="0" presId="urn:microsoft.com/office/officeart/2005/8/layout/list1"/>
    <dgm:cxn modelId="{96AF4620-6979-4CFF-BCE0-FC9C3ACCC5F2}" srcId="{A00657AD-F99F-4F63-B9DB-F0FC65F7ADDB}" destId="{FDA780B0-E393-42CA-84E4-0E32A46AC3D0}" srcOrd="2" destOrd="0" parTransId="{04929C75-C7D0-4E49-B1B2-BDE971EC808C}" sibTransId="{1BBDAD2A-D2FA-4A4E-BF03-9B78A6523304}"/>
    <dgm:cxn modelId="{C2ED5629-49CC-484E-9360-2DF0041107EF}" type="presOf" srcId="{6FD4C5F2-D880-4757-ACF7-F7069476CEEE}" destId="{0819947A-52B8-4C30-AE2F-C7FEABE22A44}" srcOrd="0" destOrd="0" presId="urn:microsoft.com/office/officeart/2005/8/layout/list1"/>
    <dgm:cxn modelId="{5E16892B-8538-4755-81A1-61A8DEB9EF70}" type="presOf" srcId="{125D700E-A8C6-4DF2-BBB2-61156B2D18FE}" destId="{063797F0-9D09-4BFE-BFC1-1191384B755E}" srcOrd="0" destOrd="0" presId="urn:microsoft.com/office/officeart/2005/8/layout/list1"/>
    <dgm:cxn modelId="{1CF5FB34-EC42-4C02-A38B-444814173E4F}" type="presOf" srcId="{125D700E-A8C6-4DF2-BBB2-61156B2D18FE}" destId="{C9CC7644-53E9-4FB5-BF94-B04429CE759D}" srcOrd="1" destOrd="0" presId="urn:microsoft.com/office/officeart/2005/8/layout/list1"/>
    <dgm:cxn modelId="{E89E943E-8017-4896-821A-97AB1B6E5A02}" type="presOf" srcId="{72F7A612-D0CB-42B5-8563-6ECAA694BEC8}" destId="{37F1925B-D461-4EF7-8043-FBC088BB625D}" srcOrd="1" destOrd="0" presId="urn:microsoft.com/office/officeart/2005/8/layout/list1"/>
    <dgm:cxn modelId="{0977F45D-81C0-421C-B716-D906EDA98168}" type="presOf" srcId="{72F7A612-D0CB-42B5-8563-6ECAA694BEC8}" destId="{74B22530-A200-4C45-9C1B-3EF4B4AAA629}" srcOrd="0" destOrd="0" presId="urn:microsoft.com/office/officeart/2005/8/layout/list1"/>
    <dgm:cxn modelId="{DE679363-4562-46B5-98DC-3F7C86386A9D}" type="presOf" srcId="{A00657AD-F99F-4F63-B9DB-F0FC65F7ADDB}" destId="{E99D4223-18D9-4F8E-BC62-363CB9F9FCE5}" srcOrd="0" destOrd="0" presId="urn:microsoft.com/office/officeart/2005/8/layout/list1"/>
    <dgm:cxn modelId="{51F84680-8027-4A7A-A32A-9C719D4FFD7D}" srcId="{A00657AD-F99F-4F63-B9DB-F0FC65F7ADDB}" destId="{125D700E-A8C6-4DF2-BBB2-61156B2D18FE}" srcOrd="1" destOrd="0" parTransId="{9D9FFAC8-718F-48C5-8FAD-387D33699361}" sibTransId="{2FA797E4-74D9-4481-8233-E5A109266EA2}"/>
    <dgm:cxn modelId="{D7ABCD9A-66E7-47C8-97B5-39DC4492AE78}" type="presOf" srcId="{6FD4C5F2-D880-4757-ACF7-F7069476CEEE}" destId="{49862952-7F0D-4A72-A2EA-CC5AF87B2FB7}" srcOrd="1" destOrd="0" presId="urn:microsoft.com/office/officeart/2005/8/layout/list1"/>
    <dgm:cxn modelId="{DA9CA5C9-916A-4F2E-801D-5041F6ED9A3D}" srcId="{A00657AD-F99F-4F63-B9DB-F0FC65F7ADDB}" destId="{72F7A612-D0CB-42B5-8563-6ECAA694BEC8}" srcOrd="0" destOrd="0" parTransId="{09FAB920-AAF5-4AD8-BAAC-18AD2211865C}" sibTransId="{7ADD12A9-51DF-4422-940D-4E367528CB4A}"/>
    <dgm:cxn modelId="{CB1D2CD3-32B3-46C4-BBCD-5F8CFB2F1582}" srcId="{A00657AD-F99F-4F63-B9DB-F0FC65F7ADDB}" destId="{6FD4C5F2-D880-4757-ACF7-F7069476CEEE}" srcOrd="3" destOrd="0" parTransId="{0B9A81C4-7E76-4EA5-A4FB-2454DB7016F0}" sibTransId="{601ED7B1-0B54-49E3-BDB8-2DD73F2CAACB}"/>
    <dgm:cxn modelId="{3E810AFC-89F9-49AC-BAF8-31B9F43EA599}" type="presOf" srcId="{FDA780B0-E393-42CA-84E4-0E32A46AC3D0}" destId="{48C41C60-2EC5-49D9-8B0B-55107C6B09C6}" srcOrd="1" destOrd="0" presId="urn:microsoft.com/office/officeart/2005/8/layout/list1"/>
    <dgm:cxn modelId="{80FBD630-A455-4A74-A7DB-2F6618421E7A}" type="presParOf" srcId="{E99D4223-18D9-4F8E-BC62-363CB9F9FCE5}" destId="{8BBFF7E7-9566-46B2-AD1F-FAD6B212E3BD}" srcOrd="0" destOrd="0" presId="urn:microsoft.com/office/officeart/2005/8/layout/list1"/>
    <dgm:cxn modelId="{65BF3FEB-04C6-4DBD-B7F5-012879D598D8}" type="presParOf" srcId="{8BBFF7E7-9566-46B2-AD1F-FAD6B212E3BD}" destId="{74B22530-A200-4C45-9C1B-3EF4B4AAA629}" srcOrd="0" destOrd="0" presId="urn:microsoft.com/office/officeart/2005/8/layout/list1"/>
    <dgm:cxn modelId="{9DB89378-88CA-4C4E-9FA4-F62A25653060}" type="presParOf" srcId="{8BBFF7E7-9566-46B2-AD1F-FAD6B212E3BD}" destId="{37F1925B-D461-4EF7-8043-FBC088BB625D}" srcOrd="1" destOrd="0" presId="urn:microsoft.com/office/officeart/2005/8/layout/list1"/>
    <dgm:cxn modelId="{ECBF7601-0E62-43EB-B942-BA6C3937210B}" type="presParOf" srcId="{E99D4223-18D9-4F8E-BC62-363CB9F9FCE5}" destId="{CBFF55BC-1381-4FD4-B638-EA4D6D3E2744}" srcOrd="1" destOrd="0" presId="urn:microsoft.com/office/officeart/2005/8/layout/list1"/>
    <dgm:cxn modelId="{B5EAA01A-9528-44F3-A257-99CF11A15CFC}" type="presParOf" srcId="{E99D4223-18D9-4F8E-BC62-363CB9F9FCE5}" destId="{F952A2B6-477C-4398-B4F2-507144CFE0C6}" srcOrd="2" destOrd="0" presId="urn:microsoft.com/office/officeart/2005/8/layout/list1"/>
    <dgm:cxn modelId="{10833A0E-CB55-413B-8C3D-9533D2190C0C}" type="presParOf" srcId="{E99D4223-18D9-4F8E-BC62-363CB9F9FCE5}" destId="{14C35C7F-8769-4A2D-88A9-87699CC7E449}" srcOrd="3" destOrd="0" presId="urn:microsoft.com/office/officeart/2005/8/layout/list1"/>
    <dgm:cxn modelId="{23801585-767E-4C03-987A-62B60941D54E}" type="presParOf" srcId="{E99D4223-18D9-4F8E-BC62-363CB9F9FCE5}" destId="{FE1855CB-D80C-48B4-B14B-E3CA311F3953}" srcOrd="4" destOrd="0" presId="urn:microsoft.com/office/officeart/2005/8/layout/list1"/>
    <dgm:cxn modelId="{DF304360-52A7-49E0-9FBC-E10EBE6E51D3}" type="presParOf" srcId="{FE1855CB-D80C-48B4-B14B-E3CA311F3953}" destId="{063797F0-9D09-4BFE-BFC1-1191384B755E}" srcOrd="0" destOrd="0" presId="urn:microsoft.com/office/officeart/2005/8/layout/list1"/>
    <dgm:cxn modelId="{AF495A2B-1D5A-469E-9BED-5ACE48964E90}" type="presParOf" srcId="{FE1855CB-D80C-48B4-B14B-E3CA311F3953}" destId="{C9CC7644-53E9-4FB5-BF94-B04429CE759D}" srcOrd="1" destOrd="0" presId="urn:microsoft.com/office/officeart/2005/8/layout/list1"/>
    <dgm:cxn modelId="{AC9BD846-73F6-48E8-9CAB-1F69F7CFC93C}" type="presParOf" srcId="{E99D4223-18D9-4F8E-BC62-363CB9F9FCE5}" destId="{E05C88EB-FA02-4BA8-A343-258B494D7707}" srcOrd="5" destOrd="0" presId="urn:microsoft.com/office/officeart/2005/8/layout/list1"/>
    <dgm:cxn modelId="{3E281A18-78CA-4471-8FDF-ECBA6F15A886}" type="presParOf" srcId="{E99D4223-18D9-4F8E-BC62-363CB9F9FCE5}" destId="{95DA0585-6BC5-4C5B-984E-731BBEA07916}" srcOrd="6" destOrd="0" presId="urn:microsoft.com/office/officeart/2005/8/layout/list1"/>
    <dgm:cxn modelId="{97E65350-994C-421D-BFEA-BCCF0EEE8074}" type="presParOf" srcId="{E99D4223-18D9-4F8E-BC62-363CB9F9FCE5}" destId="{01A806F7-7A03-428A-A82E-61F1C0ECFB3F}" srcOrd="7" destOrd="0" presId="urn:microsoft.com/office/officeart/2005/8/layout/list1"/>
    <dgm:cxn modelId="{A200506D-406E-4298-9F3A-E2292573F43A}" type="presParOf" srcId="{E99D4223-18D9-4F8E-BC62-363CB9F9FCE5}" destId="{E18AF99C-9635-4C4B-B461-0BC7A0E0AB0F}" srcOrd="8" destOrd="0" presId="urn:microsoft.com/office/officeart/2005/8/layout/list1"/>
    <dgm:cxn modelId="{BDD43821-9A01-49B2-8C08-28DEA37A2B43}" type="presParOf" srcId="{E18AF99C-9635-4C4B-B461-0BC7A0E0AB0F}" destId="{383FFE38-52E7-4685-AAF5-6D31A27C02A4}" srcOrd="0" destOrd="0" presId="urn:microsoft.com/office/officeart/2005/8/layout/list1"/>
    <dgm:cxn modelId="{69387AFD-1CF5-476B-B748-59189EA8F939}" type="presParOf" srcId="{E18AF99C-9635-4C4B-B461-0BC7A0E0AB0F}" destId="{48C41C60-2EC5-49D9-8B0B-55107C6B09C6}" srcOrd="1" destOrd="0" presId="urn:microsoft.com/office/officeart/2005/8/layout/list1"/>
    <dgm:cxn modelId="{A9C11575-39B6-4F30-8E1B-ED2821AD77A2}" type="presParOf" srcId="{E99D4223-18D9-4F8E-BC62-363CB9F9FCE5}" destId="{3FBBA187-69C8-48F3-9428-A4B46E13D3CD}" srcOrd="9" destOrd="0" presId="urn:microsoft.com/office/officeart/2005/8/layout/list1"/>
    <dgm:cxn modelId="{71B16854-10AB-4C98-8B57-16300C260D09}" type="presParOf" srcId="{E99D4223-18D9-4F8E-BC62-363CB9F9FCE5}" destId="{E6B82412-5C36-47A4-885F-56016FA0ED01}" srcOrd="10" destOrd="0" presId="urn:microsoft.com/office/officeart/2005/8/layout/list1"/>
    <dgm:cxn modelId="{C6E5316F-0CFF-4DD0-B85A-0DE1069771E5}" type="presParOf" srcId="{E99D4223-18D9-4F8E-BC62-363CB9F9FCE5}" destId="{251F6802-3989-43BB-978B-9073E2D14F05}" srcOrd="11" destOrd="0" presId="urn:microsoft.com/office/officeart/2005/8/layout/list1"/>
    <dgm:cxn modelId="{20FE249B-42A0-4F3C-9452-BE63E863AC32}" type="presParOf" srcId="{E99D4223-18D9-4F8E-BC62-363CB9F9FCE5}" destId="{28364CA0-3E1A-4680-9715-79EDC709CE3A}" srcOrd="12" destOrd="0" presId="urn:microsoft.com/office/officeart/2005/8/layout/list1"/>
    <dgm:cxn modelId="{31E3001E-7560-4153-BC38-C333E8C49ECB}" type="presParOf" srcId="{28364CA0-3E1A-4680-9715-79EDC709CE3A}" destId="{0819947A-52B8-4C30-AE2F-C7FEABE22A44}" srcOrd="0" destOrd="0" presId="urn:microsoft.com/office/officeart/2005/8/layout/list1"/>
    <dgm:cxn modelId="{BBB9101A-4862-4F73-B7C0-C327CE071392}" type="presParOf" srcId="{28364CA0-3E1A-4680-9715-79EDC709CE3A}" destId="{49862952-7F0D-4A72-A2EA-CC5AF87B2FB7}" srcOrd="1" destOrd="0" presId="urn:microsoft.com/office/officeart/2005/8/layout/list1"/>
    <dgm:cxn modelId="{85EBCC71-B5DC-4524-8CA9-BD9144FAA7FF}" type="presParOf" srcId="{E99D4223-18D9-4F8E-BC62-363CB9F9FCE5}" destId="{065C99C7-9645-47B6-B54C-844609F8EE9A}" srcOrd="13" destOrd="0" presId="urn:microsoft.com/office/officeart/2005/8/layout/list1"/>
    <dgm:cxn modelId="{40A0E6E1-B8E1-49C0-A453-DDD10766F92E}" type="presParOf" srcId="{E99D4223-18D9-4F8E-BC62-363CB9F9FCE5}" destId="{4D795F5C-657E-4E2A-8473-F8535B032D8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00657AD-F99F-4F63-B9DB-F0FC65F7ADDB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2F7A612-D0CB-42B5-8563-6ECAA694BEC8}">
      <dgm:prSet phldrT="[文字]" custT="1"/>
      <dgm:spPr>
        <a:solidFill>
          <a:schemeClr val="accent1">
            <a:lumMod val="90000"/>
          </a:schemeClr>
        </a:solidFill>
      </dgm:spPr>
      <dgm:t>
        <a:bodyPr/>
        <a:lstStyle/>
        <a:p>
          <a:pPr algn="ctr"/>
          <a:r>
            <a:rPr lang="zh-TW" altLang="en-US" sz="1600" dirty="0">
              <a:solidFill>
                <a:srgbClr val="FFFFCC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教務處</a:t>
          </a:r>
        </a:p>
      </dgm:t>
    </dgm:pt>
    <dgm:pt modelId="{09FAB920-AAF5-4AD8-BAAC-18AD2211865C}" type="parTrans" cxnId="{DA9CA5C9-916A-4F2E-801D-5041F6ED9A3D}">
      <dgm:prSet/>
      <dgm:spPr/>
      <dgm:t>
        <a:bodyPr/>
        <a:lstStyle/>
        <a:p>
          <a:endParaRPr lang="zh-TW" altLang="en-US"/>
        </a:p>
      </dgm:t>
    </dgm:pt>
    <dgm:pt modelId="{7ADD12A9-51DF-4422-940D-4E367528CB4A}" type="sibTrans" cxnId="{DA9CA5C9-916A-4F2E-801D-5041F6ED9A3D}">
      <dgm:prSet/>
      <dgm:spPr/>
      <dgm:t>
        <a:bodyPr/>
        <a:lstStyle/>
        <a:p>
          <a:endParaRPr lang="zh-TW" altLang="en-US"/>
        </a:p>
      </dgm:t>
    </dgm:pt>
    <dgm:pt modelId="{125D700E-A8C6-4DF2-BBB2-61156B2D18FE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學務處</a:t>
          </a:r>
        </a:p>
      </dgm:t>
    </dgm:pt>
    <dgm:pt modelId="{9D9FFAC8-718F-48C5-8FAD-387D33699361}" type="parTrans" cxnId="{51F84680-8027-4A7A-A32A-9C719D4FFD7D}">
      <dgm:prSet/>
      <dgm:spPr/>
      <dgm:t>
        <a:bodyPr/>
        <a:lstStyle/>
        <a:p>
          <a:endParaRPr lang="zh-TW" altLang="en-US"/>
        </a:p>
      </dgm:t>
    </dgm:pt>
    <dgm:pt modelId="{2FA797E4-74D9-4481-8233-E5A109266EA2}" type="sibTrans" cxnId="{51F84680-8027-4A7A-A32A-9C719D4FFD7D}">
      <dgm:prSet/>
      <dgm:spPr/>
      <dgm:t>
        <a:bodyPr/>
        <a:lstStyle/>
        <a:p>
          <a:endParaRPr lang="zh-TW" altLang="en-US"/>
        </a:p>
      </dgm:t>
    </dgm:pt>
    <dgm:pt modelId="{FDA780B0-E393-42CA-84E4-0E32A46AC3D0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總務處</a:t>
          </a:r>
        </a:p>
      </dgm:t>
    </dgm:pt>
    <dgm:pt modelId="{04929C75-C7D0-4E49-B1B2-BDE971EC808C}" type="parTrans" cxnId="{96AF4620-6979-4CFF-BCE0-FC9C3ACCC5F2}">
      <dgm:prSet/>
      <dgm:spPr/>
      <dgm:t>
        <a:bodyPr/>
        <a:lstStyle/>
        <a:p>
          <a:endParaRPr lang="zh-TW" altLang="en-US"/>
        </a:p>
      </dgm:t>
    </dgm:pt>
    <dgm:pt modelId="{1BBDAD2A-D2FA-4A4E-BF03-9B78A6523304}" type="sibTrans" cxnId="{96AF4620-6979-4CFF-BCE0-FC9C3ACCC5F2}">
      <dgm:prSet/>
      <dgm:spPr/>
      <dgm:t>
        <a:bodyPr/>
        <a:lstStyle/>
        <a:p>
          <a:endParaRPr lang="zh-TW" altLang="en-US"/>
        </a:p>
      </dgm:t>
    </dgm:pt>
    <dgm:pt modelId="{6FD4C5F2-D880-4757-ACF7-F7069476CEEE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輔導室</a:t>
          </a:r>
        </a:p>
      </dgm:t>
    </dgm:pt>
    <dgm:pt modelId="{0B9A81C4-7E76-4EA5-A4FB-2454DB7016F0}" type="parTrans" cxnId="{CB1D2CD3-32B3-46C4-BBCD-5F8CFB2F1582}">
      <dgm:prSet/>
      <dgm:spPr/>
      <dgm:t>
        <a:bodyPr/>
        <a:lstStyle/>
        <a:p>
          <a:endParaRPr lang="zh-TW" altLang="en-US"/>
        </a:p>
      </dgm:t>
    </dgm:pt>
    <dgm:pt modelId="{601ED7B1-0B54-49E3-BDB8-2DD73F2CAACB}" type="sibTrans" cxnId="{CB1D2CD3-32B3-46C4-BBCD-5F8CFB2F1582}">
      <dgm:prSet/>
      <dgm:spPr/>
      <dgm:t>
        <a:bodyPr/>
        <a:lstStyle/>
        <a:p>
          <a:endParaRPr lang="zh-TW" altLang="en-US"/>
        </a:p>
      </dgm:t>
    </dgm:pt>
    <dgm:pt modelId="{E99D4223-18D9-4F8E-BC62-363CB9F9FCE5}" type="pres">
      <dgm:prSet presAssocID="{A00657AD-F99F-4F63-B9DB-F0FC65F7ADDB}" presName="linear" presStyleCnt="0">
        <dgm:presLayoutVars>
          <dgm:dir/>
          <dgm:animLvl val="lvl"/>
          <dgm:resizeHandles val="exact"/>
        </dgm:presLayoutVars>
      </dgm:prSet>
      <dgm:spPr/>
    </dgm:pt>
    <dgm:pt modelId="{8BBFF7E7-9566-46B2-AD1F-FAD6B212E3BD}" type="pres">
      <dgm:prSet presAssocID="{72F7A612-D0CB-42B5-8563-6ECAA694BEC8}" presName="parentLin" presStyleCnt="0"/>
      <dgm:spPr/>
    </dgm:pt>
    <dgm:pt modelId="{74B22530-A200-4C45-9C1B-3EF4B4AAA629}" type="pres">
      <dgm:prSet presAssocID="{72F7A612-D0CB-42B5-8563-6ECAA694BEC8}" presName="parentLeftMargin" presStyleLbl="node1" presStyleIdx="0" presStyleCnt="4"/>
      <dgm:spPr/>
    </dgm:pt>
    <dgm:pt modelId="{37F1925B-D461-4EF7-8043-FBC088BB625D}" type="pres">
      <dgm:prSet presAssocID="{72F7A612-D0CB-42B5-8563-6ECAA694BEC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BFF55BC-1381-4FD4-B638-EA4D6D3E2744}" type="pres">
      <dgm:prSet presAssocID="{72F7A612-D0CB-42B5-8563-6ECAA694BEC8}" presName="negativeSpace" presStyleCnt="0"/>
      <dgm:spPr/>
    </dgm:pt>
    <dgm:pt modelId="{F952A2B6-477C-4398-B4F2-507144CFE0C6}" type="pres">
      <dgm:prSet presAssocID="{72F7A612-D0CB-42B5-8563-6ECAA694BEC8}" presName="childText" presStyleLbl="conFgAcc1" presStyleIdx="0" presStyleCnt="4">
        <dgm:presLayoutVars>
          <dgm:bulletEnabled val="1"/>
        </dgm:presLayoutVars>
      </dgm:prSet>
      <dgm:spPr/>
    </dgm:pt>
    <dgm:pt modelId="{14C35C7F-8769-4A2D-88A9-87699CC7E449}" type="pres">
      <dgm:prSet presAssocID="{7ADD12A9-51DF-4422-940D-4E367528CB4A}" presName="spaceBetweenRectangles" presStyleCnt="0"/>
      <dgm:spPr/>
    </dgm:pt>
    <dgm:pt modelId="{FE1855CB-D80C-48B4-B14B-E3CA311F3953}" type="pres">
      <dgm:prSet presAssocID="{125D700E-A8C6-4DF2-BBB2-61156B2D18FE}" presName="parentLin" presStyleCnt="0"/>
      <dgm:spPr/>
    </dgm:pt>
    <dgm:pt modelId="{063797F0-9D09-4BFE-BFC1-1191384B755E}" type="pres">
      <dgm:prSet presAssocID="{125D700E-A8C6-4DF2-BBB2-61156B2D18FE}" presName="parentLeftMargin" presStyleLbl="node1" presStyleIdx="0" presStyleCnt="4"/>
      <dgm:spPr/>
    </dgm:pt>
    <dgm:pt modelId="{C9CC7644-53E9-4FB5-BF94-B04429CE759D}" type="pres">
      <dgm:prSet presAssocID="{125D700E-A8C6-4DF2-BBB2-61156B2D18F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05C88EB-FA02-4BA8-A343-258B494D7707}" type="pres">
      <dgm:prSet presAssocID="{125D700E-A8C6-4DF2-BBB2-61156B2D18FE}" presName="negativeSpace" presStyleCnt="0"/>
      <dgm:spPr/>
    </dgm:pt>
    <dgm:pt modelId="{95DA0585-6BC5-4C5B-984E-731BBEA07916}" type="pres">
      <dgm:prSet presAssocID="{125D700E-A8C6-4DF2-BBB2-61156B2D18FE}" presName="childText" presStyleLbl="conFgAcc1" presStyleIdx="1" presStyleCnt="4" custLinFactY="7876" custLinFactNeighborY="100000">
        <dgm:presLayoutVars>
          <dgm:bulletEnabled val="1"/>
        </dgm:presLayoutVars>
      </dgm:prSet>
      <dgm:spPr/>
    </dgm:pt>
    <dgm:pt modelId="{01A806F7-7A03-428A-A82E-61F1C0ECFB3F}" type="pres">
      <dgm:prSet presAssocID="{2FA797E4-74D9-4481-8233-E5A109266EA2}" presName="spaceBetweenRectangles" presStyleCnt="0"/>
      <dgm:spPr/>
    </dgm:pt>
    <dgm:pt modelId="{E18AF99C-9635-4C4B-B461-0BC7A0E0AB0F}" type="pres">
      <dgm:prSet presAssocID="{FDA780B0-E393-42CA-84E4-0E32A46AC3D0}" presName="parentLin" presStyleCnt="0"/>
      <dgm:spPr/>
    </dgm:pt>
    <dgm:pt modelId="{383FFE38-52E7-4685-AAF5-6D31A27C02A4}" type="pres">
      <dgm:prSet presAssocID="{FDA780B0-E393-42CA-84E4-0E32A46AC3D0}" presName="parentLeftMargin" presStyleLbl="node1" presStyleIdx="1" presStyleCnt="4"/>
      <dgm:spPr/>
    </dgm:pt>
    <dgm:pt modelId="{48C41C60-2EC5-49D9-8B0B-55107C6B09C6}" type="pres">
      <dgm:prSet presAssocID="{FDA780B0-E393-42CA-84E4-0E32A46AC3D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FBBA187-69C8-48F3-9428-A4B46E13D3CD}" type="pres">
      <dgm:prSet presAssocID="{FDA780B0-E393-42CA-84E4-0E32A46AC3D0}" presName="negativeSpace" presStyleCnt="0"/>
      <dgm:spPr/>
    </dgm:pt>
    <dgm:pt modelId="{E6B82412-5C36-47A4-885F-56016FA0ED01}" type="pres">
      <dgm:prSet presAssocID="{FDA780B0-E393-42CA-84E4-0E32A46AC3D0}" presName="childText" presStyleLbl="conFgAcc1" presStyleIdx="2" presStyleCnt="4">
        <dgm:presLayoutVars>
          <dgm:bulletEnabled val="1"/>
        </dgm:presLayoutVars>
      </dgm:prSet>
      <dgm:spPr/>
    </dgm:pt>
    <dgm:pt modelId="{251F6802-3989-43BB-978B-9073E2D14F05}" type="pres">
      <dgm:prSet presAssocID="{1BBDAD2A-D2FA-4A4E-BF03-9B78A6523304}" presName="spaceBetweenRectangles" presStyleCnt="0"/>
      <dgm:spPr/>
    </dgm:pt>
    <dgm:pt modelId="{28364CA0-3E1A-4680-9715-79EDC709CE3A}" type="pres">
      <dgm:prSet presAssocID="{6FD4C5F2-D880-4757-ACF7-F7069476CEEE}" presName="parentLin" presStyleCnt="0"/>
      <dgm:spPr/>
    </dgm:pt>
    <dgm:pt modelId="{0819947A-52B8-4C30-AE2F-C7FEABE22A44}" type="pres">
      <dgm:prSet presAssocID="{6FD4C5F2-D880-4757-ACF7-F7069476CEEE}" presName="parentLeftMargin" presStyleLbl="node1" presStyleIdx="2" presStyleCnt="4"/>
      <dgm:spPr/>
    </dgm:pt>
    <dgm:pt modelId="{49862952-7F0D-4A72-A2EA-CC5AF87B2FB7}" type="pres">
      <dgm:prSet presAssocID="{6FD4C5F2-D880-4757-ACF7-F7069476CEE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065C99C7-9645-47B6-B54C-844609F8EE9A}" type="pres">
      <dgm:prSet presAssocID="{6FD4C5F2-D880-4757-ACF7-F7069476CEEE}" presName="negativeSpace" presStyleCnt="0"/>
      <dgm:spPr/>
    </dgm:pt>
    <dgm:pt modelId="{4D795F5C-657E-4E2A-8473-F8535B032D82}" type="pres">
      <dgm:prSet presAssocID="{6FD4C5F2-D880-4757-ACF7-F7069476CEE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52CF20F-ED43-4C97-81CD-F7331E6EB668}" type="presOf" srcId="{FDA780B0-E393-42CA-84E4-0E32A46AC3D0}" destId="{383FFE38-52E7-4685-AAF5-6D31A27C02A4}" srcOrd="0" destOrd="0" presId="urn:microsoft.com/office/officeart/2005/8/layout/list1"/>
    <dgm:cxn modelId="{96AF4620-6979-4CFF-BCE0-FC9C3ACCC5F2}" srcId="{A00657AD-F99F-4F63-B9DB-F0FC65F7ADDB}" destId="{FDA780B0-E393-42CA-84E4-0E32A46AC3D0}" srcOrd="2" destOrd="0" parTransId="{04929C75-C7D0-4E49-B1B2-BDE971EC808C}" sibTransId="{1BBDAD2A-D2FA-4A4E-BF03-9B78A6523304}"/>
    <dgm:cxn modelId="{C2ED5629-49CC-484E-9360-2DF0041107EF}" type="presOf" srcId="{6FD4C5F2-D880-4757-ACF7-F7069476CEEE}" destId="{0819947A-52B8-4C30-AE2F-C7FEABE22A44}" srcOrd="0" destOrd="0" presId="urn:microsoft.com/office/officeart/2005/8/layout/list1"/>
    <dgm:cxn modelId="{5E16892B-8538-4755-81A1-61A8DEB9EF70}" type="presOf" srcId="{125D700E-A8C6-4DF2-BBB2-61156B2D18FE}" destId="{063797F0-9D09-4BFE-BFC1-1191384B755E}" srcOrd="0" destOrd="0" presId="urn:microsoft.com/office/officeart/2005/8/layout/list1"/>
    <dgm:cxn modelId="{1CF5FB34-EC42-4C02-A38B-444814173E4F}" type="presOf" srcId="{125D700E-A8C6-4DF2-BBB2-61156B2D18FE}" destId="{C9CC7644-53E9-4FB5-BF94-B04429CE759D}" srcOrd="1" destOrd="0" presId="urn:microsoft.com/office/officeart/2005/8/layout/list1"/>
    <dgm:cxn modelId="{E89E943E-8017-4896-821A-97AB1B6E5A02}" type="presOf" srcId="{72F7A612-D0CB-42B5-8563-6ECAA694BEC8}" destId="{37F1925B-D461-4EF7-8043-FBC088BB625D}" srcOrd="1" destOrd="0" presId="urn:microsoft.com/office/officeart/2005/8/layout/list1"/>
    <dgm:cxn modelId="{0977F45D-81C0-421C-B716-D906EDA98168}" type="presOf" srcId="{72F7A612-D0CB-42B5-8563-6ECAA694BEC8}" destId="{74B22530-A200-4C45-9C1B-3EF4B4AAA629}" srcOrd="0" destOrd="0" presId="urn:microsoft.com/office/officeart/2005/8/layout/list1"/>
    <dgm:cxn modelId="{DE679363-4562-46B5-98DC-3F7C86386A9D}" type="presOf" srcId="{A00657AD-F99F-4F63-B9DB-F0FC65F7ADDB}" destId="{E99D4223-18D9-4F8E-BC62-363CB9F9FCE5}" srcOrd="0" destOrd="0" presId="urn:microsoft.com/office/officeart/2005/8/layout/list1"/>
    <dgm:cxn modelId="{51F84680-8027-4A7A-A32A-9C719D4FFD7D}" srcId="{A00657AD-F99F-4F63-B9DB-F0FC65F7ADDB}" destId="{125D700E-A8C6-4DF2-BBB2-61156B2D18FE}" srcOrd="1" destOrd="0" parTransId="{9D9FFAC8-718F-48C5-8FAD-387D33699361}" sibTransId="{2FA797E4-74D9-4481-8233-E5A109266EA2}"/>
    <dgm:cxn modelId="{D7ABCD9A-66E7-47C8-97B5-39DC4492AE78}" type="presOf" srcId="{6FD4C5F2-D880-4757-ACF7-F7069476CEEE}" destId="{49862952-7F0D-4A72-A2EA-CC5AF87B2FB7}" srcOrd="1" destOrd="0" presId="urn:microsoft.com/office/officeart/2005/8/layout/list1"/>
    <dgm:cxn modelId="{DA9CA5C9-916A-4F2E-801D-5041F6ED9A3D}" srcId="{A00657AD-F99F-4F63-B9DB-F0FC65F7ADDB}" destId="{72F7A612-D0CB-42B5-8563-6ECAA694BEC8}" srcOrd="0" destOrd="0" parTransId="{09FAB920-AAF5-4AD8-BAAC-18AD2211865C}" sibTransId="{7ADD12A9-51DF-4422-940D-4E367528CB4A}"/>
    <dgm:cxn modelId="{CB1D2CD3-32B3-46C4-BBCD-5F8CFB2F1582}" srcId="{A00657AD-F99F-4F63-B9DB-F0FC65F7ADDB}" destId="{6FD4C5F2-D880-4757-ACF7-F7069476CEEE}" srcOrd="3" destOrd="0" parTransId="{0B9A81C4-7E76-4EA5-A4FB-2454DB7016F0}" sibTransId="{601ED7B1-0B54-49E3-BDB8-2DD73F2CAACB}"/>
    <dgm:cxn modelId="{3E810AFC-89F9-49AC-BAF8-31B9F43EA599}" type="presOf" srcId="{FDA780B0-E393-42CA-84E4-0E32A46AC3D0}" destId="{48C41C60-2EC5-49D9-8B0B-55107C6B09C6}" srcOrd="1" destOrd="0" presId="urn:microsoft.com/office/officeart/2005/8/layout/list1"/>
    <dgm:cxn modelId="{80FBD630-A455-4A74-A7DB-2F6618421E7A}" type="presParOf" srcId="{E99D4223-18D9-4F8E-BC62-363CB9F9FCE5}" destId="{8BBFF7E7-9566-46B2-AD1F-FAD6B212E3BD}" srcOrd="0" destOrd="0" presId="urn:microsoft.com/office/officeart/2005/8/layout/list1"/>
    <dgm:cxn modelId="{65BF3FEB-04C6-4DBD-B7F5-012879D598D8}" type="presParOf" srcId="{8BBFF7E7-9566-46B2-AD1F-FAD6B212E3BD}" destId="{74B22530-A200-4C45-9C1B-3EF4B4AAA629}" srcOrd="0" destOrd="0" presId="urn:microsoft.com/office/officeart/2005/8/layout/list1"/>
    <dgm:cxn modelId="{9DB89378-88CA-4C4E-9FA4-F62A25653060}" type="presParOf" srcId="{8BBFF7E7-9566-46B2-AD1F-FAD6B212E3BD}" destId="{37F1925B-D461-4EF7-8043-FBC088BB625D}" srcOrd="1" destOrd="0" presId="urn:microsoft.com/office/officeart/2005/8/layout/list1"/>
    <dgm:cxn modelId="{ECBF7601-0E62-43EB-B942-BA6C3937210B}" type="presParOf" srcId="{E99D4223-18D9-4F8E-BC62-363CB9F9FCE5}" destId="{CBFF55BC-1381-4FD4-B638-EA4D6D3E2744}" srcOrd="1" destOrd="0" presId="urn:microsoft.com/office/officeart/2005/8/layout/list1"/>
    <dgm:cxn modelId="{B5EAA01A-9528-44F3-A257-99CF11A15CFC}" type="presParOf" srcId="{E99D4223-18D9-4F8E-BC62-363CB9F9FCE5}" destId="{F952A2B6-477C-4398-B4F2-507144CFE0C6}" srcOrd="2" destOrd="0" presId="urn:microsoft.com/office/officeart/2005/8/layout/list1"/>
    <dgm:cxn modelId="{10833A0E-CB55-413B-8C3D-9533D2190C0C}" type="presParOf" srcId="{E99D4223-18D9-4F8E-BC62-363CB9F9FCE5}" destId="{14C35C7F-8769-4A2D-88A9-87699CC7E449}" srcOrd="3" destOrd="0" presId="urn:microsoft.com/office/officeart/2005/8/layout/list1"/>
    <dgm:cxn modelId="{23801585-767E-4C03-987A-62B60941D54E}" type="presParOf" srcId="{E99D4223-18D9-4F8E-BC62-363CB9F9FCE5}" destId="{FE1855CB-D80C-48B4-B14B-E3CA311F3953}" srcOrd="4" destOrd="0" presId="urn:microsoft.com/office/officeart/2005/8/layout/list1"/>
    <dgm:cxn modelId="{DF304360-52A7-49E0-9FBC-E10EBE6E51D3}" type="presParOf" srcId="{FE1855CB-D80C-48B4-B14B-E3CA311F3953}" destId="{063797F0-9D09-4BFE-BFC1-1191384B755E}" srcOrd="0" destOrd="0" presId="urn:microsoft.com/office/officeart/2005/8/layout/list1"/>
    <dgm:cxn modelId="{AF495A2B-1D5A-469E-9BED-5ACE48964E90}" type="presParOf" srcId="{FE1855CB-D80C-48B4-B14B-E3CA311F3953}" destId="{C9CC7644-53E9-4FB5-BF94-B04429CE759D}" srcOrd="1" destOrd="0" presId="urn:microsoft.com/office/officeart/2005/8/layout/list1"/>
    <dgm:cxn modelId="{AC9BD846-73F6-48E8-9CAB-1F69F7CFC93C}" type="presParOf" srcId="{E99D4223-18D9-4F8E-BC62-363CB9F9FCE5}" destId="{E05C88EB-FA02-4BA8-A343-258B494D7707}" srcOrd="5" destOrd="0" presId="urn:microsoft.com/office/officeart/2005/8/layout/list1"/>
    <dgm:cxn modelId="{3E281A18-78CA-4471-8FDF-ECBA6F15A886}" type="presParOf" srcId="{E99D4223-18D9-4F8E-BC62-363CB9F9FCE5}" destId="{95DA0585-6BC5-4C5B-984E-731BBEA07916}" srcOrd="6" destOrd="0" presId="urn:microsoft.com/office/officeart/2005/8/layout/list1"/>
    <dgm:cxn modelId="{97E65350-994C-421D-BFEA-BCCF0EEE8074}" type="presParOf" srcId="{E99D4223-18D9-4F8E-BC62-363CB9F9FCE5}" destId="{01A806F7-7A03-428A-A82E-61F1C0ECFB3F}" srcOrd="7" destOrd="0" presId="urn:microsoft.com/office/officeart/2005/8/layout/list1"/>
    <dgm:cxn modelId="{A200506D-406E-4298-9F3A-E2292573F43A}" type="presParOf" srcId="{E99D4223-18D9-4F8E-BC62-363CB9F9FCE5}" destId="{E18AF99C-9635-4C4B-B461-0BC7A0E0AB0F}" srcOrd="8" destOrd="0" presId="urn:microsoft.com/office/officeart/2005/8/layout/list1"/>
    <dgm:cxn modelId="{BDD43821-9A01-49B2-8C08-28DEA37A2B43}" type="presParOf" srcId="{E18AF99C-9635-4C4B-B461-0BC7A0E0AB0F}" destId="{383FFE38-52E7-4685-AAF5-6D31A27C02A4}" srcOrd="0" destOrd="0" presId="urn:microsoft.com/office/officeart/2005/8/layout/list1"/>
    <dgm:cxn modelId="{69387AFD-1CF5-476B-B748-59189EA8F939}" type="presParOf" srcId="{E18AF99C-9635-4C4B-B461-0BC7A0E0AB0F}" destId="{48C41C60-2EC5-49D9-8B0B-55107C6B09C6}" srcOrd="1" destOrd="0" presId="urn:microsoft.com/office/officeart/2005/8/layout/list1"/>
    <dgm:cxn modelId="{A9C11575-39B6-4F30-8E1B-ED2821AD77A2}" type="presParOf" srcId="{E99D4223-18D9-4F8E-BC62-363CB9F9FCE5}" destId="{3FBBA187-69C8-48F3-9428-A4B46E13D3CD}" srcOrd="9" destOrd="0" presId="urn:microsoft.com/office/officeart/2005/8/layout/list1"/>
    <dgm:cxn modelId="{71B16854-10AB-4C98-8B57-16300C260D09}" type="presParOf" srcId="{E99D4223-18D9-4F8E-BC62-363CB9F9FCE5}" destId="{E6B82412-5C36-47A4-885F-56016FA0ED01}" srcOrd="10" destOrd="0" presId="urn:microsoft.com/office/officeart/2005/8/layout/list1"/>
    <dgm:cxn modelId="{C6E5316F-0CFF-4DD0-B85A-0DE1069771E5}" type="presParOf" srcId="{E99D4223-18D9-4F8E-BC62-363CB9F9FCE5}" destId="{251F6802-3989-43BB-978B-9073E2D14F05}" srcOrd="11" destOrd="0" presId="urn:microsoft.com/office/officeart/2005/8/layout/list1"/>
    <dgm:cxn modelId="{20FE249B-42A0-4F3C-9452-BE63E863AC32}" type="presParOf" srcId="{E99D4223-18D9-4F8E-BC62-363CB9F9FCE5}" destId="{28364CA0-3E1A-4680-9715-79EDC709CE3A}" srcOrd="12" destOrd="0" presId="urn:microsoft.com/office/officeart/2005/8/layout/list1"/>
    <dgm:cxn modelId="{31E3001E-7560-4153-BC38-C333E8C49ECB}" type="presParOf" srcId="{28364CA0-3E1A-4680-9715-79EDC709CE3A}" destId="{0819947A-52B8-4C30-AE2F-C7FEABE22A44}" srcOrd="0" destOrd="0" presId="urn:microsoft.com/office/officeart/2005/8/layout/list1"/>
    <dgm:cxn modelId="{BBB9101A-4862-4F73-B7C0-C327CE071392}" type="presParOf" srcId="{28364CA0-3E1A-4680-9715-79EDC709CE3A}" destId="{49862952-7F0D-4A72-A2EA-CC5AF87B2FB7}" srcOrd="1" destOrd="0" presId="urn:microsoft.com/office/officeart/2005/8/layout/list1"/>
    <dgm:cxn modelId="{85EBCC71-B5DC-4524-8CA9-BD9144FAA7FF}" type="presParOf" srcId="{E99D4223-18D9-4F8E-BC62-363CB9F9FCE5}" destId="{065C99C7-9645-47B6-B54C-844609F8EE9A}" srcOrd="13" destOrd="0" presId="urn:microsoft.com/office/officeart/2005/8/layout/list1"/>
    <dgm:cxn modelId="{40A0E6E1-B8E1-49C0-A453-DDD10766F92E}" type="presParOf" srcId="{E99D4223-18D9-4F8E-BC62-363CB9F9FCE5}" destId="{4D795F5C-657E-4E2A-8473-F8535B032D8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00657AD-F99F-4F63-B9DB-F0FC65F7ADDB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2F7A612-D0CB-42B5-8563-6ECAA694BEC8}">
      <dgm:prSet phldrT="[文字]" custT="1"/>
      <dgm:spPr>
        <a:solidFill>
          <a:schemeClr val="accent1">
            <a:lumMod val="90000"/>
          </a:schemeClr>
        </a:solidFill>
      </dgm:spPr>
      <dgm:t>
        <a:bodyPr/>
        <a:lstStyle/>
        <a:p>
          <a:pPr algn="ctr"/>
          <a:r>
            <a:rPr lang="zh-TW" altLang="en-US" sz="1600" dirty="0">
              <a:solidFill>
                <a:srgbClr val="FFFFCC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教務處</a:t>
          </a:r>
        </a:p>
      </dgm:t>
    </dgm:pt>
    <dgm:pt modelId="{09FAB920-AAF5-4AD8-BAAC-18AD2211865C}" type="parTrans" cxnId="{DA9CA5C9-916A-4F2E-801D-5041F6ED9A3D}">
      <dgm:prSet/>
      <dgm:spPr/>
      <dgm:t>
        <a:bodyPr/>
        <a:lstStyle/>
        <a:p>
          <a:endParaRPr lang="zh-TW" altLang="en-US"/>
        </a:p>
      </dgm:t>
    </dgm:pt>
    <dgm:pt modelId="{7ADD12A9-51DF-4422-940D-4E367528CB4A}" type="sibTrans" cxnId="{DA9CA5C9-916A-4F2E-801D-5041F6ED9A3D}">
      <dgm:prSet/>
      <dgm:spPr/>
      <dgm:t>
        <a:bodyPr/>
        <a:lstStyle/>
        <a:p>
          <a:endParaRPr lang="zh-TW" altLang="en-US"/>
        </a:p>
      </dgm:t>
    </dgm:pt>
    <dgm:pt modelId="{125D700E-A8C6-4DF2-BBB2-61156B2D18FE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學務處</a:t>
          </a:r>
        </a:p>
      </dgm:t>
    </dgm:pt>
    <dgm:pt modelId="{9D9FFAC8-718F-48C5-8FAD-387D33699361}" type="parTrans" cxnId="{51F84680-8027-4A7A-A32A-9C719D4FFD7D}">
      <dgm:prSet/>
      <dgm:spPr/>
      <dgm:t>
        <a:bodyPr/>
        <a:lstStyle/>
        <a:p>
          <a:endParaRPr lang="zh-TW" altLang="en-US"/>
        </a:p>
      </dgm:t>
    </dgm:pt>
    <dgm:pt modelId="{2FA797E4-74D9-4481-8233-E5A109266EA2}" type="sibTrans" cxnId="{51F84680-8027-4A7A-A32A-9C719D4FFD7D}">
      <dgm:prSet/>
      <dgm:spPr/>
      <dgm:t>
        <a:bodyPr/>
        <a:lstStyle/>
        <a:p>
          <a:endParaRPr lang="zh-TW" altLang="en-US"/>
        </a:p>
      </dgm:t>
    </dgm:pt>
    <dgm:pt modelId="{FDA780B0-E393-42CA-84E4-0E32A46AC3D0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總務處</a:t>
          </a:r>
        </a:p>
      </dgm:t>
    </dgm:pt>
    <dgm:pt modelId="{04929C75-C7D0-4E49-B1B2-BDE971EC808C}" type="parTrans" cxnId="{96AF4620-6979-4CFF-BCE0-FC9C3ACCC5F2}">
      <dgm:prSet/>
      <dgm:spPr/>
      <dgm:t>
        <a:bodyPr/>
        <a:lstStyle/>
        <a:p>
          <a:endParaRPr lang="zh-TW" altLang="en-US"/>
        </a:p>
      </dgm:t>
    </dgm:pt>
    <dgm:pt modelId="{1BBDAD2A-D2FA-4A4E-BF03-9B78A6523304}" type="sibTrans" cxnId="{96AF4620-6979-4CFF-BCE0-FC9C3ACCC5F2}">
      <dgm:prSet/>
      <dgm:spPr/>
      <dgm:t>
        <a:bodyPr/>
        <a:lstStyle/>
        <a:p>
          <a:endParaRPr lang="zh-TW" altLang="en-US"/>
        </a:p>
      </dgm:t>
    </dgm:pt>
    <dgm:pt modelId="{6FD4C5F2-D880-4757-ACF7-F7069476CEEE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輔導室</a:t>
          </a:r>
        </a:p>
      </dgm:t>
    </dgm:pt>
    <dgm:pt modelId="{0B9A81C4-7E76-4EA5-A4FB-2454DB7016F0}" type="parTrans" cxnId="{CB1D2CD3-32B3-46C4-BBCD-5F8CFB2F1582}">
      <dgm:prSet/>
      <dgm:spPr/>
      <dgm:t>
        <a:bodyPr/>
        <a:lstStyle/>
        <a:p>
          <a:endParaRPr lang="zh-TW" altLang="en-US"/>
        </a:p>
      </dgm:t>
    </dgm:pt>
    <dgm:pt modelId="{601ED7B1-0B54-49E3-BDB8-2DD73F2CAACB}" type="sibTrans" cxnId="{CB1D2CD3-32B3-46C4-BBCD-5F8CFB2F1582}">
      <dgm:prSet/>
      <dgm:spPr/>
      <dgm:t>
        <a:bodyPr/>
        <a:lstStyle/>
        <a:p>
          <a:endParaRPr lang="zh-TW" altLang="en-US"/>
        </a:p>
      </dgm:t>
    </dgm:pt>
    <dgm:pt modelId="{E99D4223-18D9-4F8E-BC62-363CB9F9FCE5}" type="pres">
      <dgm:prSet presAssocID="{A00657AD-F99F-4F63-B9DB-F0FC65F7ADDB}" presName="linear" presStyleCnt="0">
        <dgm:presLayoutVars>
          <dgm:dir/>
          <dgm:animLvl val="lvl"/>
          <dgm:resizeHandles val="exact"/>
        </dgm:presLayoutVars>
      </dgm:prSet>
      <dgm:spPr/>
    </dgm:pt>
    <dgm:pt modelId="{8BBFF7E7-9566-46B2-AD1F-FAD6B212E3BD}" type="pres">
      <dgm:prSet presAssocID="{72F7A612-D0CB-42B5-8563-6ECAA694BEC8}" presName="parentLin" presStyleCnt="0"/>
      <dgm:spPr/>
    </dgm:pt>
    <dgm:pt modelId="{74B22530-A200-4C45-9C1B-3EF4B4AAA629}" type="pres">
      <dgm:prSet presAssocID="{72F7A612-D0CB-42B5-8563-6ECAA694BEC8}" presName="parentLeftMargin" presStyleLbl="node1" presStyleIdx="0" presStyleCnt="4"/>
      <dgm:spPr/>
    </dgm:pt>
    <dgm:pt modelId="{37F1925B-D461-4EF7-8043-FBC088BB625D}" type="pres">
      <dgm:prSet presAssocID="{72F7A612-D0CB-42B5-8563-6ECAA694BEC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BFF55BC-1381-4FD4-B638-EA4D6D3E2744}" type="pres">
      <dgm:prSet presAssocID="{72F7A612-D0CB-42B5-8563-6ECAA694BEC8}" presName="negativeSpace" presStyleCnt="0"/>
      <dgm:spPr/>
    </dgm:pt>
    <dgm:pt modelId="{F952A2B6-477C-4398-B4F2-507144CFE0C6}" type="pres">
      <dgm:prSet presAssocID="{72F7A612-D0CB-42B5-8563-6ECAA694BEC8}" presName="childText" presStyleLbl="conFgAcc1" presStyleIdx="0" presStyleCnt="4">
        <dgm:presLayoutVars>
          <dgm:bulletEnabled val="1"/>
        </dgm:presLayoutVars>
      </dgm:prSet>
      <dgm:spPr/>
    </dgm:pt>
    <dgm:pt modelId="{14C35C7F-8769-4A2D-88A9-87699CC7E449}" type="pres">
      <dgm:prSet presAssocID="{7ADD12A9-51DF-4422-940D-4E367528CB4A}" presName="spaceBetweenRectangles" presStyleCnt="0"/>
      <dgm:spPr/>
    </dgm:pt>
    <dgm:pt modelId="{FE1855CB-D80C-48B4-B14B-E3CA311F3953}" type="pres">
      <dgm:prSet presAssocID="{125D700E-A8C6-4DF2-BBB2-61156B2D18FE}" presName="parentLin" presStyleCnt="0"/>
      <dgm:spPr/>
    </dgm:pt>
    <dgm:pt modelId="{063797F0-9D09-4BFE-BFC1-1191384B755E}" type="pres">
      <dgm:prSet presAssocID="{125D700E-A8C6-4DF2-BBB2-61156B2D18FE}" presName="parentLeftMargin" presStyleLbl="node1" presStyleIdx="0" presStyleCnt="4"/>
      <dgm:spPr/>
    </dgm:pt>
    <dgm:pt modelId="{C9CC7644-53E9-4FB5-BF94-B04429CE759D}" type="pres">
      <dgm:prSet presAssocID="{125D700E-A8C6-4DF2-BBB2-61156B2D18F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05C88EB-FA02-4BA8-A343-258B494D7707}" type="pres">
      <dgm:prSet presAssocID="{125D700E-A8C6-4DF2-BBB2-61156B2D18FE}" presName="negativeSpace" presStyleCnt="0"/>
      <dgm:spPr/>
    </dgm:pt>
    <dgm:pt modelId="{95DA0585-6BC5-4C5B-984E-731BBEA07916}" type="pres">
      <dgm:prSet presAssocID="{125D700E-A8C6-4DF2-BBB2-61156B2D18FE}" presName="childText" presStyleLbl="conFgAcc1" presStyleIdx="1" presStyleCnt="4" custLinFactY="7876" custLinFactNeighborY="100000">
        <dgm:presLayoutVars>
          <dgm:bulletEnabled val="1"/>
        </dgm:presLayoutVars>
      </dgm:prSet>
      <dgm:spPr/>
    </dgm:pt>
    <dgm:pt modelId="{01A806F7-7A03-428A-A82E-61F1C0ECFB3F}" type="pres">
      <dgm:prSet presAssocID="{2FA797E4-74D9-4481-8233-E5A109266EA2}" presName="spaceBetweenRectangles" presStyleCnt="0"/>
      <dgm:spPr/>
    </dgm:pt>
    <dgm:pt modelId="{E18AF99C-9635-4C4B-B461-0BC7A0E0AB0F}" type="pres">
      <dgm:prSet presAssocID="{FDA780B0-E393-42CA-84E4-0E32A46AC3D0}" presName="parentLin" presStyleCnt="0"/>
      <dgm:spPr/>
    </dgm:pt>
    <dgm:pt modelId="{383FFE38-52E7-4685-AAF5-6D31A27C02A4}" type="pres">
      <dgm:prSet presAssocID="{FDA780B0-E393-42CA-84E4-0E32A46AC3D0}" presName="parentLeftMargin" presStyleLbl="node1" presStyleIdx="1" presStyleCnt="4"/>
      <dgm:spPr/>
    </dgm:pt>
    <dgm:pt modelId="{48C41C60-2EC5-49D9-8B0B-55107C6B09C6}" type="pres">
      <dgm:prSet presAssocID="{FDA780B0-E393-42CA-84E4-0E32A46AC3D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FBBA187-69C8-48F3-9428-A4B46E13D3CD}" type="pres">
      <dgm:prSet presAssocID="{FDA780B0-E393-42CA-84E4-0E32A46AC3D0}" presName="negativeSpace" presStyleCnt="0"/>
      <dgm:spPr/>
    </dgm:pt>
    <dgm:pt modelId="{E6B82412-5C36-47A4-885F-56016FA0ED01}" type="pres">
      <dgm:prSet presAssocID="{FDA780B0-E393-42CA-84E4-0E32A46AC3D0}" presName="childText" presStyleLbl="conFgAcc1" presStyleIdx="2" presStyleCnt="4">
        <dgm:presLayoutVars>
          <dgm:bulletEnabled val="1"/>
        </dgm:presLayoutVars>
      </dgm:prSet>
      <dgm:spPr/>
    </dgm:pt>
    <dgm:pt modelId="{251F6802-3989-43BB-978B-9073E2D14F05}" type="pres">
      <dgm:prSet presAssocID="{1BBDAD2A-D2FA-4A4E-BF03-9B78A6523304}" presName="spaceBetweenRectangles" presStyleCnt="0"/>
      <dgm:spPr/>
    </dgm:pt>
    <dgm:pt modelId="{28364CA0-3E1A-4680-9715-79EDC709CE3A}" type="pres">
      <dgm:prSet presAssocID="{6FD4C5F2-D880-4757-ACF7-F7069476CEEE}" presName="parentLin" presStyleCnt="0"/>
      <dgm:spPr/>
    </dgm:pt>
    <dgm:pt modelId="{0819947A-52B8-4C30-AE2F-C7FEABE22A44}" type="pres">
      <dgm:prSet presAssocID="{6FD4C5F2-D880-4757-ACF7-F7069476CEEE}" presName="parentLeftMargin" presStyleLbl="node1" presStyleIdx="2" presStyleCnt="4"/>
      <dgm:spPr/>
    </dgm:pt>
    <dgm:pt modelId="{49862952-7F0D-4A72-A2EA-CC5AF87B2FB7}" type="pres">
      <dgm:prSet presAssocID="{6FD4C5F2-D880-4757-ACF7-F7069476CEE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065C99C7-9645-47B6-B54C-844609F8EE9A}" type="pres">
      <dgm:prSet presAssocID="{6FD4C5F2-D880-4757-ACF7-F7069476CEEE}" presName="negativeSpace" presStyleCnt="0"/>
      <dgm:spPr/>
    </dgm:pt>
    <dgm:pt modelId="{4D795F5C-657E-4E2A-8473-F8535B032D82}" type="pres">
      <dgm:prSet presAssocID="{6FD4C5F2-D880-4757-ACF7-F7069476CEE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52CF20F-ED43-4C97-81CD-F7331E6EB668}" type="presOf" srcId="{FDA780B0-E393-42CA-84E4-0E32A46AC3D0}" destId="{383FFE38-52E7-4685-AAF5-6D31A27C02A4}" srcOrd="0" destOrd="0" presId="urn:microsoft.com/office/officeart/2005/8/layout/list1"/>
    <dgm:cxn modelId="{96AF4620-6979-4CFF-BCE0-FC9C3ACCC5F2}" srcId="{A00657AD-F99F-4F63-B9DB-F0FC65F7ADDB}" destId="{FDA780B0-E393-42CA-84E4-0E32A46AC3D0}" srcOrd="2" destOrd="0" parTransId="{04929C75-C7D0-4E49-B1B2-BDE971EC808C}" sibTransId="{1BBDAD2A-D2FA-4A4E-BF03-9B78A6523304}"/>
    <dgm:cxn modelId="{C2ED5629-49CC-484E-9360-2DF0041107EF}" type="presOf" srcId="{6FD4C5F2-D880-4757-ACF7-F7069476CEEE}" destId="{0819947A-52B8-4C30-AE2F-C7FEABE22A44}" srcOrd="0" destOrd="0" presId="urn:microsoft.com/office/officeart/2005/8/layout/list1"/>
    <dgm:cxn modelId="{5E16892B-8538-4755-81A1-61A8DEB9EF70}" type="presOf" srcId="{125D700E-A8C6-4DF2-BBB2-61156B2D18FE}" destId="{063797F0-9D09-4BFE-BFC1-1191384B755E}" srcOrd="0" destOrd="0" presId="urn:microsoft.com/office/officeart/2005/8/layout/list1"/>
    <dgm:cxn modelId="{1CF5FB34-EC42-4C02-A38B-444814173E4F}" type="presOf" srcId="{125D700E-A8C6-4DF2-BBB2-61156B2D18FE}" destId="{C9CC7644-53E9-4FB5-BF94-B04429CE759D}" srcOrd="1" destOrd="0" presId="urn:microsoft.com/office/officeart/2005/8/layout/list1"/>
    <dgm:cxn modelId="{E89E943E-8017-4896-821A-97AB1B6E5A02}" type="presOf" srcId="{72F7A612-D0CB-42B5-8563-6ECAA694BEC8}" destId="{37F1925B-D461-4EF7-8043-FBC088BB625D}" srcOrd="1" destOrd="0" presId="urn:microsoft.com/office/officeart/2005/8/layout/list1"/>
    <dgm:cxn modelId="{0977F45D-81C0-421C-B716-D906EDA98168}" type="presOf" srcId="{72F7A612-D0CB-42B5-8563-6ECAA694BEC8}" destId="{74B22530-A200-4C45-9C1B-3EF4B4AAA629}" srcOrd="0" destOrd="0" presId="urn:microsoft.com/office/officeart/2005/8/layout/list1"/>
    <dgm:cxn modelId="{DE679363-4562-46B5-98DC-3F7C86386A9D}" type="presOf" srcId="{A00657AD-F99F-4F63-B9DB-F0FC65F7ADDB}" destId="{E99D4223-18D9-4F8E-BC62-363CB9F9FCE5}" srcOrd="0" destOrd="0" presId="urn:microsoft.com/office/officeart/2005/8/layout/list1"/>
    <dgm:cxn modelId="{51F84680-8027-4A7A-A32A-9C719D4FFD7D}" srcId="{A00657AD-F99F-4F63-B9DB-F0FC65F7ADDB}" destId="{125D700E-A8C6-4DF2-BBB2-61156B2D18FE}" srcOrd="1" destOrd="0" parTransId="{9D9FFAC8-718F-48C5-8FAD-387D33699361}" sibTransId="{2FA797E4-74D9-4481-8233-E5A109266EA2}"/>
    <dgm:cxn modelId="{D7ABCD9A-66E7-47C8-97B5-39DC4492AE78}" type="presOf" srcId="{6FD4C5F2-D880-4757-ACF7-F7069476CEEE}" destId="{49862952-7F0D-4A72-A2EA-CC5AF87B2FB7}" srcOrd="1" destOrd="0" presId="urn:microsoft.com/office/officeart/2005/8/layout/list1"/>
    <dgm:cxn modelId="{DA9CA5C9-916A-4F2E-801D-5041F6ED9A3D}" srcId="{A00657AD-F99F-4F63-B9DB-F0FC65F7ADDB}" destId="{72F7A612-D0CB-42B5-8563-6ECAA694BEC8}" srcOrd="0" destOrd="0" parTransId="{09FAB920-AAF5-4AD8-BAAC-18AD2211865C}" sibTransId="{7ADD12A9-51DF-4422-940D-4E367528CB4A}"/>
    <dgm:cxn modelId="{CB1D2CD3-32B3-46C4-BBCD-5F8CFB2F1582}" srcId="{A00657AD-F99F-4F63-B9DB-F0FC65F7ADDB}" destId="{6FD4C5F2-D880-4757-ACF7-F7069476CEEE}" srcOrd="3" destOrd="0" parTransId="{0B9A81C4-7E76-4EA5-A4FB-2454DB7016F0}" sibTransId="{601ED7B1-0B54-49E3-BDB8-2DD73F2CAACB}"/>
    <dgm:cxn modelId="{3E810AFC-89F9-49AC-BAF8-31B9F43EA599}" type="presOf" srcId="{FDA780B0-E393-42CA-84E4-0E32A46AC3D0}" destId="{48C41C60-2EC5-49D9-8B0B-55107C6B09C6}" srcOrd="1" destOrd="0" presId="urn:microsoft.com/office/officeart/2005/8/layout/list1"/>
    <dgm:cxn modelId="{80FBD630-A455-4A74-A7DB-2F6618421E7A}" type="presParOf" srcId="{E99D4223-18D9-4F8E-BC62-363CB9F9FCE5}" destId="{8BBFF7E7-9566-46B2-AD1F-FAD6B212E3BD}" srcOrd="0" destOrd="0" presId="urn:microsoft.com/office/officeart/2005/8/layout/list1"/>
    <dgm:cxn modelId="{65BF3FEB-04C6-4DBD-B7F5-012879D598D8}" type="presParOf" srcId="{8BBFF7E7-9566-46B2-AD1F-FAD6B212E3BD}" destId="{74B22530-A200-4C45-9C1B-3EF4B4AAA629}" srcOrd="0" destOrd="0" presId="urn:microsoft.com/office/officeart/2005/8/layout/list1"/>
    <dgm:cxn modelId="{9DB89378-88CA-4C4E-9FA4-F62A25653060}" type="presParOf" srcId="{8BBFF7E7-9566-46B2-AD1F-FAD6B212E3BD}" destId="{37F1925B-D461-4EF7-8043-FBC088BB625D}" srcOrd="1" destOrd="0" presId="urn:microsoft.com/office/officeart/2005/8/layout/list1"/>
    <dgm:cxn modelId="{ECBF7601-0E62-43EB-B942-BA6C3937210B}" type="presParOf" srcId="{E99D4223-18D9-4F8E-BC62-363CB9F9FCE5}" destId="{CBFF55BC-1381-4FD4-B638-EA4D6D3E2744}" srcOrd="1" destOrd="0" presId="urn:microsoft.com/office/officeart/2005/8/layout/list1"/>
    <dgm:cxn modelId="{B5EAA01A-9528-44F3-A257-99CF11A15CFC}" type="presParOf" srcId="{E99D4223-18D9-4F8E-BC62-363CB9F9FCE5}" destId="{F952A2B6-477C-4398-B4F2-507144CFE0C6}" srcOrd="2" destOrd="0" presId="urn:microsoft.com/office/officeart/2005/8/layout/list1"/>
    <dgm:cxn modelId="{10833A0E-CB55-413B-8C3D-9533D2190C0C}" type="presParOf" srcId="{E99D4223-18D9-4F8E-BC62-363CB9F9FCE5}" destId="{14C35C7F-8769-4A2D-88A9-87699CC7E449}" srcOrd="3" destOrd="0" presId="urn:microsoft.com/office/officeart/2005/8/layout/list1"/>
    <dgm:cxn modelId="{23801585-767E-4C03-987A-62B60941D54E}" type="presParOf" srcId="{E99D4223-18D9-4F8E-BC62-363CB9F9FCE5}" destId="{FE1855CB-D80C-48B4-B14B-E3CA311F3953}" srcOrd="4" destOrd="0" presId="urn:microsoft.com/office/officeart/2005/8/layout/list1"/>
    <dgm:cxn modelId="{DF304360-52A7-49E0-9FBC-E10EBE6E51D3}" type="presParOf" srcId="{FE1855CB-D80C-48B4-B14B-E3CA311F3953}" destId="{063797F0-9D09-4BFE-BFC1-1191384B755E}" srcOrd="0" destOrd="0" presId="urn:microsoft.com/office/officeart/2005/8/layout/list1"/>
    <dgm:cxn modelId="{AF495A2B-1D5A-469E-9BED-5ACE48964E90}" type="presParOf" srcId="{FE1855CB-D80C-48B4-B14B-E3CA311F3953}" destId="{C9CC7644-53E9-4FB5-BF94-B04429CE759D}" srcOrd="1" destOrd="0" presId="urn:microsoft.com/office/officeart/2005/8/layout/list1"/>
    <dgm:cxn modelId="{AC9BD846-73F6-48E8-9CAB-1F69F7CFC93C}" type="presParOf" srcId="{E99D4223-18D9-4F8E-BC62-363CB9F9FCE5}" destId="{E05C88EB-FA02-4BA8-A343-258B494D7707}" srcOrd="5" destOrd="0" presId="urn:microsoft.com/office/officeart/2005/8/layout/list1"/>
    <dgm:cxn modelId="{3E281A18-78CA-4471-8FDF-ECBA6F15A886}" type="presParOf" srcId="{E99D4223-18D9-4F8E-BC62-363CB9F9FCE5}" destId="{95DA0585-6BC5-4C5B-984E-731BBEA07916}" srcOrd="6" destOrd="0" presId="urn:microsoft.com/office/officeart/2005/8/layout/list1"/>
    <dgm:cxn modelId="{97E65350-994C-421D-BFEA-BCCF0EEE8074}" type="presParOf" srcId="{E99D4223-18D9-4F8E-BC62-363CB9F9FCE5}" destId="{01A806F7-7A03-428A-A82E-61F1C0ECFB3F}" srcOrd="7" destOrd="0" presId="urn:microsoft.com/office/officeart/2005/8/layout/list1"/>
    <dgm:cxn modelId="{A200506D-406E-4298-9F3A-E2292573F43A}" type="presParOf" srcId="{E99D4223-18D9-4F8E-BC62-363CB9F9FCE5}" destId="{E18AF99C-9635-4C4B-B461-0BC7A0E0AB0F}" srcOrd="8" destOrd="0" presId="urn:microsoft.com/office/officeart/2005/8/layout/list1"/>
    <dgm:cxn modelId="{BDD43821-9A01-49B2-8C08-28DEA37A2B43}" type="presParOf" srcId="{E18AF99C-9635-4C4B-B461-0BC7A0E0AB0F}" destId="{383FFE38-52E7-4685-AAF5-6D31A27C02A4}" srcOrd="0" destOrd="0" presId="urn:microsoft.com/office/officeart/2005/8/layout/list1"/>
    <dgm:cxn modelId="{69387AFD-1CF5-476B-B748-59189EA8F939}" type="presParOf" srcId="{E18AF99C-9635-4C4B-B461-0BC7A0E0AB0F}" destId="{48C41C60-2EC5-49D9-8B0B-55107C6B09C6}" srcOrd="1" destOrd="0" presId="urn:microsoft.com/office/officeart/2005/8/layout/list1"/>
    <dgm:cxn modelId="{A9C11575-39B6-4F30-8E1B-ED2821AD77A2}" type="presParOf" srcId="{E99D4223-18D9-4F8E-BC62-363CB9F9FCE5}" destId="{3FBBA187-69C8-48F3-9428-A4B46E13D3CD}" srcOrd="9" destOrd="0" presId="urn:microsoft.com/office/officeart/2005/8/layout/list1"/>
    <dgm:cxn modelId="{71B16854-10AB-4C98-8B57-16300C260D09}" type="presParOf" srcId="{E99D4223-18D9-4F8E-BC62-363CB9F9FCE5}" destId="{E6B82412-5C36-47A4-885F-56016FA0ED01}" srcOrd="10" destOrd="0" presId="urn:microsoft.com/office/officeart/2005/8/layout/list1"/>
    <dgm:cxn modelId="{C6E5316F-0CFF-4DD0-B85A-0DE1069771E5}" type="presParOf" srcId="{E99D4223-18D9-4F8E-BC62-363CB9F9FCE5}" destId="{251F6802-3989-43BB-978B-9073E2D14F05}" srcOrd="11" destOrd="0" presId="urn:microsoft.com/office/officeart/2005/8/layout/list1"/>
    <dgm:cxn modelId="{20FE249B-42A0-4F3C-9452-BE63E863AC32}" type="presParOf" srcId="{E99D4223-18D9-4F8E-BC62-363CB9F9FCE5}" destId="{28364CA0-3E1A-4680-9715-79EDC709CE3A}" srcOrd="12" destOrd="0" presId="urn:microsoft.com/office/officeart/2005/8/layout/list1"/>
    <dgm:cxn modelId="{31E3001E-7560-4153-BC38-C333E8C49ECB}" type="presParOf" srcId="{28364CA0-3E1A-4680-9715-79EDC709CE3A}" destId="{0819947A-52B8-4C30-AE2F-C7FEABE22A44}" srcOrd="0" destOrd="0" presId="urn:microsoft.com/office/officeart/2005/8/layout/list1"/>
    <dgm:cxn modelId="{BBB9101A-4862-4F73-B7C0-C327CE071392}" type="presParOf" srcId="{28364CA0-3E1A-4680-9715-79EDC709CE3A}" destId="{49862952-7F0D-4A72-A2EA-CC5AF87B2FB7}" srcOrd="1" destOrd="0" presId="urn:microsoft.com/office/officeart/2005/8/layout/list1"/>
    <dgm:cxn modelId="{85EBCC71-B5DC-4524-8CA9-BD9144FAA7FF}" type="presParOf" srcId="{E99D4223-18D9-4F8E-BC62-363CB9F9FCE5}" destId="{065C99C7-9645-47B6-B54C-844609F8EE9A}" srcOrd="13" destOrd="0" presId="urn:microsoft.com/office/officeart/2005/8/layout/list1"/>
    <dgm:cxn modelId="{40A0E6E1-B8E1-49C0-A453-DDD10766F92E}" type="presParOf" srcId="{E99D4223-18D9-4F8E-BC62-363CB9F9FCE5}" destId="{4D795F5C-657E-4E2A-8473-F8535B032D8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0657AD-F99F-4F63-B9DB-F0FC65F7ADDB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2F7A612-D0CB-42B5-8563-6ECAA694BEC8}">
      <dgm:prSet phldrT="[文字]" custT="1"/>
      <dgm:spPr>
        <a:solidFill>
          <a:schemeClr val="accent1">
            <a:lumMod val="90000"/>
          </a:schemeClr>
        </a:solidFill>
      </dgm:spPr>
      <dgm:t>
        <a:bodyPr/>
        <a:lstStyle/>
        <a:p>
          <a:pPr algn="ctr"/>
          <a:r>
            <a:rPr lang="zh-TW" altLang="en-US" sz="1600" dirty="0">
              <a:solidFill>
                <a:srgbClr val="FFFFCC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教務處</a:t>
          </a:r>
        </a:p>
      </dgm:t>
    </dgm:pt>
    <dgm:pt modelId="{09FAB920-AAF5-4AD8-BAAC-18AD2211865C}" type="parTrans" cxnId="{DA9CA5C9-916A-4F2E-801D-5041F6ED9A3D}">
      <dgm:prSet/>
      <dgm:spPr/>
      <dgm:t>
        <a:bodyPr/>
        <a:lstStyle/>
        <a:p>
          <a:endParaRPr lang="zh-TW" altLang="en-US"/>
        </a:p>
      </dgm:t>
    </dgm:pt>
    <dgm:pt modelId="{7ADD12A9-51DF-4422-940D-4E367528CB4A}" type="sibTrans" cxnId="{DA9CA5C9-916A-4F2E-801D-5041F6ED9A3D}">
      <dgm:prSet/>
      <dgm:spPr/>
      <dgm:t>
        <a:bodyPr/>
        <a:lstStyle/>
        <a:p>
          <a:endParaRPr lang="zh-TW" altLang="en-US"/>
        </a:p>
      </dgm:t>
    </dgm:pt>
    <dgm:pt modelId="{125D700E-A8C6-4DF2-BBB2-61156B2D18FE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學務處</a:t>
          </a:r>
        </a:p>
      </dgm:t>
    </dgm:pt>
    <dgm:pt modelId="{9D9FFAC8-718F-48C5-8FAD-387D33699361}" type="parTrans" cxnId="{51F84680-8027-4A7A-A32A-9C719D4FFD7D}">
      <dgm:prSet/>
      <dgm:spPr/>
      <dgm:t>
        <a:bodyPr/>
        <a:lstStyle/>
        <a:p>
          <a:endParaRPr lang="zh-TW" altLang="en-US"/>
        </a:p>
      </dgm:t>
    </dgm:pt>
    <dgm:pt modelId="{2FA797E4-74D9-4481-8233-E5A109266EA2}" type="sibTrans" cxnId="{51F84680-8027-4A7A-A32A-9C719D4FFD7D}">
      <dgm:prSet/>
      <dgm:spPr/>
      <dgm:t>
        <a:bodyPr/>
        <a:lstStyle/>
        <a:p>
          <a:endParaRPr lang="zh-TW" altLang="en-US"/>
        </a:p>
      </dgm:t>
    </dgm:pt>
    <dgm:pt modelId="{FDA780B0-E393-42CA-84E4-0E32A46AC3D0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總務處</a:t>
          </a:r>
        </a:p>
      </dgm:t>
    </dgm:pt>
    <dgm:pt modelId="{04929C75-C7D0-4E49-B1B2-BDE971EC808C}" type="parTrans" cxnId="{96AF4620-6979-4CFF-BCE0-FC9C3ACCC5F2}">
      <dgm:prSet/>
      <dgm:spPr/>
      <dgm:t>
        <a:bodyPr/>
        <a:lstStyle/>
        <a:p>
          <a:endParaRPr lang="zh-TW" altLang="en-US"/>
        </a:p>
      </dgm:t>
    </dgm:pt>
    <dgm:pt modelId="{1BBDAD2A-D2FA-4A4E-BF03-9B78A6523304}" type="sibTrans" cxnId="{96AF4620-6979-4CFF-BCE0-FC9C3ACCC5F2}">
      <dgm:prSet/>
      <dgm:spPr/>
      <dgm:t>
        <a:bodyPr/>
        <a:lstStyle/>
        <a:p>
          <a:endParaRPr lang="zh-TW" altLang="en-US"/>
        </a:p>
      </dgm:t>
    </dgm:pt>
    <dgm:pt modelId="{6FD4C5F2-D880-4757-ACF7-F7069476CEEE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輔導室</a:t>
          </a:r>
        </a:p>
      </dgm:t>
    </dgm:pt>
    <dgm:pt modelId="{0B9A81C4-7E76-4EA5-A4FB-2454DB7016F0}" type="parTrans" cxnId="{CB1D2CD3-32B3-46C4-BBCD-5F8CFB2F1582}">
      <dgm:prSet/>
      <dgm:spPr/>
      <dgm:t>
        <a:bodyPr/>
        <a:lstStyle/>
        <a:p>
          <a:endParaRPr lang="zh-TW" altLang="en-US"/>
        </a:p>
      </dgm:t>
    </dgm:pt>
    <dgm:pt modelId="{601ED7B1-0B54-49E3-BDB8-2DD73F2CAACB}" type="sibTrans" cxnId="{CB1D2CD3-32B3-46C4-BBCD-5F8CFB2F1582}">
      <dgm:prSet/>
      <dgm:spPr/>
      <dgm:t>
        <a:bodyPr/>
        <a:lstStyle/>
        <a:p>
          <a:endParaRPr lang="zh-TW" altLang="en-US"/>
        </a:p>
      </dgm:t>
    </dgm:pt>
    <dgm:pt modelId="{E99D4223-18D9-4F8E-BC62-363CB9F9FCE5}" type="pres">
      <dgm:prSet presAssocID="{A00657AD-F99F-4F63-B9DB-F0FC65F7ADDB}" presName="linear" presStyleCnt="0">
        <dgm:presLayoutVars>
          <dgm:dir/>
          <dgm:animLvl val="lvl"/>
          <dgm:resizeHandles val="exact"/>
        </dgm:presLayoutVars>
      </dgm:prSet>
      <dgm:spPr/>
    </dgm:pt>
    <dgm:pt modelId="{8BBFF7E7-9566-46B2-AD1F-FAD6B212E3BD}" type="pres">
      <dgm:prSet presAssocID="{72F7A612-D0CB-42B5-8563-6ECAA694BEC8}" presName="parentLin" presStyleCnt="0"/>
      <dgm:spPr/>
    </dgm:pt>
    <dgm:pt modelId="{74B22530-A200-4C45-9C1B-3EF4B4AAA629}" type="pres">
      <dgm:prSet presAssocID="{72F7A612-D0CB-42B5-8563-6ECAA694BEC8}" presName="parentLeftMargin" presStyleLbl="node1" presStyleIdx="0" presStyleCnt="4"/>
      <dgm:spPr/>
    </dgm:pt>
    <dgm:pt modelId="{37F1925B-D461-4EF7-8043-FBC088BB625D}" type="pres">
      <dgm:prSet presAssocID="{72F7A612-D0CB-42B5-8563-6ECAA694BEC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BFF55BC-1381-4FD4-B638-EA4D6D3E2744}" type="pres">
      <dgm:prSet presAssocID="{72F7A612-D0CB-42B5-8563-6ECAA694BEC8}" presName="negativeSpace" presStyleCnt="0"/>
      <dgm:spPr/>
    </dgm:pt>
    <dgm:pt modelId="{F952A2B6-477C-4398-B4F2-507144CFE0C6}" type="pres">
      <dgm:prSet presAssocID="{72F7A612-D0CB-42B5-8563-6ECAA694BEC8}" presName="childText" presStyleLbl="conFgAcc1" presStyleIdx="0" presStyleCnt="4">
        <dgm:presLayoutVars>
          <dgm:bulletEnabled val="1"/>
        </dgm:presLayoutVars>
      </dgm:prSet>
      <dgm:spPr/>
    </dgm:pt>
    <dgm:pt modelId="{14C35C7F-8769-4A2D-88A9-87699CC7E449}" type="pres">
      <dgm:prSet presAssocID="{7ADD12A9-51DF-4422-940D-4E367528CB4A}" presName="spaceBetweenRectangles" presStyleCnt="0"/>
      <dgm:spPr/>
    </dgm:pt>
    <dgm:pt modelId="{FE1855CB-D80C-48B4-B14B-E3CA311F3953}" type="pres">
      <dgm:prSet presAssocID="{125D700E-A8C6-4DF2-BBB2-61156B2D18FE}" presName="parentLin" presStyleCnt="0"/>
      <dgm:spPr/>
    </dgm:pt>
    <dgm:pt modelId="{063797F0-9D09-4BFE-BFC1-1191384B755E}" type="pres">
      <dgm:prSet presAssocID="{125D700E-A8C6-4DF2-BBB2-61156B2D18FE}" presName="parentLeftMargin" presStyleLbl="node1" presStyleIdx="0" presStyleCnt="4"/>
      <dgm:spPr/>
    </dgm:pt>
    <dgm:pt modelId="{C9CC7644-53E9-4FB5-BF94-B04429CE759D}" type="pres">
      <dgm:prSet presAssocID="{125D700E-A8C6-4DF2-BBB2-61156B2D18F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05C88EB-FA02-4BA8-A343-258B494D7707}" type="pres">
      <dgm:prSet presAssocID="{125D700E-A8C6-4DF2-BBB2-61156B2D18FE}" presName="negativeSpace" presStyleCnt="0"/>
      <dgm:spPr/>
    </dgm:pt>
    <dgm:pt modelId="{95DA0585-6BC5-4C5B-984E-731BBEA07916}" type="pres">
      <dgm:prSet presAssocID="{125D700E-A8C6-4DF2-BBB2-61156B2D18FE}" presName="childText" presStyleLbl="conFgAcc1" presStyleIdx="1" presStyleCnt="4" custLinFactY="7876" custLinFactNeighborY="100000">
        <dgm:presLayoutVars>
          <dgm:bulletEnabled val="1"/>
        </dgm:presLayoutVars>
      </dgm:prSet>
      <dgm:spPr/>
    </dgm:pt>
    <dgm:pt modelId="{01A806F7-7A03-428A-A82E-61F1C0ECFB3F}" type="pres">
      <dgm:prSet presAssocID="{2FA797E4-74D9-4481-8233-E5A109266EA2}" presName="spaceBetweenRectangles" presStyleCnt="0"/>
      <dgm:spPr/>
    </dgm:pt>
    <dgm:pt modelId="{E18AF99C-9635-4C4B-B461-0BC7A0E0AB0F}" type="pres">
      <dgm:prSet presAssocID="{FDA780B0-E393-42CA-84E4-0E32A46AC3D0}" presName="parentLin" presStyleCnt="0"/>
      <dgm:spPr/>
    </dgm:pt>
    <dgm:pt modelId="{383FFE38-52E7-4685-AAF5-6D31A27C02A4}" type="pres">
      <dgm:prSet presAssocID="{FDA780B0-E393-42CA-84E4-0E32A46AC3D0}" presName="parentLeftMargin" presStyleLbl="node1" presStyleIdx="1" presStyleCnt="4"/>
      <dgm:spPr/>
    </dgm:pt>
    <dgm:pt modelId="{48C41C60-2EC5-49D9-8B0B-55107C6B09C6}" type="pres">
      <dgm:prSet presAssocID="{FDA780B0-E393-42CA-84E4-0E32A46AC3D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FBBA187-69C8-48F3-9428-A4B46E13D3CD}" type="pres">
      <dgm:prSet presAssocID="{FDA780B0-E393-42CA-84E4-0E32A46AC3D0}" presName="negativeSpace" presStyleCnt="0"/>
      <dgm:spPr/>
    </dgm:pt>
    <dgm:pt modelId="{E6B82412-5C36-47A4-885F-56016FA0ED01}" type="pres">
      <dgm:prSet presAssocID="{FDA780B0-E393-42CA-84E4-0E32A46AC3D0}" presName="childText" presStyleLbl="conFgAcc1" presStyleIdx="2" presStyleCnt="4">
        <dgm:presLayoutVars>
          <dgm:bulletEnabled val="1"/>
        </dgm:presLayoutVars>
      </dgm:prSet>
      <dgm:spPr/>
    </dgm:pt>
    <dgm:pt modelId="{251F6802-3989-43BB-978B-9073E2D14F05}" type="pres">
      <dgm:prSet presAssocID="{1BBDAD2A-D2FA-4A4E-BF03-9B78A6523304}" presName="spaceBetweenRectangles" presStyleCnt="0"/>
      <dgm:spPr/>
    </dgm:pt>
    <dgm:pt modelId="{28364CA0-3E1A-4680-9715-79EDC709CE3A}" type="pres">
      <dgm:prSet presAssocID="{6FD4C5F2-D880-4757-ACF7-F7069476CEEE}" presName="parentLin" presStyleCnt="0"/>
      <dgm:spPr/>
    </dgm:pt>
    <dgm:pt modelId="{0819947A-52B8-4C30-AE2F-C7FEABE22A44}" type="pres">
      <dgm:prSet presAssocID="{6FD4C5F2-D880-4757-ACF7-F7069476CEEE}" presName="parentLeftMargin" presStyleLbl="node1" presStyleIdx="2" presStyleCnt="4"/>
      <dgm:spPr/>
    </dgm:pt>
    <dgm:pt modelId="{49862952-7F0D-4A72-A2EA-CC5AF87B2FB7}" type="pres">
      <dgm:prSet presAssocID="{6FD4C5F2-D880-4757-ACF7-F7069476CEE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065C99C7-9645-47B6-B54C-844609F8EE9A}" type="pres">
      <dgm:prSet presAssocID="{6FD4C5F2-D880-4757-ACF7-F7069476CEEE}" presName="negativeSpace" presStyleCnt="0"/>
      <dgm:spPr/>
    </dgm:pt>
    <dgm:pt modelId="{4D795F5C-657E-4E2A-8473-F8535B032D82}" type="pres">
      <dgm:prSet presAssocID="{6FD4C5F2-D880-4757-ACF7-F7069476CEE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52CF20F-ED43-4C97-81CD-F7331E6EB668}" type="presOf" srcId="{FDA780B0-E393-42CA-84E4-0E32A46AC3D0}" destId="{383FFE38-52E7-4685-AAF5-6D31A27C02A4}" srcOrd="0" destOrd="0" presId="urn:microsoft.com/office/officeart/2005/8/layout/list1"/>
    <dgm:cxn modelId="{96AF4620-6979-4CFF-BCE0-FC9C3ACCC5F2}" srcId="{A00657AD-F99F-4F63-B9DB-F0FC65F7ADDB}" destId="{FDA780B0-E393-42CA-84E4-0E32A46AC3D0}" srcOrd="2" destOrd="0" parTransId="{04929C75-C7D0-4E49-B1B2-BDE971EC808C}" sibTransId="{1BBDAD2A-D2FA-4A4E-BF03-9B78A6523304}"/>
    <dgm:cxn modelId="{C2ED5629-49CC-484E-9360-2DF0041107EF}" type="presOf" srcId="{6FD4C5F2-D880-4757-ACF7-F7069476CEEE}" destId="{0819947A-52B8-4C30-AE2F-C7FEABE22A44}" srcOrd="0" destOrd="0" presId="urn:microsoft.com/office/officeart/2005/8/layout/list1"/>
    <dgm:cxn modelId="{5E16892B-8538-4755-81A1-61A8DEB9EF70}" type="presOf" srcId="{125D700E-A8C6-4DF2-BBB2-61156B2D18FE}" destId="{063797F0-9D09-4BFE-BFC1-1191384B755E}" srcOrd="0" destOrd="0" presId="urn:microsoft.com/office/officeart/2005/8/layout/list1"/>
    <dgm:cxn modelId="{1CF5FB34-EC42-4C02-A38B-444814173E4F}" type="presOf" srcId="{125D700E-A8C6-4DF2-BBB2-61156B2D18FE}" destId="{C9CC7644-53E9-4FB5-BF94-B04429CE759D}" srcOrd="1" destOrd="0" presId="urn:microsoft.com/office/officeart/2005/8/layout/list1"/>
    <dgm:cxn modelId="{E89E943E-8017-4896-821A-97AB1B6E5A02}" type="presOf" srcId="{72F7A612-D0CB-42B5-8563-6ECAA694BEC8}" destId="{37F1925B-D461-4EF7-8043-FBC088BB625D}" srcOrd="1" destOrd="0" presId="urn:microsoft.com/office/officeart/2005/8/layout/list1"/>
    <dgm:cxn modelId="{0977F45D-81C0-421C-B716-D906EDA98168}" type="presOf" srcId="{72F7A612-D0CB-42B5-8563-6ECAA694BEC8}" destId="{74B22530-A200-4C45-9C1B-3EF4B4AAA629}" srcOrd="0" destOrd="0" presId="urn:microsoft.com/office/officeart/2005/8/layout/list1"/>
    <dgm:cxn modelId="{DE679363-4562-46B5-98DC-3F7C86386A9D}" type="presOf" srcId="{A00657AD-F99F-4F63-B9DB-F0FC65F7ADDB}" destId="{E99D4223-18D9-4F8E-BC62-363CB9F9FCE5}" srcOrd="0" destOrd="0" presId="urn:microsoft.com/office/officeart/2005/8/layout/list1"/>
    <dgm:cxn modelId="{51F84680-8027-4A7A-A32A-9C719D4FFD7D}" srcId="{A00657AD-F99F-4F63-B9DB-F0FC65F7ADDB}" destId="{125D700E-A8C6-4DF2-BBB2-61156B2D18FE}" srcOrd="1" destOrd="0" parTransId="{9D9FFAC8-718F-48C5-8FAD-387D33699361}" sibTransId="{2FA797E4-74D9-4481-8233-E5A109266EA2}"/>
    <dgm:cxn modelId="{D7ABCD9A-66E7-47C8-97B5-39DC4492AE78}" type="presOf" srcId="{6FD4C5F2-D880-4757-ACF7-F7069476CEEE}" destId="{49862952-7F0D-4A72-A2EA-CC5AF87B2FB7}" srcOrd="1" destOrd="0" presId="urn:microsoft.com/office/officeart/2005/8/layout/list1"/>
    <dgm:cxn modelId="{DA9CA5C9-916A-4F2E-801D-5041F6ED9A3D}" srcId="{A00657AD-F99F-4F63-B9DB-F0FC65F7ADDB}" destId="{72F7A612-D0CB-42B5-8563-6ECAA694BEC8}" srcOrd="0" destOrd="0" parTransId="{09FAB920-AAF5-4AD8-BAAC-18AD2211865C}" sibTransId="{7ADD12A9-51DF-4422-940D-4E367528CB4A}"/>
    <dgm:cxn modelId="{CB1D2CD3-32B3-46C4-BBCD-5F8CFB2F1582}" srcId="{A00657AD-F99F-4F63-B9DB-F0FC65F7ADDB}" destId="{6FD4C5F2-D880-4757-ACF7-F7069476CEEE}" srcOrd="3" destOrd="0" parTransId="{0B9A81C4-7E76-4EA5-A4FB-2454DB7016F0}" sibTransId="{601ED7B1-0B54-49E3-BDB8-2DD73F2CAACB}"/>
    <dgm:cxn modelId="{3E810AFC-89F9-49AC-BAF8-31B9F43EA599}" type="presOf" srcId="{FDA780B0-E393-42CA-84E4-0E32A46AC3D0}" destId="{48C41C60-2EC5-49D9-8B0B-55107C6B09C6}" srcOrd="1" destOrd="0" presId="urn:microsoft.com/office/officeart/2005/8/layout/list1"/>
    <dgm:cxn modelId="{80FBD630-A455-4A74-A7DB-2F6618421E7A}" type="presParOf" srcId="{E99D4223-18D9-4F8E-BC62-363CB9F9FCE5}" destId="{8BBFF7E7-9566-46B2-AD1F-FAD6B212E3BD}" srcOrd="0" destOrd="0" presId="urn:microsoft.com/office/officeart/2005/8/layout/list1"/>
    <dgm:cxn modelId="{65BF3FEB-04C6-4DBD-B7F5-012879D598D8}" type="presParOf" srcId="{8BBFF7E7-9566-46B2-AD1F-FAD6B212E3BD}" destId="{74B22530-A200-4C45-9C1B-3EF4B4AAA629}" srcOrd="0" destOrd="0" presId="urn:microsoft.com/office/officeart/2005/8/layout/list1"/>
    <dgm:cxn modelId="{9DB89378-88CA-4C4E-9FA4-F62A25653060}" type="presParOf" srcId="{8BBFF7E7-9566-46B2-AD1F-FAD6B212E3BD}" destId="{37F1925B-D461-4EF7-8043-FBC088BB625D}" srcOrd="1" destOrd="0" presId="urn:microsoft.com/office/officeart/2005/8/layout/list1"/>
    <dgm:cxn modelId="{ECBF7601-0E62-43EB-B942-BA6C3937210B}" type="presParOf" srcId="{E99D4223-18D9-4F8E-BC62-363CB9F9FCE5}" destId="{CBFF55BC-1381-4FD4-B638-EA4D6D3E2744}" srcOrd="1" destOrd="0" presId="urn:microsoft.com/office/officeart/2005/8/layout/list1"/>
    <dgm:cxn modelId="{B5EAA01A-9528-44F3-A257-99CF11A15CFC}" type="presParOf" srcId="{E99D4223-18D9-4F8E-BC62-363CB9F9FCE5}" destId="{F952A2B6-477C-4398-B4F2-507144CFE0C6}" srcOrd="2" destOrd="0" presId="urn:microsoft.com/office/officeart/2005/8/layout/list1"/>
    <dgm:cxn modelId="{10833A0E-CB55-413B-8C3D-9533D2190C0C}" type="presParOf" srcId="{E99D4223-18D9-4F8E-BC62-363CB9F9FCE5}" destId="{14C35C7F-8769-4A2D-88A9-87699CC7E449}" srcOrd="3" destOrd="0" presId="urn:microsoft.com/office/officeart/2005/8/layout/list1"/>
    <dgm:cxn modelId="{23801585-767E-4C03-987A-62B60941D54E}" type="presParOf" srcId="{E99D4223-18D9-4F8E-BC62-363CB9F9FCE5}" destId="{FE1855CB-D80C-48B4-B14B-E3CA311F3953}" srcOrd="4" destOrd="0" presId="urn:microsoft.com/office/officeart/2005/8/layout/list1"/>
    <dgm:cxn modelId="{DF304360-52A7-49E0-9FBC-E10EBE6E51D3}" type="presParOf" srcId="{FE1855CB-D80C-48B4-B14B-E3CA311F3953}" destId="{063797F0-9D09-4BFE-BFC1-1191384B755E}" srcOrd="0" destOrd="0" presId="urn:microsoft.com/office/officeart/2005/8/layout/list1"/>
    <dgm:cxn modelId="{AF495A2B-1D5A-469E-9BED-5ACE48964E90}" type="presParOf" srcId="{FE1855CB-D80C-48B4-B14B-E3CA311F3953}" destId="{C9CC7644-53E9-4FB5-BF94-B04429CE759D}" srcOrd="1" destOrd="0" presId="urn:microsoft.com/office/officeart/2005/8/layout/list1"/>
    <dgm:cxn modelId="{AC9BD846-73F6-48E8-9CAB-1F69F7CFC93C}" type="presParOf" srcId="{E99D4223-18D9-4F8E-BC62-363CB9F9FCE5}" destId="{E05C88EB-FA02-4BA8-A343-258B494D7707}" srcOrd="5" destOrd="0" presId="urn:microsoft.com/office/officeart/2005/8/layout/list1"/>
    <dgm:cxn modelId="{3E281A18-78CA-4471-8FDF-ECBA6F15A886}" type="presParOf" srcId="{E99D4223-18D9-4F8E-BC62-363CB9F9FCE5}" destId="{95DA0585-6BC5-4C5B-984E-731BBEA07916}" srcOrd="6" destOrd="0" presId="urn:microsoft.com/office/officeart/2005/8/layout/list1"/>
    <dgm:cxn modelId="{97E65350-994C-421D-BFEA-BCCF0EEE8074}" type="presParOf" srcId="{E99D4223-18D9-4F8E-BC62-363CB9F9FCE5}" destId="{01A806F7-7A03-428A-A82E-61F1C0ECFB3F}" srcOrd="7" destOrd="0" presId="urn:microsoft.com/office/officeart/2005/8/layout/list1"/>
    <dgm:cxn modelId="{A200506D-406E-4298-9F3A-E2292573F43A}" type="presParOf" srcId="{E99D4223-18D9-4F8E-BC62-363CB9F9FCE5}" destId="{E18AF99C-9635-4C4B-B461-0BC7A0E0AB0F}" srcOrd="8" destOrd="0" presId="urn:microsoft.com/office/officeart/2005/8/layout/list1"/>
    <dgm:cxn modelId="{BDD43821-9A01-49B2-8C08-28DEA37A2B43}" type="presParOf" srcId="{E18AF99C-9635-4C4B-B461-0BC7A0E0AB0F}" destId="{383FFE38-52E7-4685-AAF5-6D31A27C02A4}" srcOrd="0" destOrd="0" presId="urn:microsoft.com/office/officeart/2005/8/layout/list1"/>
    <dgm:cxn modelId="{69387AFD-1CF5-476B-B748-59189EA8F939}" type="presParOf" srcId="{E18AF99C-9635-4C4B-B461-0BC7A0E0AB0F}" destId="{48C41C60-2EC5-49D9-8B0B-55107C6B09C6}" srcOrd="1" destOrd="0" presId="urn:microsoft.com/office/officeart/2005/8/layout/list1"/>
    <dgm:cxn modelId="{A9C11575-39B6-4F30-8E1B-ED2821AD77A2}" type="presParOf" srcId="{E99D4223-18D9-4F8E-BC62-363CB9F9FCE5}" destId="{3FBBA187-69C8-48F3-9428-A4B46E13D3CD}" srcOrd="9" destOrd="0" presId="urn:microsoft.com/office/officeart/2005/8/layout/list1"/>
    <dgm:cxn modelId="{71B16854-10AB-4C98-8B57-16300C260D09}" type="presParOf" srcId="{E99D4223-18D9-4F8E-BC62-363CB9F9FCE5}" destId="{E6B82412-5C36-47A4-885F-56016FA0ED01}" srcOrd="10" destOrd="0" presId="urn:microsoft.com/office/officeart/2005/8/layout/list1"/>
    <dgm:cxn modelId="{C6E5316F-0CFF-4DD0-B85A-0DE1069771E5}" type="presParOf" srcId="{E99D4223-18D9-4F8E-BC62-363CB9F9FCE5}" destId="{251F6802-3989-43BB-978B-9073E2D14F05}" srcOrd="11" destOrd="0" presId="urn:microsoft.com/office/officeart/2005/8/layout/list1"/>
    <dgm:cxn modelId="{20FE249B-42A0-4F3C-9452-BE63E863AC32}" type="presParOf" srcId="{E99D4223-18D9-4F8E-BC62-363CB9F9FCE5}" destId="{28364CA0-3E1A-4680-9715-79EDC709CE3A}" srcOrd="12" destOrd="0" presId="urn:microsoft.com/office/officeart/2005/8/layout/list1"/>
    <dgm:cxn modelId="{31E3001E-7560-4153-BC38-C333E8C49ECB}" type="presParOf" srcId="{28364CA0-3E1A-4680-9715-79EDC709CE3A}" destId="{0819947A-52B8-4C30-AE2F-C7FEABE22A44}" srcOrd="0" destOrd="0" presId="urn:microsoft.com/office/officeart/2005/8/layout/list1"/>
    <dgm:cxn modelId="{BBB9101A-4862-4F73-B7C0-C327CE071392}" type="presParOf" srcId="{28364CA0-3E1A-4680-9715-79EDC709CE3A}" destId="{49862952-7F0D-4A72-A2EA-CC5AF87B2FB7}" srcOrd="1" destOrd="0" presId="urn:microsoft.com/office/officeart/2005/8/layout/list1"/>
    <dgm:cxn modelId="{85EBCC71-B5DC-4524-8CA9-BD9144FAA7FF}" type="presParOf" srcId="{E99D4223-18D9-4F8E-BC62-363CB9F9FCE5}" destId="{065C99C7-9645-47B6-B54C-844609F8EE9A}" srcOrd="13" destOrd="0" presId="urn:microsoft.com/office/officeart/2005/8/layout/list1"/>
    <dgm:cxn modelId="{40A0E6E1-B8E1-49C0-A453-DDD10766F92E}" type="presParOf" srcId="{E99D4223-18D9-4F8E-BC62-363CB9F9FCE5}" destId="{4D795F5C-657E-4E2A-8473-F8535B032D8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0657AD-F99F-4F63-B9DB-F0FC65F7ADDB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2F7A612-D0CB-42B5-8563-6ECAA694BEC8}">
      <dgm:prSet phldrT="[文字]" custT="1"/>
      <dgm:spPr>
        <a:solidFill>
          <a:schemeClr val="accent1">
            <a:lumMod val="90000"/>
          </a:schemeClr>
        </a:solidFill>
      </dgm:spPr>
      <dgm:t>
        <a:bodyPr/>
        <a:lstStyle/>
        <a:p>
          <a:pPr algn="ctr"/>
          <a:r>
            <a:rPr lang="zh-TW" altLang="en-US" sz="1600" dirty="0">
              <a:solidFill>
                <a:srgbClr val="FFFFCC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教務處</a:t>
          </a:r>
        </a:p>
      </dgm:t>
    </dgm:pt>
    <dgm:pt modelId="{09FAB920-AAF5-4AD8-BAAC-18AD2211865C}" type="parTrans" cxnId="{DA9CA5C9-916A-4F2E-801D-5041F6ED9A3D}">
      <dgm:prSet/>
      <dgm:spPr/>
      <dgm:t>
        <a:bodyPr/>
        <a:lstStyle/>
        <a:p>
          <a:endParaRPr lang="zh-TW" altLang="en-US"/>
        </a:p>
      </dgm:t>
    </dgm:pt>
    <dgm:pt modelId="{7ADD12A9-51DF-4422-940D-4E367528CB4A}" type="sibTrans" cxnId="{DA9CA5C9-916A-4F2E-801D-5041F6ED9A3D}">
      <dgm:prSet/>
      <dgm:spPr/>
      <dgm:t>
        <a:bodyPr/>
        <a:lstStyle/>
        <a:p>
          <a:endParaRPr lang="zh-TW" altLang="en-US"/>
        </a:p>
      </dgm:t>
    </dgm:pt>
    <dgm:pt modelId="{125D700E-A8C6-4DF2-BBB2-61156B2D18FE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學務處</a:t>
          </a:r>
        </a:p>
      </dgm:t>
    </dgm:pt>
    <dgm:pt modelId="{9D9FFAC8-718F-48C5-8FAD-387D33699361}" type="parTrans" cxnId="{51F84680-8027-4A7A-A32A-9C719D4FFD7D}">
      <dgm:prSet/>
      <dgm:spPr/>
      <dgm:t>
        <a:bodyPr/>
        <a:lstStyle/>
        <a:p>
          <a:endParaRPr lang="zh-TW" altLang="en-US"/>
        </a:p>
      </dgm:t>
    </dgm:pt>
    <dgm:pt modelId="{2FA797E4-74D9-4481-8233-E5A109266EA2}" type="sibTrans" cxnId="{51F84680-8027-4A7A-A32A-9C719D4FFD7D}">
      <dgm:prSet/>
      <dgm:spPr/>
      <dgm:t>
        <a:bodyPr/>
        <a:lstStyle/>
        <a:p>
          <a:endParaRPr lang="zh-TW" altLang="en-US"/>
        </a:p>
      </dgm:t>
    </dgm:pt>
    <dgm:pt modelId="{FDA780B0-E393-42CA-84E4-0E32A46AC3D0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總務處</a:t>
          </a:r>
        </a:p>
      </dgm:t>
    </dgm:pt>
    <dgm:pt modelId="{04929C75-C7D0-4E49-B1B2-BDE971EC808C}" type="parTrans" cxnId="{96AF4620-6979-4CFF-BCE0-FC9C3ACCC5F2}">
      <dgm:prSet/>
      <dgm:spPr/>
      <dgm:t>
        <a:bodyPr/>
        <a:lstStyle/>
        <a:p>
          <a:endParaRPr lang="zh-TW" altLang="en-US"/>
        </a:p>
      </dgm:t>
    </dgm:pt>
    <dgm:pt modelId="{1BBDAD2A-D2FA-4A4E-BF03-9B78A6523304}" type="sibTrans" cxnId="{96AF4620-6979-4CFF-BCE0-FC9C3ACCC5F2}">
      <dgm:prSet/>
      <dgm:spPr/>
      <dgm:t>
        <a:bodyPr/>
        <a:lstStyle/>
        <a:p>
          <a:endParaRPr lang="zh-TW" altLang="en-US"/>
        </a:p>
      </dgm:t>
    </dgm:pt>
    <dgm:pt modelId="{6FD4C5F2-D880-4757-ACF7-F7069476CEEE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輔導室</a:t>
          </a:r>
        </a:p>
      </dgm:t>
    </dgm:pt>
    <dgm:pt modelId="{0B9A81C4-7E76-4EA5-A4FB-2454DB7016F0}" type="parTrans" cxnId="{CB1D2CD3-32B3-46C4-BBCD-5F8CFB2F1582}">
      <dgm:prSet/>
      <dgm:spPr/>
      <dgm:t>
        <a:bodyPr/>
        <a:lstStyle/>
        <a:p>
          <a:endParaRPr lang="zh-TW" altLang="en-US"/>
        </a:p>
      </dgm:t>
    </dgm:pt>
    <dgm:pt modelId="{601ED7B1-0B54-49E3-BDB8-2DD73F2CAACB}" type="sibTrans" cxnId="{CB1D2CD3-32B3-46C4-BBCD-5F8CFB2F1582}">
      <dgm:prSet/>
      <dgm:spPr/>
      <dgm:t>
        <a:bodyPr/>
        <a:lstStyle/>
        <a:p>
          <a:endParaRPr lang="zh-TW" altLang="en-US"/>
        </a:p>
      </dgm:t>
    </dgm:pt>
    <dgm:pt modelId="{E99D4223-18D9-4F8E-BC62-363CB9F9FCE5}" type="pres">
      <dgm:prSet presAssocID="{A00657AD-F99F-4F63-B9DB-F0FC65F7ADDB}" presName="linear" presStyleCnt="0">
        <dgm:presLayoutVars>
          <dgm:dir/>
          <dgm:animLvl val="lvl"/>
          <dgm:resizeHandles val="exact"/>
        </dgm:presLayoutVars>
      </dgm:prSet>
      <dgm:spPr/>
    </dgm:pt>
    <dgm:pt modelId="{8BBFF7E7-9566-46B2-AD1F-FAD6B212E3BD}" type="pres">
      <dgm:prSet presAssocID="{72F7A612-D0CB-42B5-8563-6ECAA694BEC8}" presName="parentLin" presStyleCnt="0"/>
      <dgm:spPr/>
    </dgm:pt>
    <dgm:pt modelId="{74B22530-A200-4C45-9C1B-3EF4B4AAA629}" type="pres">
      <dgm:prSet presAssocID="{72F7A612-D0CB-42B5-8563-6ECAA694BEC8}" presName="parentLeftMargin" presStyleLbl="node1" presStyleIdx="0" presStyleCnt="4"/>
      <dgm:spPr/>
    </dgm:pt>
    <dgm:pt modelId="{37F1925B-D461-4EF7-8043-FBC088BB625D}" type="pres">
      <dgm:prSet presAssocID="{72F7A612-D0CB-42B5-8563-6ECAA694BEC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BFF55BC-1381-4FD4-B638-EA4D6D3E2744}" type="pres">
      <dgm:prSet presAssocID="{72F7A612-D0CB-42B5-8563-6ECAA694BEC8}" presName="negativeSpace" presStyleCnt="0"/>
      <dgm:spPr/>
    </dgm:pt>
    <dgm:pt modelId="{F952A2B6-477C-4398-B4F2-507144CFE0C6}" type="pres">
      <dgm:prSet presAssocID="{72F7A612-D0CB-42B5-8563-6ECAA694BEC8}" presName="childText" presStyleLbl="conFgAcc1" presStyleIdx="0" presStyleCnt="4">
        <dgm:presLayoutVars>
          <dgm:bulletEnabled val="1"/>
        </dgm:presLayoutVars>
      </dgm:prSet>
      <dgm:spPr/>
    </dgm:pt>
    <dgm:pt modelId="{14C35C7F-8769-4A2D-88A9-87699CC7E449}" type="pres">
      <dgm:prSet presAssocID="{7ADD12A9-51DF-4422-940D-4E367528CB4A}" presName="spaceBetweenRectangles" presStyleCnt="0"/>
      <dgm:spPr/>
    </dgm:pt>
    <dgm:pt modelId="{FE1855CB-D80C-48B4-B14B-E3CA311F3953}" type="pres">
      <dgm:prSet presAssocID="{125D700E-A8C6-4DF2-BBB2-61156B2D18FE}" presName="parentLin" presStyleCnt="0"/>
      <dgm:spPr/>
    </dgm:pt>
    <dgm:pt modelId="{063797F0-9D09-4BFE-BFC1-1191384B755E}" type="pres">
      <dgm:prSet presAssocID="{125D700E-A8C6-4DF2-BBB2-61156B2D18FE}" presName="parentLeftMargin" presStyleLbl="node1" presStyleIdx="0" presStyleCnt="4"/>
      <dgm:spPr/>
    </dgm:pt>
    <dgm:pt modelId="{C9CC7644-53E9-4FB5-BF94-B04429CE759D}" type="pres">
      <dgm:prSet presAssocID="{125D700E-A8C6-4DF2-BBB2-61156B2D18F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05C88EB-FA02-4BA8-A343-258B494D7707}" type="pres">
      <dgm:prSet presAssocID="{125D700E-A8C6-4DF2-BBB2-61156B2D18FE}" presName="negativeSpace" presStyleCnt="0"/>
      <dgm:spPr/>
    </dgm:pt>
    <dgm:pt modelId="{95DA0585-6BC5-4C5B-984E-731BBEA07916}" type="pres">
      <dgm:prSet presAssocID="{125D700E-A8C6-4DF2-BBB2-61156B2D18FE}" presName="childText" presStyleLbl="conFgAcc1" presStyleIdx="1" presStyleCnt="4" custLinFactY="7876" custLinFactNeighborY="100000">
        <dgm:presLayoutVars>
          <dgm:bulletEnabled val="1"/>
        </dgm:presLayoutVars>
      </dgm:prSet>
      <dgm:spPr/>
    </dgm:pt>
    <dgm:pt modelId="{01A806F7-7A03-428A-A82E-61F1C0ECFB3F}" type="pres">
      <dgm:prSet presAssocID="{2FA797E4-74D9-4481-8233-E5A109266EA2}" presName="spaceBetweenRectangles" presStyleCnt="0"/>
      <dgm:spPr/>
    </dgm:pt>
    <dgm:pt modelId="{E18AF99C-9635-4C4B-B461-0BC7A0E0AB0F}" type="pres">
      <dgm:prSet presAssocID="{FDA780B0-E393-42CA-84E4-0E32A46AC3D0}" presName="parentLin" presStyleCnt="0"/>
      <dgm:spPr/>
    </dgm:pt>
    <dgm:pt modelId="{383FFE38-52E7-4685-AAF5-6D31A27C02A4}" type="pres">
      <dgm:prSet presAssocID="{FDA780B0-E393-42CA-84E4-0E32A46AC3D0}" presName="parentLeftMargin" presStyleLbl="node1" presStyleIdx="1" presStyleCnt="4"/>
      <dgm:spPr/>
    </dgm:pt>
    <dgm:pt modelId="{48C41C60-2EC5-49D9-8B0B-55107C6B09C6}" type="pres">
      <dgm:prSet presAssocID="{FDA780B0-E393-42CA-84E4-0E32A46AC3D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FBBA187-69C8-48F3-9428-A4B46E13D3CD}" type="pres">
      <dgm:prSet presAssocID="{FDA780B0-E393-42CA-84E4-0E32A46AC3D0}" presName="negativeSpace" presStyleCnt="0"/>
      <dgm:spPr/>
    </dgm:pt>
    <dgm:pt modelId="{E6B82412-5C36-47A4-885F-56016FA0ED01}" type="pres">
      <dgm:prSet presAssocID="{FDA780B0-E393-42CA-84E4-0E32A46AC3D0}" presName="childText" presStyleLbl="conFgAcc1" presStyleIdx="2" presStyleCnt="4">
        <dgm:presLayoutVars>
          <dgm:bulletEnabled val="1"/>
        </dgm:presLayoutVars>
      </dgm:prSet>
      <dgm:spPr/>
    </dgm:pt>
    <dgm:pt modelId="{251F6802-3989-43BB-978B-9073E2D14F05}" type="pres">
      <dgm:prSet presAssocID="{1BBDAD2A-D2FA-4A4E-BF03-9B78A6523304}" presName="spaceBetweenRectangles" presStyleCnt="0"/>
      <dgm:spPr/>
    </dgm:pt>
    <dgm:pt modelId="{28364CA0-3E1A-4680-9715-79EDC709CE3A}" type="pres">
      <dgm:prSet presAssocID="{6FD4C5F2-D880-4757-ACF7-F7069476CEEE}" presName="parentLin" presStyleCnt="0"/>
      <dgm:spPr/>
    </dgm:pt>
    <dgm:pt modelId="{0819947A-52B8-4C30-AE2F-C7FEABE22A44}" type="pres">
      <dgm:prSet presAssocID="{6FD4C5F2-D880-4757-ACF7-F7069476CEEE}" presName="parentLeftMargin" presStyleLbl="node1" presStyleIdx="2" presStyleCnt="4"/>
      <dgm:spPr/>
    </dgm:pt>
    <dgm:pt modelId="{49862952-7F0D-4A72-A2EA-CC5AF87B2FB7}" type="pres">
      <dgm:prSet presAssocID="{6FD4C5F2-D880-4757-ACF7-F7069476CEE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065C99C7-9645-47B6-B54C-844609F8EE9A}" type="pres">
      <dgm:prSet presAssocID="{6FD4C5F2-D880-4757-ACF7-F7069476CEEE}" presName="negativeSpace" presStyleCnt="0"/>
      <dgm:spPr/>
    </dgm:pt>
    <dgm:pt modelId="{4D795F5C-657E-4E2A-8473-F8535B032D82}" type="pres">
      <dgm:prSet presAssocID="{6FD4C5F2-D880-4757-ACF7-F7069476CEE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52CF20F-ED43-4C97-81CD-F7331E6EB668}" type="presOf" srcId="{FDA780B0-E393-42CA-84E4-0E32A46AC3D0}" destId="{383FFE38-52E7-4685-AAF5-6D31A27C02A4}" srcOrd="0" destOrd="0" presId="urn:microsoft.com/office/officeart/2005/8/layout/list1"/>
    <dgm:cxn modelId="{96AF4620-6979-4CFF-BCE0-FC9C3ACCC5F2}" srcId="{A00657AD-F99F-4F63-B9DB-F0FC65F7ADDB}" destId="{FDA780B0-E393-42CA-84E4-0E32A46AC3D0}" srcOrd="2" destOrd="0" parTransId="{04929C75-C7D0-4E49-B1B2-BDE971EC808C}" sibTransId="{1BBDAD2A-D2FA-4A4E-BF03-9B78A6523304}"/>
    <dgm:cxn modelId="{C2ED5629-49CC-484E-9360-2DF0041107EF}" type="presOf" srcId="{6FD4C5F2-D880-4757-ACF7-F7069476CEEE}" destId="{0819947A-52B8-4C30-AE2F-C7FEABE22A44}" srcOrd="0" destOrd="0" presId="urn:microsoft.com/office/officeart/2005/8/layout/list1"/>
    <dgm:cxn modelId="{5E16892B-8538-4755-81A1-61A8DEB9EF70}" type="presOf" srcId="{125D700E-A8C6-4DF2-BBB2-61156B2D18FE}" destId="{063797F0-9D09-4BFE-BFC1-1191384B755E}" srcOrd="0" destOrd="0" presId="urn:microsoft.com/office/officeart/2005/8/layout/list1"/>
    <dgm:cxn modelId="{1CF5FB34-EC42-4C02-A38B-444814173E4F}" type="presOf" srcId="{125D700E-A8C6-4DF2-BBB2-61156B2D18FE}" destId="{C9CC7644-53E9-4FB5-BF94-B04429CE759D}" srcOrd="1" destOrd="0" presId="urn:microsoft.com/office/officeart/2005/8/layout/list1"/>
    <dgm:cxn modelId="{E89E943E-8017-4896-821A-97AB1B6E5A02}" type="presOf" srcId="{72F7A612-D0CB-42B5-8563-6ECAA694BEC8}" destId="{37F1925B-D461-4EF7-8043-FBC088BB625D}" srcOrd="1" destOrd="0" presId="urn:microsoft.com/office/officeart/2005/8/layout/list1"/>
    <dgm:cxn modelId="{0977F45D-81C0-421C-B716-D906EDA98168}" type="presOf" srcId="{72F7A612-D0CB-42B5-8563-6ECAA694BEC8}" destId="{74B22530-A200-4C45-9C1B-3EF4B4AAA629}" srcOrd="0" destOrd="0" presId="urn:microsoft.com/office/officeart/2005/8/layout/list1"/>
    <dgm:cxn modelId="{DE679363-4562-46B5-98DC-3F7C86386A9D}" type="presOf" srcId="{A00657AD-F99F-4F63-B9DB-F0FC65F7ADDB}" destId="{E99D4223-18D9-4F8E-BC62-363CB9F9FCE5}" srcOrd="0" destOrd="0" presId="urn:microsoft.com/office/officeart/2005/8/layout/list1"/>
    <dgm:cxn modelId="{51F84680-8027-4A7A-A32A-9C719D4FFD7D}" srcId="{A00657AD-F99F-4F63-B9DB-F0FC65F7ADDB}" destId="{125D700E-A8C6-4DF2-BBB2-61156B2D18FE}" srcOrd="1" destOrd="0" parTransId="{9D9FFAC8-718F-48C5-8FAD-387D33699361}" sibTransId="{2FA797E4-74D9-4481-8233-E5A109266EA2}"/>
    <dgm:cxn modelId="{D7ABCD9A-66E7-47C8-97B5-39DC4492AE78}" type="presOf" srcId="{6FD4C5F2-D880-4757-ACF7-F7069476CEEE}" destId="{49862952-7F0D-4A72-A2EA-CC5AF87B2FB7}" srcOrd="1" destOrd="0" presId="urn:microsoft.com/office/officeart/2005/8/layout/list1"/>
    <dgm:cxn modelId="{DA9CA5C9-916A-4F2E-801D-5041F6ED9A3D}" srcId="{A00657AD-F99F-4F63-B9DB-F0FC65F7ADDB}" destId="{72F7A612-D0CB-42B5-8563-6ECAA694BEC8}" srcOrd="0" destOrd="0" parTransId="{09FAB920-AAF5-4AD8-BAAC-18AD2211865C}" sibTransId="{7ADD12A9-51DF-4422-940D-4E367528CB4A}"/>
    <dgm:cxn modelId="{CB1D2CD3-32B3-46C4-BBCD-5F8CFB2F1582}" srcId="{A00657AD-F99F-4F63-B9DB-F0FC65F7ADDB}" destId="{6FD4C5F2-D880-4757-ACF7-F7069476CEEE}" srcOrd="3" destOrd="0" parTransId="{0B9A81C4-7E76-4EA5-A4FB-2454DB7016F0}" sibTransId="{601ED7B1-0B54-49E3-BDB8-2DD73F2CAACB}"/>
    <dgm:cxn modelId="{3E810AFC-89F9-49AC-BAF8-31B9F43EA599}" type="presOf" srcId="{FDA780B0-E393-42CA-84E4-0E32A46AC3D0}" destId="{48C41C60-2EC5-49D9-8B0B-55107C6B09C6}" srcOrd="1" destOrd="0" presId="urn:microsoft.com/office/officeart/2005/8/layout/list1"/>
    <dgm:cxn modelId="{80FBD630-A455-4A74-A7DB-2F6618421E7A}" type="presParOf" srcId="{E99D4223-18D9-4F8E-BC62-363CB9F9FCE5}" destId="{8BBFF7E7-9566-46B2-AD1F-FAD6B212E3BD}" srcOrd="0" destOrd="0" presId="urn:microsoft.com/office/officeart/2005/8/layout/list1"/>
    <dgm:cxn modelId="{65BF3FEB-04C6-4DBD-B7F5-012879D598D8}" type="presParOf" srcId="{8BBFF7E7-9566-46B2-AD1F-FAD6B212E3BD}" destId="{74B22530-A200-4C45-9C1B-3EF4B4AAA629}" srcOrd="0" destOrd="0" presId="urn:microsoft.com/office/officeart/2005/8/layout/list1"/>
    <dgm:cxn modelId="{9DB89378-88CA-4C4E-9FA4-F62A25653060}" type="presParOf" srcId="{8BBFF7E7-9566-46B2-AD1F-FAD6B212E3BD}" destId="{37F1925B-D461-4EF7-8043-FBC088BB625D}" srcOrd="1" destOrd="0" presId="urn:microsoft.com/office/officeart/2005/8/layout/list1"/>
    <dgm:cxn modelId="{ECBF7601-0E62-43EB-B942-BA6C3937210B}" type="presParOf" srcId="{E99D4223-18D9-4F8E-BC62-363CB9F9FCE5}" destId="{CBFF55BC-1381-4FD4-B638-EA4D6D3E2744}" srcOrd="1" destOrd="0" presId="urn:microsoft.com/office/officeart/2005/8/layout/list1"/>
    <dgm:cxn modelId="{B5EAA01A-9528-44F3-A257-99CF11A15CFC}" type="presParOf" srcId="{E99D4223-18D9-4F8E-BC62-363CB9F9FCE5}" destId="{F952A2B6-477C-4398-B4F2-507144CFE0C6}" srcOrd="2" destOrd="0" presId="urn:microsoft.com/office/officeart/2005/8/layout/list1"/>
    <dgm:cxn modelId="{10833A0E-CB55-413B-8C3D-9533D2190C0C}" type="presParOf" srcId="{E99D4223-18D9-4F8E-BC62-363CB9F9FCE5}" destId="{14C35C7F-8769-4A2D-88A9-87699CC7E449}" srcOrd="3" destOrd="0" presId="urn:microsoft.com/office/officeart/2005/8/layout/list1"/>
    <dgm:cxn modelId="{23801585-767E-4C03-987A-62B60941D54E}" type="presParOf" srcId="{E99D4223-18D9-4F8E-BC62-363CB9F9FCE5}" destId="{FE1855CB-D80C-48B4-B14B-E3CA311F3953}" srcOrd="4" destOrd="0" presId="urn:microsoft.com/office/officeart/2005/8/layout/list1"/>
    <dgm:cxn modelId="{DF304360-52A7-49E0-9FBC-E10EBE6E51D3}" type="presParOf" srcId="{FE1855CB-D80C-48B4-B14B-E3CA311F3953}" destId="{063797F0-9D09-4BFE-BFC1-1191384B755E}" srcOrd="0" destOrd="0" presId="urn:microsoft.com/office/officeart/2005/8/layout/list1"/>
    <dgm:cxn modelId="{AF495A2B-1D5A-469E-9BED-5ACE48964E90}" type="presParOf" srcId="{FE1855CB-D80C-48B4-B14B-E3CA311F3953}" destId="{C9CC7644-53E9-4FB5-BF94-B04429CE759D}" srcOrd="1" destOrd="0" presId="urn:microsoft.com/office/officeart/2005/8/layout/list1"/>
    <dgm:cxn modelId="{AC9BD846-73F6-48E8-9CAB-1F69F7CFC93C}" type="presParOf" srcId="{E99D4223-18D9-4F8E-BC62-363CB9F9FCE5}" destId="{E05C88EB-FA02-4BA8-A343-258B494D7707}" srcOrd="5" destOrd="0" presId="urn:microsoft.com/office/officeart/2005/8/layout/list1"/>
    <dgm:cxn modelId="{3E281A18-78CA-4471-8FDF-ECBA6F15A886}" type="presParOf" srcId="{E99D4223-18D9-4F8E-BC62-363CB9F9FCE5}" destId="{95DA0585-6BC5-4C5B-984E-731BBEA07916}" srcOrd="6" destOrd="0" presId="urn:microsoft.com/office/officeart/2005/8/layout/list1"/>
    <dgm:cxn modelId="{97E65350-994C-421D-BFEA-BCCF0EEE8074}" type="presParOf" srcId="{E99D4223-18D9-4F8E-BC62-363CB9F9FCE5}" destId="{01A806F7-7A03-428A-A82E-61F1C0ECFB3F}" srcOrd="7" destOrd="0" presId="urn:microsoft.com/office/officeart/2005/8/layout/list1"/>
    <dgm:cxn modelId="{A200506D-406E-4298-9F3A-E2292573F43A}" type="presParOf" srcId="{E99D4223-18D9-4F8E-BC62-363CB9F9FCE5}" destId="{E18AF99C-9635-4C4B-B461-0BC7A0E0AB0F}" srcOrd="8" destOrd="0" presId="urn:microsoft.com/office/officeart/2005/8/layout/list1"/>
    <dgm:cxn modelId="{BDD43821-9A01-49B2-8C08-28DEA37A2B43}" type="presParOf" srcId="{E18AF99C-9635-4C4B-B461-0BC7A0E0AB0F}" destId="{383FFE38-52E7-4685-AAF5-6D31A27C02A4}" srcOrd="0" destOrd="0" presId="urn:microsoft.com/office/officeart/2005/8/layout/list1"/>
    <dgm:cxn modelId="{69387AFD-1CF5-476B-B748-59189EA8F939}" type="presParOf" srcId="{E18AF99C-9635-4C4B-B461-0BC7A0E0AB0F}" destId="{48C41C60-2EC5-49D9-8B0B-55107C6B09C6}" srcOrd="1" destOrd="0" presId="urn:microsoft.com/office/officeart/2005/8/layout/list1"/>
    <dgm:cxn modelId="{A9C11575-39B6-4F30-8E1B-ED2821AD77A2}" type="presParOf" srcId="{E99D4223-18D9-4F8E-BC62-363CB9F9FCE5}" destId="{3FBBA187-69C8-48F3-9428-A4B46E13D3CD}" srcOrd="9" destOrd="0" presId="urn:microsoft.com/office/officeart/2005/8/layout/list1"/>
    <dgm:cxn modelId="{71B16854-10AB-4C98-8B57-16300C260D09}" type="presParOf" srcId="{E99D4223-18D9-4F8E-BC62-363CB9F9FCE5}" destId="{E6B82412-5C36-47A4-885F-56016FA0ED01}" srcOrd="10" destOrd="0" presId="urn:microsoft.com/office/officeart/2005/8/layout/list1"/>
    <dgm:cxn modelId="{C6E5316F-0CFF-4DD0-B85A-0DE1069771E5}" type="presParOf" srcId="{E99D4223-18D9-4F8E-BC62-363CB9F9FCE5}" destId="{251F6802-3989-43BB-978B-9073E2D14F05}" srcOrd="11" destOrd="0" presId="urn:microsoft.com/office/officeart/2005/8/layout/list1"/>
    <dgm:cxn modelId="{20FE249B-42A0-4F3C-9452-BE63E863AC32}" type="presParOf" srcId="{E99D4223-18D9-4F8E-BC62-363CB9F9FCE5}" destId="{28364CA0-3E1A-4680-9715-79EDC709CE3A}" srcOrd="12" destOrd="0" presId="urn:microsoft.com/office/officeart/2005/8/layout/list1"/>
    <dgm:cxn modelId="{31E3001E-7560-4153-BC38-C333E8C49ECB}" type="presParOf" srcId="{28364CA0-3E1A-4680-9715-79EDC709CE3A}" destId="{0819947A-52B8-4C30-AE2F-C7FEABE22A44}" srcOrd="0" destOrd="0" presId="urn:microsoft.com/office/officeart/2005/8/layout/list1"/>
    <dgm:cxn modelId="{BBB9101A-4862-4F73-B7C0-C327CE071392}" type="presParOf" srcId="{28364CA0-3E1A-4680-9715-79EDC709CE3A}" destId="{49862952-7F0D-4A72-A2EA-CC5AF87B2FB7}" srcOrd="1" destOrd="0" presId="urn:microsoft.com/office/officeart/2005/8/layout/list1"/>
    <dgm:cxn modelId="{85EBCC71-B5DC-4524-8CA9-BD9144FAA7FF}" type="presParOf" srcId="{E99D4223-18D9-4F8E-BC62-363CB9F9FCE5}" destId="{065C99C7-9645-47B6-B54C-844609F8EE9A}" srcOrd="13" destOrd="0" presId="urn:microsoft.com/office/officeart/2005/8/layout/list1"/>
    <dgm:cxn modelId="{40A0E6E1-B8E1-49C0-A453-DDD10766F92E}" type="presParOf" srcId="{E99D4223-18D9-4F8E-BC62-363CB9F9FCE5}" destId="{4D795F5C-657E-4E2A-8473-F8535B032D8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00657AD-F99F-4F63-B9DB-F0FC65F7ADDB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2F7A612-D0CB-42B5-8563-6ECAA694BEC8}">
      <dgm:prSet phldrT="[文字]" custT="1"/>
      <dgm:spPr>
        <a:solidFill>
          <a:schemeClr val="accent1">
            <a:lumMod val="90000"/>
          </a:schemeClr>
        </a:solidFill>
      </dgm:spPr>
      <dgm:t>
        <a:bodyPr/>
        <a:lstStyle/>
        <a:p>
          <a:pPr algn="ctr"/>
          <a:r>
            <a:rPr lang="zh-TW" altLang="en-US" sz="1600" dirty="0">
              <a:solidFill>
                <a:srgbClr val="FFFFCC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教務處</a:t>
          </a:r>
        </a:p>
      </dgm:t>
    </dgm:pt>
    <dgm:pt modelId="{09FAB920-AAF5-4AD8-BAAC-18AD2211865C}" type="parTrans" cxnId="{DA9CA5C9-916A-4F2E-801D-5041F6ED9A3D}">
      <dgm:prSet/>
      <dgm:spPr/>
      <dgm:t>
        <a:bodyPr/>
        <a:lstStyle/>
        <a:p>
          <a:endParaRPr lang="zh-TW" altLang="en-US"/>
        </a:p>
      </dgm:t>
    </dgm:pt>
    <dgm:pt modelId="{7ADD12A9-51DF-4422-940D-4E367528CB4A}" type="sibTrans" cxnId="{DA9CA5C9-916A-4F2E-801D-5041F6ED9A3D}">
      <dgm:prSet/>
      <dgm:spPr/>
      <dgm:t>
        <a:bodyPr/>
        <a:lstStyle/>
        <a:p>
          <a:endParaRPr lang="zh-TW" altLang="en-US"/>
        </a:p>
      </dgm:t>
    </dgm:pt>
    <dgm:pt modelId="{125D700E-A8C6-4DF2-BBB2-61156B2D18FE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學務處</a:t>
          </a:r>
        </a:p>
      </dgm:t>
    </dgm:pt>
    <dgm:pt modelId="{9D9FFAC8-718F-48C5-8FAD-387D33699361}" type="parTrans" cxnId="{51F84680-8027-4A7A-A32A-9C719D4FFD7D}">
      <dgm:prSet/>
      <dgm:spPr/>
      <dgm:t>
        <a:bodyPr/>
        <a:lstStyle/>
        <a:p>
          <a:endParaRPr lang="zh-TW" altLang="en-US"/>
        </a:p>
      </dgm:t>
    </dgm:pt>
    <dgm:pt modelId="{2FA797E4-74D9-4481-8233-E5A109266EA2}" type="sibTrans" cxnId="{51F84680-8027-4A7A-A32A-9C719D4FFD7D}">
      <dgm:prSet/>
      <dgm:spPr/>
      <dgm:t>
        <a:bodyPr/>
        <a:lstStyle/>
        <a:p>
          <a:endParaRPr lang="zh-TW" altLang="en-US"/>
        </a:p>
      </dgm:t>
    </dgm:pt>
    <dgm:pt modelId="{FDA780B0-E393-42CA-84E4-0E32A46AC3D0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總務處</a:t>
          </a:r>
        </a:p>
      </dgm:t>
    </dgm:pt>
    <dgm:pt modelId="{04929C75-C7D0-4E49-B1B2-BDE971EC808C}" type="parTrans" cxnId="{96AF4620-6979-4CFF-BCE0-FC9C3ACCC5F2}">
      <dgm:prSet/>
      <dgm:spPr/>
      <dgm:t>
        <a:bodyPr/>
        <a:lstStyle/>
        <a:p>
          <a:endParaRPr lang="zh-TW" altLang="en-US"/>
        </a:p>
      </dgm:t>
    </dgm:pt>
    <dgm:pt modelId="{1BBDAD2A-D2FA-4A4E-BF03-9B78A6523304}" type="sibTrans" cxnId="{96AF4620-6979-4CFF-BCE0-FC9C3ACCC5F2}">
      <dgm:prSet/>
      <dgm:spPr/>
      <dgm:t>
        <a:bodyPr/>
        <a:lstStyle/>
        <a:p>
          <a:endParaRPr lang="zh-TW" altLang="en-US"/>
        </a:p>
      </dgm:t>
    </dgm:pt>
    <dgm:pt modelId="{6FD4C5F2-D880-4757-ACF7-F7069476CEEE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輔導室</a:t>
          </a:r>
        </a:p>
      </dgm:t>
    </dgm:pt>
    <dgm:pt modelId="{0B9A81C4-7E76-4EA5-A4FB-2454DB7016F0}" type="parTrans" cxnId="{CB1D2CD3-32B3-46C4-BBCD-5F8CFB2F1582}">
      <dgm:prSet/>
      <dgm:spPr/>
      <dgm:t>
        <a:bodyPr/>
        <a:lstStyle/>
        <a:p>
          <a:endParaRPr lang="zh-TW" altLang="en-US"/>
        </a:p>
      </dgm:t>
    </dgm:pt>
    <dgm:pt modelId="{601ED7B1-0B54-49E3-BDB8-2DD73F2CAACB}" type="sibTrans" cxnId="{CB1D2CD3-32B3-46C4-BBCD-5F8CFB2F1582}">
      <dgm:prSet/>
      <dgm:spPr/>
      <dgm:t>
        <a:bodyPr/>
        <a:lstStyle/>
        <a:p>
          <a:endParaRPr lang="zh-TW" altLang="en-US"/>
        </a:p>
      </dgm:t>
    </dgm:pt>
    <dgm:pt modelId="{E99D4223-18D9-4F8E-BC62-363CB9F9FCE5}" type="pres">
      <dgm:prSet presAssocID="{A00657AD-F99F-4F63-B9DB-F0FC65F7ADDB}" presName="linear" presStyleCnt="0">
        <dgm:presLayoutVars>
          <dgm:dir/>
          <dgm:animLvl val="lvl"/>
          <dgm:resizeHandles val="exact"/>
        </dgm:presLayoutVars>
      </dgm:prSet>
      <dgm:spPr/>
    </dgm:pt>
    <dgm:pt modelId="{8BBFF7E7-9566-46B2-AD1F-FAD6B212E3BD}" type="pres">
      <dgm:prSet presAssocID="{72F7A612-D0CB-42B5-8563-6ECAA694BEC8}" presName="parentLin" presStyleCnt="0"/>
      <dgm:spPr/>
    </dgm:pt>
    <dgm:pt modelId="{74B22530-A200-4C45-9C1B-3EF4B4AAA629}" type="pres">
      <dgm:prSet presAssocID="{72F7A612-D0CB-42B5-8563-6ECAA694BEC8}" presName="parentLeftMargin" presStyleLbl="node1" presStyleIdx="0" presStyleCnt="4"/>
      <dgm:spPr/>
    </dgm:pt>
    <dgm:pt modelId="{37F1925B-D461-4EF7-8043-FBC088BB625D}" type="pres">
      <dgm:prSet presAssocID="{72F7A612-D0CB-42B5-8563-6ECAA694BEC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BFF55BC-1381-4FD4-B638-EA4D6D3E2744}" type="pres">
      <dgm:prSet presAssocID="{72F7A612-D0CB-42B5-8563-6ECAA694BEC8}" presName="negativeSpace" presStyleCnt="0"/>
      <dgm:spPr/>
    </dgm:pt>
    <dgm:pt modelId="{F952A2B6-477C-4398-B4F2-507144CFE0C6}" type="pres">
      <dgm:prSet presAssocID="{72F7A612-D0CB-42B5-8563-6ECAA694BEC8}" presName="childText" presStyleLbl="conFgAcc1" presStyleIdx="0" presStyleCnt="4">
        <dgm:presLayoutVars>
          <dgm:bulletEnabled val="1"/>
        </dgm:presLayoutVars>
      </dgm:prSet>
      <dgm:spPr/>
    </dgm:pt>
    <dgm:pt modelId="{14C35C7F-8769-4A2D-88A9-87699CC7E449}" type="pres">
      <dgm:prSet presAssocID="{7ADD12A9-51DF-4422-940D-4E367528CB4A}" presName="spaceBetweenRectangles" presStyleCnt="0"/>
      <dgm:spPr/>
    </dgm:pt>
    <dgm:pt modelId="{FE1855CB-D80C-48B4-B14B-E3CA311F3953}" type="pres">
      <dgm:prSet presAssocID="{125D700E-A8C6-4DF2-BBB2-61156B2D18FE}" presName="parentLin" presStyleCnt="0"/>
      <dgm:spPr/>
    </dgm:pt>
    <dgm:pt modelId="{063797F0-9D09-4BFE-BFC1-1191384B755E}" type="pres">
      <dgm:prSet presAssocID="{125D700E-A8C6-4DF2-BBB2-61156B2D18FE}" presName="parentLeftMargin" presStyleLbl="node1" presStyleIdx="0" presStyleCnt="4"/>
      <dgm:spPr/>
    </dgm:pt>
    <dgm:pt modelId="{C9CC7644-53E9-4FB5-BF94-B04429CE759D}" type="pres">
      <dgm:prSet presAssocID="{125D700E-A8C6-4DF2-BBB2-61156B2D18F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05C88EB-FA02-4BA8-A343-258B494D7707}" type="pres">
      <dgm:prSet presAssocID="{125D700E-A8C6-4DF2-BBB2-61156B2D18FE}" presName="negativeSpace" presStyleCnt="0"/>
      <dgm:spPr/>
    </dgm:pt>
    <dgm:pt modelId="{95DA0585-6BC5-4C5B-984E-731BBEA07916}" type="pres">
      <dgm:prSet presAssocID="{125D700E-A8C6-4DF2-BBB2-61156B2D18FE}" presName="childText" presStyleLbl="conFgAcc1" presStyleIdx="1" presStyleCnt="4" custLinFactY="7876" custLinFactNeighborY="100000">
        <dgm:presLayoutVars>
          <dgm:bulletEnabled val="1"/>
        </dgm:presLayoutVars>
      </dgm:prSet>
      <dgm:spPr/>
    </dgm:pt>
    <dgm:pt modelId="{01A806F7-7A03-428A-A82E-61F1C0ECFB3F}" type="pres">
      <dgm:prSet presAssocID="{2FA797E4-74D9-4481-8233-E5A109266EA2}" presName="spaceBetweenRectangles" presStyleCnt="0"/>
      <dgm:spPr/>
    </dgm:pt>
    <dgm:pt modelId="{E18AF99C-9635-4C4B-B461-0BC7A0E0AB0F}" type="pres">
      <dgm:prSet presAssocID="{FDA780B0-E393-42CA-84E4-0E32A46AC3D0}" presName="parentLin" presStyleCnt="0"/>
      <dgm:spPr/>
    </dgm:pt>
    <dgm:pt modelId="{383FFE38-52E7-4685-AAF5-6D31A27C02A4}" type="pres">
      <dgm:prSet presAssocID="{FDA780B0-E393-42CA-84E4-0E32A46AC3D0}" presName="parentLeftMargin" presStyleLbl="node1" presStyleIdx="1" presStyleCnt="4"/>
      <dgm:spPr/>
    </dgm:pt>
    <dgm:pt modelId="{48C41C60-2EC5-49D9-8B0B-55107C6B09C6}" type="pres">
      <dgm:prSet presAssocID="{FDA780B0-E393-42CA-84E4-0E32A46AC3D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FBBA187-69C8-48F3-9428-A4B46E13D3CD}" type="pres">
      <dgm:prSet presAssocID="{FDA780B0-E393-42CA-84E4-0E32A46AC3D0}" presName="negativeSpace" presStyleCnt="0"/>
      <dgm:spPr/>
    </dgm:pt>
    <dgm:pt modelId="{E6B82412-5C36-47A4-885F-56016FA0ED01}" type="pres">
      <dgm:prSet presAssocID="{FDA780B0-E393-42CA-84E4-0E32A46AC3D0}" presName="childText" presStyleLbl="conFgAcc1" presStyleIdx="2" presStyleCnt="4">
        <dgm:presLayoutVars>
          <dgm:bulletEnabled val="1"/>
        </dgm:presLayoutVars>
      </dgm:prSet>
      <dgm:spPr/>
    </dgm:pt>
    <dgm:pt modelId="{251F6802-3989-43BB-978B-9073E2D14F05}" type="pres">
      <dgm:prSet presAssocID="{1BBDAD2A-D2FA-4A4E-BF03-9B78A6523304}" presName="spaceBetweenRectangles" presStyleCnt="0"/>
      <dgm:spPr/>
    </dgm:pt>
    <dgm:pt modelId="{28364CA0-3E1A-4680-9715-79EDC709CE3A}" type="pres">
      <dgm:prSet presAssocID="{6FD4C5F2-D880-4757-ACF7-F7069476CEEE}" presName="parentLin" presStyleCnt="0"/>
      <dgm:spPr/>
    </dgm:pt>
    <dgm:pt modelId="{0819947A-52B8-4C30-AE2F-C7FEABE22A44}" type="pres">
      <dgm:prSet presAssocID="{6FD4C5F2-D880-4757-ACF7-F7069476CEEE}" presName="parentLeftMargin" presStyleLbl="node1" presStyleIdx="2" presStyleCnt="4"/>
      <dgm:spPr/>
    </dgm:pt>
    <dgm:pt modelId="{49862952-7F0D-4A72-A2EA-CC5AF87B2FB7}" type="pres">
      <dgm:prSet presAssocID="{6FD4C5F2-D880-4757-ACF7-F7069476CEE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065C99C7-9645-47B6-B54C-844609F8EE9A}" type="pres">
      <dgm:prSet presAssocID="{6FD4C5F2-D880-4757-ACF7-F7069476CEEE}" presName="negativeSpace" presStyleCnt="0"/>
      <dgm:spPr/>
    </dgm:pt>
    <dgm:pt modelId="{4D795F5C-657E-4E2A-8473-F8535B032D82}" type="pres">
      <dgm:prSet presAssocID="{6FD4C5F2-D880-4757-ACF7-F7069476CEE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52CF20F-ED43-4C97-81CD-F7331E6EB668}" type="presOf" srcId="{FDA780B0-E393-42CA-84E4-0E32A46AC3D0}" destId="{383FFE38-52E7-4685-AAF5-6D31A27C02A4}" srcOrd="0" destOrd="0" presId="urn:microsoft.com/office/officeart/2005/8/layout/list1"/>
    <dgm:cxn modelId="{96AF4620-6979-4CFF-BCE0-FC9C3ACCC5F2}" srcId="{A00657AD-F99F-4F63-B9DB-F0FC65F7ADDB}" destId="{FDA780B0-E393-42CA-84E4-0E32A46AC3D0}" srcOrd="2" destOrd="0" parTransId="{04929C75-C7D0-4E49-B1B2-BDE971EC808C}" sibTransId="{1BBDAD2A-D2FA-4A4E-BF03-9B78A6523304}"/>
    <dgm:cxn modelId="{C2ED5629-49CC-484E-9360-2DF0041107EF}" type="presOf" srcId="{6FD4C5F2-D880-4757-ACF7-F7069476CEEE}" destId="{0819947A-52B8-4C30-AE2F-C7FEABE22A44}" srcOrd="0" destOrd="0" presId="urn:microsoft.com/office/officeart/2005/8/layout/list1"/>
    <dgm:cxn modelId="{5E16892B-8538-4755-81A1-61A8DEB9EF70}" type="presOf" srcId="{125D700E-A8C6-4DF2-BBB2-61156B2D18FE}" destId="{063797F0-9D09-4BFE-BFC1-1191384B755E}" srcOrd="0" destOrd="0" presId="urn:microsoft.com/office/officeart/2005/8/layout/list1"/>
    <dgm:cxn modelId="{1CF5FB34-EC42-4C02-A38B-444814173E4F}" type="presOf" srcId="{125D700E-A8C6-4DF2-BBB2-61156B2D18FE}" destId="{C9CC7644-53E9-4FB5-BF94-B04429CE759D}" srcOrd="1" destOrd="0" presId="urn:microsoft.com/office/officeart/2005/8/layout/list1"/>
    <dgm:cxn modelId="{E89E943E-8017-4896-821A-97AB1B6E5A02}" type="presOf" srcId="{72F7A612-D0CB-42B5-8563-6ECAA694BEC8}" destId="{37F1925B-D461-4EF7-8043-FBC088BB625D}" srcOrd="1" destOrd="0" presId="urn:microsoft.com/office/officeart/2005/8/layout/list1"/>
    <dgm:cxn modelId="{0977F45D-81C0-421C-B716-D906EDA98168}" type="presOf" srcId="{72F7A612-D0CB-42B5-8563-6ECAA694BEC8}" destId="{74B22530-A200-4C45-9C1B-3EF4B4AAA629}" srcOrd="0" destOrd="0" presId="urn:microsoft.com/office/officeart/2005/8/layout/list1"/>
    <dgm:cxn modelId="{DE679363-4562-46B5-98DC-3F7C86386A9D}" type="presOf" srcId="{A00657AD-F99F-4F63-B9DB-F0FC65F7ADDB}" destId="{E99D4223-18D9-4F8E-BC62-363CB9F9FCE5}" srcOrd="0" destOrd="0" presId="urn:microsoft.com/office/officeart/2005/8/layout/list1"/>
    <dgm:cxn modelId="{51F84680-8027-4A7A-A32A-9C719D4FFD7D}" srcId="{A00657AD-F99F-4F63-B9DB-F0FC65F7ADDB}" destId="{125D700E-A8C6-4DF2-BBB2-61156B2D18FE}" srcOrd="1" destOrd="0" parTransId="{9D9FFAC8-718F-48C5-8FAD-387D33699361}" sibTransId="{2FA797E4-74D9-4481-8233-E5A109266EA2}"/>
    <dgm:cxn modelId="{D7ABCD9A-66E7-47C8-97B5-39DC4492AE78}" type="presOf" srcId="{6FD4C5F2-D880-4757-ACF7-F7069476CEEE}" destId="{49862952-7F0D-4A72-A2EA-CC5AF87B2FB7}" srcOrd="1" destOrd="0" presId="urn:microsoft.com/office/officeart/2005/8/layout/list1"/>
    <dgm:cxn modelId="{DA9CA5C9-916A-4F2E-801D-5041F6ED9A3D}" srcId="{A00657AD-F99F-4F63-B9DB-F0FC65F7ADDB}" destId="{72F7A612-D0CB-42B5-8563-6ECAA694BEC8}" srcOrd="0" destOrd="0" parTransId="{09FAB920-AAF5-4AD8-BAAC-18AD2211865C}" sibTransId="{7ADD12A9-51DF-4422-940D-4E367528CB4A}"/>
    <dgm:cxn modelId="{CB1D2CD3-32B3-46C4-BBCD-5F8CFB2F1582}" srcId="{A00657AD-F99F-4F63-B9DB-F0FC65F7ADDB}" destId="{6FD4C5F2-D880-4757-ACF7-F7069476CEEE}" srcOrd="3" destOrd="0" parTransId="{0B9A81C4-7E76-4EA5-A4FB-2454DB7016F0}" sibTransId="{601ED7B1-0B54-49E3-BDB8-2DD73F2CAACB}"/>
    <dgm:cxn modelId="{3E810AFC-89F9-49AC-BAF8-31B9F43EA599}" type="presOf" srcId="{FDA780B0-E393-42CA-84E4-0E32A46AC3D0}" destId="{48C41C60-2EC5-49D9-8B0B-55107C6B09C6}" srcOrd="1" destOrd="0" presId="urn:microsoft.com/office/officeart/2005/8/layout/list1"/>
    <dgm:cxn modelId="{80FBD630-A455-4A74-A7DB-2F6618421E7A}" type="presParOf" srcId="{E99D4223-18D9-4F8E-BC62-363CB9F9FCE5}" destId="{8BBFF7E7-9566-46B2-AD1F-FAD6B212E3BD}" srcOrd="0" destOrd="0" presId="urn:microsoft.com/office/officeart/2005/8/layout/list1"/>
    <dgm:cxn modelId="{65BF3FEB-04C6-4DBD-B7F5-012879D598D8}" type="presParOf" srcId="{8BBFF7E7-9566-46B2-AD1F-FAD6B212E3BD}" destId="{74B22530-A200-4C45-9C1B-3EF4B4AAA629}" srcOrd="0" destOrd="0" presId="urn:microsoft.com/office/officeart/2005/8/layout/list1"/>
    <dgm:cxn modelId="{9DB89378-88CA-4C4E-9FA4-F62A25653060}" type="presParOf" srcId="{8BBFF7E7-9566-46B2-AD1F-FAD6B212E3BD}" destId="{37F1925B-D461-4EF7-8043-FBC088BB625D}" srcOrd="1" destOrd="0" presId="urn:microsoft.com/office/officeart/2005/8/layout/list1"/>
    <dgm:cxn modelId="{ECBF7601-0E62-43EB-B942-BA6C3937210B}" type="presParOf" srcId="{E99D4223-18D9-4F8E-BC62-363CB9F9FCE5}" destId="{CBFF55BC-1381-4FD4-B638-EA4D6D3E2744}" srcOrd="1" destOrd="0" presId="urn:microsoft.com/office/officeart/2005/8/layout/list1"/>
    <dgm:cxn modelId="{B5EAA01A-9528-44F3-A257-99CF11A15CFC}" type="presParOf" srcId="{E99D4223-18D9-4F8E-BC62-363CB9F9FCE5}" destId="{F952A2B6-477C-4398-B4F2-507144CFE0C6}" srcOrd="2" destOrd="0" presId="urn:microsoft.com/office/officeart/2005/8/layout/list1"/>
    <dgm:cxn modelId="{10833A0E-CB55-413B-8C3D-9533D2190C0C}" type="presParOf" srcId="{E99D4223-18D9-4F8E-BC62-363CB9F9FCE5}" destId="{14C35C7F-8769-4A2D-88A9-87699CC7E449}" srcOrd="3" destOrd="0" presId="urn:microsoft.com/office/officeart/2005/8/layout/list1"/>
    <dgm:cxn modelId="{23801585-767E-4C03-987A-62B60941D54E}" type="presParOf" srcId="{E99D4223-18D9-4F8E-BC62-363CB9F9FCE5}" destId="{FE1855CB-D80C-48B4-B14B-E3CA311F3953}" srcOrd="4" destOrd="0" presId="urn:microsoft.com/office/officeart/2005/8/layout/list1"/>
    <dgm:cxn modelId="{DF304360-52A7-49E0-9FBC-E10EBE6E51D3}" type="presParOf" srcId="{FE1855CB-D80C-48B4-B14B-E3CA311F3953}" destId="{063797F0-9D09-4BFE-BFC1-1191384B755E}" srcOrd="0" destOrd="0" presId="urn:microsoft.com/office/officeart/2005/8/layout/list1"/>
    <dgm:cxn modelId="{AF495A2B-1D5A-469E-9BED-5ACE48964E90}" type="presParOf" srcId="{FE1855CB-D80C-48B4-B14B-E3CA311F3953}" destId="{C9CC7644-53E9-4FB5-BF94-B04429CE759D}" srcOrd="1" destOrd="0" presId="urn:microsoft.com/office/officeart/2005/8/layout/list1"/>
    <dgm:cxn modelId="{AC9BD846-73F6-48E8-9CAB-1F69F7CFC93C}" type="presParOf" srcId="{E99D4223-18D9-4F8E-BC62-363CB9F9FCE5}" destId="{E05C88EB-FA02-4BA8-A343-258B494D7707}" srcOrd="5" destOrd="0" presId="urn:microsoft.com/office/officeart/2005/8/layout/list1"/>
    <dgm:cxn modelId="{3E281A18-78CA-4471-8FDF-ECBA6F15A886}" type="presParOf" srcId="{E99D4223-18D9-4F8E-BC62-363CB9F9FCE5}" destId="{95DA0585-6BC5-4C5B-984E-731BBEA07916}" srcOrd="6" destOrd="0" presId="urn:microsoft.com/office/officeart/2005/8/layout/list1"/>
    <dgm:cxn modelId="{97E65350-994C-421D-BFEA-BCCF0EEE8074}" type="presParOf" srcId="{E99D4223-18D9-4F8E-BC62-363CB9F9FCE5}" destId="{01A806F7-7A03-428A-A82E-61F1C0ECFB3F}" srcOrd="7" destOrd="0" presId="urn:microsoft.com/office/officeart/2005/8/layout/list1"/>
    <dgm:cxn modelId="{A200506D-406E-4298-9F3A-E2292573F43A}" type="presParOf" srcId="{E99D4223-18D9-4F8E-BC62-363CB9F9FCE5}" destId="{E18AF99C-9635-4C4B-B461-0BC7A0E0AB0F}" srcOrd="8" destOrd="0" presId="urn:microsoft.com/office/officeart/2005/8/layout/list1"/>
    <dgm:cxn modelId="{BDD43821-9A01-49B2-8C08-28DEA37A2B43}" type="presParOf" srcId="{E18AF99C-9635-4C4B-B461-0BC7A0E0AB0F}" destId="{383FFE38-52E7-4685-AAF5-6D31A27C02A4}" srcOrd="0" destOrd="0" presId="urn:microsoft.com/office/officeart/2005/8/layout/list1"/>
    <dgm:cxn modelId="{69387AFD-1CF5-476B-B748-59189EA8F939}" type="presParOf" srcId="{E18AF99C-9635-4C4B-B461-0BC7A0E0AB0F}" destId="{48C41C60-2EC5-49D9-8B0B-55107C6B09C6}" srcOrd="1" destOrd="0" presId="urn:microsoft.com/office/officeart/2005/8/layout/list1"/>
    <dgm:cxn modelId="{A9C11575-39B6-4F30-8E1B-ED2821AD77A2}" type="presParOf" srcId="{E99D4223-18D9-4F8E-BC62-363CB9F9FCE5}" destId="{3FBBA187-69C8-48F3-9428-A4B46E13D3CD}" srcOrd="9" destOrd="0" presId="urn:microsoft.com/office/officeart/2005/8/layout/list1"/>
    <dgm:cxn modelId="{71B16854-10AB-4C98-8B57-16300C260D09}" type="presParOf" srcId="{E99D4223-18D9-4F8E-BC62-363CB9F9FCE5}" destId="{E6B82412-5C36-47A4-885F-56016FA0ED01}" srcOrd="10" destOrd="0" presId="urn:microsoft.com/office/officeart/2005/8/layout/list1"/>
    <dgm:cxn modelId="{C6E5316F-0CFF-4DD0-B85A-0DE1069771E5}" type="presParOf" srcId="{E99D4223-18D9-4F8E-BC62-363CB9F9FCE5}" destId="{251F6802-3989-43BB-978B-9073E2D14F05}" srcOrd="11" destOrd="0" presId="urn:microsoft.com/office/officeart/2005/8/layout/list1"/>
    <dgm:cxn modelId="{20FE249B-42A0-4F3C-9452-BE63E863AC32}" type="presParOf" srcId="{E99D4223-18D9-4F8E-BC62-363CB9F9FCE5}" destId="{28364CA0-3E1A-4680-9715-79EDC709CE3A}" srcOrd="12" destOrd="0" presId="urn:microsoft.com/office/officeart/2005/8/layout/list1"/>
    <dgm:cxn modelId="{31E3001E-7560-4153-BC38-C333E8C49ECB}" type="presParOf" srcId="{28364CA0-3E1A-4680-9715-79EDC709CE3A}" destId="{0819947A-52B8-4C30-AE2F-C7FEABE22A44}" srcOrd="0" destOrd="0" presId="urn:microsoft.com/office/officeart/2005/8/layout/list1"/>
    <dgm:cxn modelId="{BBB9101A-4862-4F73-B7C0-C327CE071392}" type="presParOf" srcId="{28364CA0-3E1A-4680-9715-79EDC709CE3A}" destId="{49862952-7F0D-4A72-A2EA-CC5AF87B2FB7}" srcOrd="1" destOrd="0" presId="urn:microsoft.com/office/officeart/2005/8/layout/list1"/>
    <dgm:cxn modelId="{85EBCC71-B5DC-4524-8CA9-BD9144FAA7FF}" type="presParOf" srcId="{E99D4223-18D9-4F8E-BC62-363CB9F9FCE5}" destId="{065C99C7-9645-47B6-B54C-844609F8EE9A}" srcOrd="13" destOrd="0" presId="urn:microsoft.com/office/officeart/2005/8/layout/list1"/>
    <dgm:cxn modelId="{40A0E6E1-B8E1-49C0-A453-DDD10766F92E}" type="presParOf" srcId="{E99D4223-18D9-4F8E-BC62-363CB9F9FCE5}" destId="{4D795F5C-657E-4E2A-8473-F8535B032D8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00657AD-F99F-4F63-B9DB-F0FC65F7ADDB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2F7A612-D0CB-42B5-8563-6ECAA694BEC8}">
      <dgm:prSet phldrT="[文字]" custT="1"/>
      <dgm:spPr>
        <a:solidFill>
          <a:schemeClr val="accent1">
            <a:lumMod val="90000"/>
          </a:schemeClr>
        </a:solidFill>
      </dgm:spPr>
      <dgm:t>
        <a:bodyPr/>
        <a:lstStyle/>
        <a:p>
          <a:pPr algn="ctr"/>
          <a:r>
            <a:rPr lang="zh-TW" altLang="en-US" sz="1600" dirty="0">
              <a:solidFill>
                <a:srgbClr val="FFFFCC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教務處</a:t>
          </a:r>
        </a:p>
      </dgm:t>
    </dgm:pt>
    <dgm:pt modelId="{09FAB920-AAF5-4AD8-BAAC-18AD2211865C}" type="parTrans" cxnId="{DA9CA5C9-916A-4F2E-801D-5041F6ED9A3D}">
      <dgm:prSet/>
      <dgm:spPr/>
      <dgm:t>
        <a:bodyPr/>
        <a:lstStyle/>
        <a:p>
          <a:endParaRPr lang="zh-TW" altLang="en-US"/>
        </a:p>
      </dgm:t>
    </dgm:pt>
    <dgm:pt modelId="{7ADD12A9-51DF-4422-940D-4E367528CB4A}" type="sibTrans" cxnId="{DA9CA5C9-916A-4F2E-801D-5041F6ED9A3D}">
      <dgm:prSet/>
      <dgm:spPr/>
      <dgm:t>
        <a:bodyPr/>
        <a:lstStyle/>
        <a:p>
          <a:endParaRPr lang="zh-TW" altLang="en-US"/>
        </a:p>
      </dgm:t>
    </dgm:pt>
    <dgm:pt modelId="{125D700E-A8C6-4DF2-BBB2-61156B2D18FE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學務處</a:t>
          </a:r>
        </a:p>
      </dgm:t>
    </dgm:pt>
    <dgm:pt modelId="{9D9FFAC8-718F-48C5-8FAD-387D33699361}" type="parTrans" cxnId="{51F84680-8027-4A7A-A32A-9C719D4FFD7D}">
      <dgm:prSet/>
      <dgm:spPr/>
      <dgm:t>
        <a:bodyPr/>
        <a:lstStyle/>
        <a:p>
          <a:endParaRPr lang="zh-TW" altLang="en-US"/>
        </a:p>
      </dgm:t>
    </dgm:pt>
    <dgm:pt modelId="{2FA797E4-74D9-4481-8233-E5A109266EA2}" type="sibTrans" cxnId="{51F84680-8027-4A7A-A32A-9C719D4FFD7D}">
      <dgm:prSet/>
      <dgm:spPr/>
      <dgm:t>
        <a:bodyPr/>
        <a:lstStyle/>
        <a:p>
          <a:endParaRPr lang="zh-TW" altLang="en-US"/>
        </a:p>
      </dgm:t>
    </dgm:pt>
    <dgm:pt modelId="{FDA780B0-E393-42CA-84E4-0E32A46AC3D0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總務處</a:t>
          </a:r>
        </a:p>
      </dgm:t>
    </dgm:pt>
    <dgm:pt modelId="{04929C75-C7D0-4E49-B1B2-BDE971EC808C}" type="parTrans" cxnId="{96AF4620-6979-4CFF-BCE0-FC9C3ACCC5F2}">
      <dgm:prSet/>
      <dgm:spPr/>
      <dgm:t>
        <a:bodyPr/>
        <a:lstStyle/>
        <a:p>
          <a:endParaRPr lang="zh-TW" altLang="en-US"/>
        </a:p>
      </dgm:t>
    </dgm:pt>
    <dgm:pt modelId="{1BBDAD2A-D2FA-4A4E-BF03-9B78A6523304}" type="sibTrans" cxnId="{96AF4620-6979-4CFF-BCE0-FC9C3ACCC5F2}">
      <dgm:prSet/>
      <dgm:spPr/>
      <dgm:t>
        <a:bodyPr/>
        <a:lstStyle/>
        <a:p>
          <a:endParaRPr lang="zh-TW" altLang="en-US"/>
        </a:p>
      </dgm:t>
    </dgm:pt>
    <dgm:pt modelId="{6FD4C5F2-D880-4757-ACF7-F7069476CEEE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輔導室</a:t>
          </a:r>
        </a:p>
      </dgm:t>
    </dgm:pt>
    <dgm:pt modelId="{0B9A81C4-7E76-4EA5-A4FB-2454DB7016F0}" type="parTrans" cxnId="{CB1D2CD3-32B3-46C4-BBCD-5F8CFB2F1582}">
      <dgm:prSet/>
      <dgm:spPr/>
      <dgm:t>
        <a:bodyPr/>
        <a:lstStyle/>
        <a:p>
          <a:endParaRPr lang="zh-TW" altLang="en-US"/>
        </a:p>
      </dgm:t>
    </dgm:pt>
    <dgm:pt modelId="{601ED7B1-0B54-49E3-BDB8-2DD73F2CAACB}" type="sibTrans" cxnId="{CB1D2CD3-32B3-46C4-BBCD-5F8CFB2F1582}">
      <dgm:prSet/>
      <dgm:spPr/>
      <dgm:t>
        <a:bodyPr/>
        <a:lstStyle/>
        <a:p>
          <a:endParaRPr lang="zh-TW" altLang="en-US"/>
        </a:p>
      </dgm:t>
    </dgm:pt>
    <dgm:pt modelId="{E99D4223-18D9-4F8E-BC62-363CB9F9FCE5}" type="pres">
      <dgm:prSet presAssocID="{A00657AD-F99F-4F63-B9DB-F0FC65F7ADDB}" presName="linear" presStyleCnt="0">
        <dgm:presLayoutVars>
          <dgm:dir/>
          <dgm:animLvl val="lvl"/>
          <dgm:resizeHandles val="exact"/>
        </dgm:presLayoutVars>
      </dgm:prSet>
      <dgm:spPr/>
    </dgm:pt>
    <dgm:pt modelId="{8BBFF7E7-9566-46B2-AD1F-FAD6B212E3BD}" type="pres">
      <dgm:prSet presAssocID="{72F7A612-D0CB-42B5-8563-6ECAA694BEC8}" presName="parentLin" presStyleCnt="0"/>
      <dgm:spPr/>
    </dgm:pt>
    <dgm:pt modelId="{74B22530-A200-4C45-9C1B-3EF4B4AAA629}" type="pres">
      <dgm:prSet presAssocID="{72F7A612-D0CB-42B5-8563-6ECAA694BEC8}" presName="parentLeftMargin" presStyleLbl="node1" presStyleIdx="0" presStyleCnt="4"/>
      <dgm:spPr/>
    </dgm:pt>
    <dgm:pt modelId="{37F1925B-D461-4EF7-8043-FBC088BB625D}" type="pres">
      <dgm:prSet presAssocID="{72F7A612-D0CB-42B5-8563-6ECAA694BEC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BFF55BC-1381-4FD4-B638-EA4D6D3E2744}" type="pres">
      <dgm:prSet presAssocID="{72F7A612-D0CB-42B5-8563-6ECAA694BEC8}" presName="negativeSpace" presStyleCnt="0"/>
      <dgm:spPr/>
    </dgm:pt>
    <dgm:pt modelId="{F952A2B6-477C-4398-B4F2-507144CFE0C6}" type="pres">
      <dgm:prSet presAssocID="{72F7A612-D0CB-42B5-8563-6ECAA694BEC8}" presName="childText" presStyleLbl="conFgAcc1" presStyleIdx="0" presStyleCnt="4">
        <dgm:presLayoutVars>
          <dgm:bulletEnabled val="1"/>
        </dgm:presLayoutVars>
      </dgm:prSet>
      <dgm:spPr/>
    </dgm:pt>
    <dgm:pt modelId="{14C35C7F-8769-4A2D-88A9-87699CC7E449}" type="pres">
      <dgm:prSet presAssocID="{7ADD12A9-51DF-4422-940D-4E367528CB4A}" presName="spaceBetweenRectangles" presStyleCnt="0"/>
      <dgm:spPr/>
    </dgm:pt>
    <dgm:pt modelId="{FE1855CB-D80C-48B4-B14B-E3CA311F3953}" type="pres">
      <dgm:prSet presAssocID="{125D700E-A8C6-4DF2-BBB2-61156B2D18FE}" presName="parentLin" presStyleCnt="0"/>
      <dgm:spPr/>
    </dgm:pt>
    <dgm:pt modelId="{063797F0-9D09-4BFE-BFC1-1191384B755E}" type="pres">
      <dgm:prSet presAssocID="{125D700E-A8C6-4DF2-BBB2-61156B2D18FE}" presName="parentLeftMargin" presStyleLbl="node1" presStyleIdx="0" presStyleCnt="4"/>
      <dgm:spPr/>
    </dgm:pt>
    <dgm:pt modelId="{C9CC7644-53E9-4FB5-BF94-B04429CE759D}" type="pres">
      <dgm:prSet presAssocID="{125D700E-A8C6-4DF2-BBB2-61156B2D18F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05C88EB-FA02-4BA8-A343-258B494D7707}" type="pres">
      <dgm:prSet presAssocID="{125D700E-A8C6-4DF2-BBB2-61156B2D18FE}" presName="negativeSpace" presStyleCnt="0"/>
      <dgm:spPr/>
    </dgm:pt>
    <dgm:pt modelId="{95DA0585-6BC5-4C5B-984E-731BBEA07916}" type="pres">
      <dgm:prSet presAssocID="{125D700E-A8C6-4DF2-BBB2-61156B2D18FE}" presName="childText" presStyleLbl="conFgAcc1" presStyleIdx="1" presStyleCnt="4" custLinFactY="7876" custLinFactNeighborY="100000">
        <dgm:presLayoutVars>
          <dgm:bulletEnabled val="1"/>
        </dgm:presLayoutVars>
      </dgm:prSet>
      <dgm:spPr/>
    </dgm:pt>
    <dgm:pt modelId="{01A806F7-7A03-428A-A82E-61F1C0ECFB3F}" type="pres">
      <dgm:prSet presAssocID="{2FA797E4-74D9-4481-8233-E5A109266EA2}" presName="spaceBetweenRectangles" presStyleCnt="0"/>
      <dgm:spPr/>
    </dgm:pt>
    <dgm:pt modelId="{E18AF99C-9635-4C4B-B461-0BC7A0E0AB0F}" type="pres">
      <dgm:prSet presAssocID="{FDA780B0-E393-42CA-84E4-0E32A46AC3D0}" presName="parentLin" presStyleCnt="0"/>
      <dgm:spPr/>
    </dgm:pt>
    <dgm:pt modelId="{383FFE38-52E7-4685-AAF5-6D31A27C02A4}" type="pres">
      <dgm:prSet presAssocID="{FDA780B0-E393-42CA-84E4-0E32A46AC3D0}" presName="parentLeftMargin" presStyleLbl="node1" presStyleIdx="1" presStyleCnt="4"/>
      <dgm:spPr/>
    </dgm:pt>
    <dgm:pt modelId="{48C41C60-2EC5-49D9-8B0B-55107C6B09C6}" type="pres">
      <dgm:prSet presAssocID="{FDA780B0-E393-42CA-84E4-0E32A46AC3D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FBBA187-69C8-48F3-9428-A4B46E13D3CD}" type="pres">
      <dgm:prSet presAssocID="{FDA780B0-E393-42CA-84E4-0E32A46AC3D0}" presName="negativeSpace" presStyleCnt="0"/>
      <dgm:spPr/>
    </dgm:pt>
    <dgm:pt modelId="{E6B82412-5C36-47A4-885F-56016FA0ED01}" type="pres">
      <dgm:prSet presAssocID="{FDA780B0-E393-42CA-84E4-0E32A46AC3D0}" presName="childText" presStyleLbl="conFgAcc1" presStyleIdx="2" presStyleCnt="4">
        <dgm:presLayoutVars>
          <dgm:bulletEnabled val="1"/>
        </dgm:presLayoutVars>
      </dgm:prSet>
      <dgm:spPr/>
    </dgm:pt>
    <dgm:pt modelId="{251F6802-3989-43BB-978B-9073E2D14F05}" type="pres">
      <dgm:prSet presAssocID="{1BBDAD2A-D2FA-4A4E-BF03-9B78A6523304}" presName="spaceBetweenRectangles" presStyleCnt="0"/>
      <dgm:spPr/>
    </dgm:pt>
    <dgm:pt modelId="{28364CA0-3E1A-4680-9715-79EDC709CE3A}" type="pres">
      <dgm:prSet presAssocID="{6FD4C5F2-D880-4757-ACF7-F7069476CEEE}" presName="parentLin" presStyleCnt="0"/>
      <dgm:spPr/>
    </dgm:pt>
    <dgm:pt modelId="{0819947A-52B8-4C30-AE2F-C7FEABE22A44}" type="pres">
      <dgm:prSet presAssocID="{6FD4C5F2-D880-4757-ACF7-F7069476CEEE}" presName="parentLeftMargin" presStyleLbl="node1" presStyleIdx="2" presStyleCnt="4"/>
      <dgm:spPr/>
    </dgm:pt>
    <dgm:pt modelId="{49862952-7F0D-4A72-A2EA-CC5AF87B2FB7}" type="pres">
      <dgm:prSet presAssocID="{6FD4C5F2-D880-4757-ACF7-F7069476CEE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065C99C7-9645-47B6-B54C-844609F8EE9A}" type="pres">
      <dgm:prSet presAssocID="{6FD4C5F2-D880-4757-ACF7-F7069476CEEE}" presName="negativeSpace" presStyleCnt="0"/>
      <dgm:spPr/>
    </dgm:pt>
    <dgm:pt modelId="{4D795F5C-657E-4E2A-8473-F8535B032D82}" type="pres">
      <dgm:prSet presAssocID="{6FD4C5F2-D880-4757-ACF7-F7069476CEE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52CF20F-ED43-4C97-81CD-F7331E6EB668}" type="presOf" srcId="{FDA780B0-E393-42CA-84E4-0E32A46AC3D0}" destId="{383FFE38-52E7-4685-AAF5-6D31A27C02A4}" srcOrd="0" destOrd="0" presId="urn:microsoft.com/office/officeart/2005/8/layout/list1"/>
    <dgm:cxn modelId="{96AF4620-6979-4CFF-BCE0-FC9C3ACCC5F2}" srcId="{A00657AD-F99F-4F63-B9DB-F0FC65F7ADDB}" destId="{FDA780B0-E393-42CA-84E4-0E32A46AC3D0}" srcOrd="2" destOrd="0" parTransId="{04929C75-C7D0-4E49-B1B2-BDE971EC808C}" sibTransId="{1BBDAD2A-D2FA-4A4E-BF03-9B78A6523304}"/>
    <dgm:cxn modelId="{C2ED5629-49CC-484E-9360-2DF0041107EF}" type="presOf" srcId="{6FD4C5F2-D880-4757-ACF7-F7069476CEEE}" destId="{0819947A-52B8-4C30-AE2F-C7FEABE22A44}" srcOrd="0" destOrd="0" presId="urn:microsoft.com/office/officeart/2005/8/layout/list1"/>
    <dgm:cxn modelId="{5E16892B-8538-4755-81A1-61A8DEB9EF70}" type="presOf" srcId="{125D700E-A8C6-4DF2-BBB2-61156B2D18FE}" destId="{063797F0-9D09-4BFE-BFC1-1191384B755E}" srcOrd="0" destOrd="0" presId="urn:microsoft.com/office/officeart/2005/8/layout/list1"/>
    <dgm:cxn modelId="{1CF5FB34-EC42-4C02-A38B-444814173E4F}" type="presOf" srcId="{125D700E-A8C6-4DF2-BBB2-61156B2D18FE}" destId="{C9CC7644-53E9-4FB5-BF94-B04429CE759D}" srcOrd="1" destOrd="0" presId="urn:microsoft.com/office/officeart/2005/8/layout/list1"/>
    <dgm:cxn modelId="{E89E943E-8017-4896-821A-97AB1B6E5A02}" type="presOf" srcId="{72F7A612-D0CB-42B5-8563-6ECAA694BEC8}" destId="{37F1925B-D461-4EF7-8043-FBC088BB625D}" srcOrd="1" destOrd="0" presId="urn:microsoft.com/office/officeart/2005/8/layout/list1"/>
    <dgm:cxn modelId="{0977F45D-81C0-421C-B716-D906EDA98168}" type="presOf" srcId="{72F7A612-D0CB-42B5-8563-6ECAA694BEC8}" destId="{74B22530-A200-4C45-9C1B-3EF4B4AAA629}" srcOrd="0" destOrd="0" presId="urn:microsoft.com/office/officeart/2005/8/layout/list1"/>
    <dgm:cxn modelId="{DE679363-4562-46B5-98DC-3F7C86386A9D}" type="presOf" srcId="{A00657AD-F99F-4F63-B9DB-F0FC65F7ADDB}" destId="{E99D4223-18D9-4F8E-BC62-363CB9F9FCE5}" srcOrd="0" destOrd="0" presId="urn:microsoft.com/office/officeart/2005/8/layout/list1"/>
    <dgm:cxn modelId="{51F84680-8027-4A7A-A32A-9C719D4FFD7D}" srcId="{A00657AD-F99F-4F63-B9DB-F0FC65F7ADDB}" destId="{125D700E-A8C6-4DF2-BBB2-61156B2D18FE}" srcOrd="1" destOrd="0" parTransId="{9D9FFAC8-718F-48C5-8FAD-387D33699361}" sibTransId="{2FA797E4-74D9-4481-8233-E5A109266EA2}"/>
    <dgm:cxn modelId="{D7ABCD9A-66E7-47C8-97B5-39DC4492AE78}" type="presOf" srcId="{6FD4C5F2-D880-4757-ACF7-F7069476CEEE}" destId="{49862952-7F0D-4A72-A2EA-CC5AF87B2FB7}" srcOrd="1" destOrd="0" presId="urn:microsoft.com/office/officeart/2005/8/layout/list1"/>
    <dgm:cxn modelId="{DA9CA5C9-916A-4F2E-801D-5041F6ED9A3D}" srcId="{A00657AD-F99F-4F63-B9DB-F0FC65F7ADDB}" destId="{72F7A612-D0CB-42B5-8563-6ECAA694BEC8}" srcOrd="0" destOrd="0" parTransId="{09FAB920-AAF5-4AD8-BAAC-18AD2211865C}" sibTransId="{7ADD12A9-51DF-4422-940D-4E367528CB4A}"/>
    <dgm:cxn modelId="{CB1D2CD3-32B3-46C4-BBCD-5F8CFB2F1582}" srcId="{A00657AD-F99F-4F63-B9DB-F0FC65F7ADDB}" destId="{6FD4C5F2-D880-4757-ACF7-F7069476CEEE}" srcOrd="3" destOrd="0" parTransId="{0B9A81C4-7E76-4EA5-A4FB-2454DB7016F0}" sibTransId="{601ED7B1-0B54-49E3-BDB8-2DD73F2CAACB}"/>
    <dgm:cxn modelId="{3E810AFC-89F9-49AC-BAF8-31B9F43EA599}" type="presOf" srcId="{FDA780B0-E393-42CA-84E4-0E32A46AC3D0}" destId="{48C41C60-2EC5-49D9-8B0B-55107C6B09C6}" srcOrd="1" destOrd="0" presId="urn:microsoft.com/office/officeart/2005/8/layout/list1"/>
    <dgm:cxn modelId="{80FBD630-A455-4A74-A7DB-2F6618421E7A}" type="presParOf" srcId="{E99D4223-18D9-4F8E-BC62-363CB9F9FCE5}" destId="{8BBFF7E7-9566-46B2-AD1F-FAD6B212E3BD}" srcOrd="0" destOrd="0" presId="urn:microsoft.com/office/officeart/2005/8/layout/list1"/>
    <dgm:cxn modelId="{65BF3FEB-04C6-4DBD-B7F5-012879D598D8}" type="presParOf" srcId="{8BBFF7E7-9566-46B2-AD1F-FAD6B212E3BD}" destId="{74B22530-A200-4C45-9C1B-3EF4B4AAA629}" srcOrd="0" destOrd="0" presId="urn:microsoft.com/office/officeart/2005/8/layout/list1"/>
    <dgm:cxn modelId="{9DB89378-88CA-4C4E-9FA4-F62A25653060}" type="presParOf" srcId="{8BBFF7E7-9566-46B2-AD1F-FAD6B212E3BD}" destId="{37F1925B-D461-4EF7-8043-FBC088BB625D}" srcOrd="1" destOrd="0" presId="urn:microsoft.com/office/officeart/2005/8/layout/list1"/>
    <dgm:cxn modelId="{ECBF7601-0E62-43EB-B942-BA6C3937210B}" type="presParOf" srcId="{E99D4223-18D9-4F8E-BC62-363CB9F9FCE5}" destId="{CBFF55BC-1381-4FD4-B638-EA4D6D3E2744}" srcOrd="1" destOrd="0" presId="urn:microsoft.com/office/officeart/2005/8/layout/list1"/>
    <dgm:cxn modelId="{B5EAA01A-9528-44F3-A257-99CF11A15CFC}" type="presParOf" srcId="{E99D4223-18D9-4F8E-BC62-363CB9F9FCE5}" destId="{F952A2B6-477C-4398-B4F2-507144CFE0C6}" srcOrd="2" destOrd="0" presId="urn:microsoft.com/office/officeart/2005/8/layout/list1"/>
    <dgm:cxn modelId="{10833A0E-CB55-413B-8C3D-9533D2190C0C}" type="presParOf" srcId="{E99D4223-18D9-4F8E-BC62-363CB9F9FCE5}" destId="{14C35C7F-8769-4A2D-88A9-87699CC7E449}" srcOrd="3" destOrd="0" presId="urn:microsoft.com/office/officeart/2005/8/layout/list1"/>
    <dgm:cxn modelId="{23801585-767E-4C03-987A-62B60941D54E}" type="presParOf" srcId="{E99D4223-18D9-4F8E-BC62-363CB9F9FCE5}" destId="{FE1855CB-D80C-48B4-B14B-E3CA311F3953}" srcOrd="4" destOrd="0" presId="urn:microsoft.com/office/officeart/2005/8/layout/list1"/>
    <dgm:cxn modelId="{DF304360-52A7-49E0-9FBC-E10EBE6E51D3}" type="presParOf" srcId="{FE1855CB-D80C-48B4-B14B-E3CA311F3953}" destId="{063797F0-9D09-4BFE-BFC1-1191384B755E}" srcOrd="0" destOrd="0" presId="urn:microsoft.com/office/officeart/2005/8/layout/list1"/>
    <dgm:cxn modelId="{AF495A2B-1D5A-469E-9BED-5ACE48964E90}" type="presParOf" srcId="{FE1855CB-D80C-48B4-B14B-E3CA311F3953}" destId="{C9CC7644-53E9-4FB5-BF94-B04429CE759D}" srcOrd="1" destOrd="0" presId="urn:microsoft.com/office/officeart/2005/8/layout/list1"/>
    <dgm:cxn modelId="{AC9BD846-73F6-48E8-9CAB-1F69F7CFC93C}" type="presParOf" srcId="{E99D4223-18D9-4F8E-BC62-363CB9F9FCE5}" destId="{E05C88EB-FA02-4BA8-A343-258B494D7707}" srcOrd="5" destOrd="0" presId="urn:microsoft.com/office/officeart/2005/8/layout/list1"/>
    <dgm:cxn modelId="{3E281A18-78CA-4471-8FDF-ECBA6F15A886}" type="presParOf" srcId="{E99D4223-18D9-4F8E-BC62-363CB9F9FCE5}" destId="{95DA0585-6BC5-4C5B-984E-731BBEA07916}" srcOrd="6" destOrd="0" presId="urn:microsoft.com/office/officeart/2005/8/layout/list1"/>
    <dgm:cxn modelId="{97E65350-994C-421D-BFEA-BCCF0EEE8074}" type="presParOf" srcId="{E99D4223-18D9-4F8E-BC62-363CB9F9FCE5}" destId="{01A806F7-7A03-428A-A82E-61F1C0ECFB3F}" srcOrd="7" destOrd="0" presId="urn:microsoft.com/office/officeart/2005/8/layout/list1"/>
    <dgm:cxn modelId="{A200506D-406E-4298-9F3A-E2292573F43A}" type="presParOf" srcId="{E99D4223-18D9-4F8E-BC62-363CB9F9FCE5}" destId="{E18AF99C-9635-4C4B-B461-0BC7A0E0AB0F}" srcOrd="8" destOrd="0" presId="urn:microsoft.com/office/officeart/2005/8/layout/list1"/>
    <dgm:cxn modelId="{BDD43821-9A01-49B2-8C08-28DEA37A2B43}" type="presParOf" srcId="{E18AF99C-9635-4C4B-B461-0BC7A0E0AB0F}" destId="{383FFE38-52E7-4685-AAF5-6D31A27C02A4}" srcOrd="0" destOrd="0" presId="urn:microsoft.com/office/officeart/2005/8/layout/list1"/>
    <dgm:cxn modelId="{69387AFD-1CF5-476B-B748-59189EA8F939}" type="presParOf" srcId="{E18AF99C-9635-4C4B-B461-0BC7A0E0AB0F}" destId="{48C41C60-2EC5-49D9-8B0B-55107C6B09C6}" srcOrd="1" destOrd="0" presId="urn:microsoft.com/office/officeart/2005/8/layout/list1"/>
    <dgm:cxn modelId="{A9C11575-39B6-4F30-8E1B-ED2821AD77A2}" type="presParOf" srcId="{E99D4223-18D9-4F8E-BC62-363CB9F9FCE5}" destId="{3FBBA187-69C8-48F3-9428-A4B46E13D3CD}" srcOrd="9" destOrd="0" presId="urn:microsoft.com/office/officeart/2005/8/layout/list1"/>
    <dgm:cxn modelId="{71B16854-10AB-4C98-8B57-16300C260D09}" type="presParOf" srcId="{E99D4223-18D9-4F8E-BC62-363CB9F9FCE5}" destId="{E6B82412-5C36-47A4-885F-56016FA0ED01}" srcOrd="10" destOrd="0" presId="urn:microsoft.com/office/officeart/2005/8/layout/list1"/>
    <dgm:cxn modelId="{C6E5316F-0CFF-4DD0-B85A-0DE1069771E5}" type="presParOf" srcId="{E99D4223-18D9-4F8E-BC62-363CB9F9FCE5}" destId="{251F6802-3989-43BB-978B-9073E2D14F05}" srcOrd="11" destOrd="0" presId="urn:microsoft.com/office/officeart/2005/8/layout/list1"/>
    <dgm:cxn modelId="{20FE249B-42A0-4F3C-9452-BE63E863AC32}" type="presParOf" srcId="{E99D4223-18D9-4F8E-BC62-363CB9F9FCE5}" destId="{28364CA0-3E1A-4680-9715-79EDC709CE3A}" srcOrd="12" destOrd="0" presId="urn:microsoft.com/office/officeart/2005/8/layout/list1"/>
    <dgm:cxn modelId="{31E3001E-7560-4153-BC38-C333E8C49ECB}" type="presParOf" srcId="{28364CA0-3E1A-4680-9715-79EDC709CE3A}" destId="{0819947A-52B8-4C30-AE2F-C7FEABE22A44}" srcOrd="0" destOrd="0" presId="urn:microsoft.com/office/officeart/2005/8/layout/list1"/>
    <dgm:cxn modelId="{BBB9101A-4862-4F73-B7C0-C327CE071392}" type="presParOf" srcId="{28364CA0-3E1A-4680-9715-79EDC709CE3A}" destId="{49862952-7F0D-4A72-A2EA-CC5AF87B2FB7}" srcOrd="1" destOrd="0" presId="urn:microsoft.com/office/officeart/2005/8/layout/list1"/>
    <dgm:cxn modelId="{85EBCC71-B5DC-4524-8CA9-BD9144FAA7FF}" type="presParOf" srcId="{E99D4223-18D9-4F8E-BC62-363CB9F9FCE5}" destId="{065C99C7-9645-47B6-B54C-844609F8EE9A}" srcOrd="13" destOrd="0" presId="urn:microsoft.com/office/officeart/2005/8/layout/list1"/>
    <dgm:cxn modelId="{40A0E6E1-B8E1-49C0-A453-DDD10766F92E}" type="presParOf" srcId="{E99D4223-18D9-4F8E-BC62-363CB9F9FCE5}" destId="{4D795F5C-657E-4E2A-8473-F8535B032D8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00657AD-F99F-4F63-B9DB-F0FC65F7ADDB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2F7A612-D0CB-42B5-8563-6ECAA694BEC8}">
      <dgm:prSet phldrT="[文字]" custT="1"/>
      <dgm:spPr>
        <a:solidFill>
          <a:schemeClr val="accent1">
            <a:lumMod val="90000"/>
          </a:schemeClr>
        </a:solidFill>
      </dgm:spPr>
      <dgm:t>
        <a:bodyPr/>
        <a:lstStyle/>
        <a:p>
          <a:pPr algn="ctr"/>
          <a:r>
            <a:rPr lang="zh-TW" altLang="en-US" sz="1600" dirty="0">
              <a:solidFill>
                <a:srgbClr val="FFFFCC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教務處</a:t>
          </a:r>
        </a:p>
      </dgm:t>
    </dgm:pt>
    <dgm:pt modelId="{09FAB920-AAF5-4AD8-BAAC-18AD2211865C}" type="parTrans" cxnId="{DA9CA5C9-916A-4F2E-801D-5041F6ED9A3D}">
      <dgm:prSet/>
      <dgm:spPr/>
      <dgm:t>
        <a:bodyPr/>
        <a:lstStyle/>
        <a:p>
          <a:endParaRPr lang="zh-TW" altLang="en-US"/>
        </a:p>
      </dgm:t>
    </dgm:pt>
    <dgm:pt modelId="{7ADD12A9-51DF-4422-940D-4E367528CB4A}" type="sibTrans" cxnId="{DA9CA5C9-916A-4F2E-801D-5041F6ED9A3D}">
      <dgm:prSet/>
      <dgm:spPr/>
      <dgm:t>
        <a:bodyPr/>
        <a:lstStyle/>
        <a:p>
          <a:endParaRPr lang="zh-TW" altLang="en-US"/>
        </a:p>
      </dgm:t>
    </dgm:pt>
    <dgm:pt modelId="{125D700E-A8C6-4DF2-BBB2-61156B2D18FE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學務處</a:t>
          </a:r>
        </a:p>
      </dgm:t>
    </dgm:pt>
    <dgm:pt modelId="{9D9FFAC8-718F-48C5-8FAD-387D33699361}" type="parTrans" cxnId="{51F84680-8027-4A7A-A32A-9C719D4FFD7D}">
      <dgm:prSet/>
      <dgm:spPr/>
      <dgm:t>
        <a:bodyPr/>
        <a:lstStyle/>
        <a:p>
          <a:endParaRPr lang="zh-TW" altLang="en-US"/>
        </a:p>
      </dgm:t>
    </dgm:pt>
    <dgm:pt modelId="{2FA797E4-74D9-4481-8233-E5A109266EA2}" type="sibTrans" cxnId="{51F84680-8027-4A7A-A32A-9C719D4FFD7D}">
      <dgm:prSet/>
      <dgm:spPr/>
      <dgm:t>
        <a:bodyPr/>
        <a:lstStyle/>
        <a:p>
          <a:endParaRPr lang="zh-TW" altLang="en-US"/>
        </a:p>
      </dgm:t>
    </dgm:pt>
    <dgm:pt modelId="{FDA780B0-E393-42CA-84E4-0E32A46AC3D0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總務處</a:t>
          </a:r>
        </a:p>
      </dgm:t>
    </dgm:pt>
    <dgm:pt modelId="{04929C75-C7D0-4E49-B1B2-BDE971EC808C}" type="parTrans" cxnId="{96AF4620-6979-4CFF-BCE0-FC9C3ACCC5F2}">
      <dgm:prSet/>
      <dgm:spPr/>
      <dgm:t>
        <a:bodyPr/>
        <a:lstStyle/>
        <a:p>
          <a:endParaRPr lang="zh-TW" altLang="en-US"/>
        </a:p>
      </dgm:t>
    </dgm:pt>
    <dgm:pt modelId="{1BBDAD2A-D2FA-4A4E-BF03-9B78A6523304}" type="sibTrans" cxnId="{96AF4620-6979-4CFF-BCE0-FC9C3ACCC5F2}">
      <dgm:prSet/>
      <dgm:spPr/>
      <dgm:t>
        <a:bodyPr/>
        <a:lstStyle/>
        <a:p>
          <a:endParaRPr lang="zh-TW" altLang="en-US"/>
        </a:p>
      </dgm:t>
    </dgm:pt>
    <dgm:pt modelId="{6FD4C5F2-D880-4757-ACF7-F7069476CEEE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輔導室</a:t>
          </a:r>
        </a:p>
      </dgm:t>
    </dgm:pt>
    <dgm:pt modelId="{0B9A81C4-7E76-4EA5-A4FB-2454DB7016F0}" type="parTrans" cxnId="{CB1D2CD3-32B3-46C4-BBCD-5F8CFB2F1582}">
      <dgm:prSet/>
      <dgm:spPr/>
      <dgm:t>
        <a:bodyPr/>
        <a:lstStyle/>
        <a:p>
          <a:endParaRPr lang="zh-TW" altLang="en-US"/>
        </a:p>
      </dgm:t>
    </dgm:pt>
    <dgm:pt modelId="{601ED7B1-0B54-49E3-BDB8-2DD73F2CAACB}" type="sibTrans" cxnId="{CB1D2CD3-32B3-46C4-BBCD-5F8CFB2F1582}">
      <dgm:prSet/>
      <dgm:spPr/>
      <dgm:t>
        <a:bodyPr/>
        <a:lstStyle/>
        <a:p>
          <a:endParaRPr lang="zh-TW" altLang="en-US"/>
        </a:p>
      </dgm:t>
    </dgm:pt>
    <dgm:pt modelId="{E99D4223-18D9-4F8E-BC62-363CB9F9FCE5}" type="pres">
      <dgm:prSet presAssocID="{A00657AD-F99F-4F63-B9DB-F0FC65F7ADDB}" presName="linear" presStyleCnt="0">
        <dgm:presLayoutVars>
          <dgm:dir/>
          <dgm:animLvl val="lvl"/>
          <dgm:resizeHandles val="exact"/>
        </dgm:presLayoutVars>
      </dgm:prSet>
      <dgm:spPr/>
    </dgm:pt>
    <dgm:pt modelId="{8BBFF7E7-9566-46B2-AD1F-FAD6B212E3BD}" type="pres">
      <dgm:prSet presAssocID="{72F7A612-D0CB-42B5-8563-6ECAA694BEC8}" presName="parentLin" presStyleCnt="0"/>
      <dgm:spPr/>
    </dgm:pt>
    <dgm:pt modelId="{74B22530-A200-4C45-9C1B-3EF4B4AAA629}" type="pres">
      <dgm:prSet presAssocID="{72F7A612-D0CB-42B5-8563-6ECAA694BEC8}" presName="parentLeftMargin" presStyleLbl="node1" presStyleIdx="0" presStyleCnt="4"/>
      <dgm:spPr/>
    </dgm:pt>
    <dgm:pt modelId="{37F1925B-D461-4EF7-8043-FBC088BB625D}" type="pres">
      <dgm:prSet presAssocID="{72F7A612-D0CB-42B5-8563-6ECAA694BEC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BFF55BC-1381-4FD4-B638-EA4D6D3E2744}" type="pres">
      <dgm:prSet presAssocID="{72F7A612-D0CB-42B5-8563-6ECAA694BEC8}" presName="negativeSpace" presStyleCnt="0"/>
      <dgm:spPr/>
    </dgm:pt>
    <dgm:pt modelId="{F952A2B6-477C-4398-B4F2-507144CFE0C6}" type="pres">
      <dgm:prSet presAssocID="{72F7A612-D0CB-42B5-8563-6ECAA694BEC8}" presName="childText" presStyleLbl="conFgAcc1" presStyleIdx="0" presStyleCnt="4">
        <dgm:presLayoutVars>
          <dgm:bulletEnabled val="1"/>
        </dgm:presLayoutVars>
      </dgm:prSet>
      <dgm:spPr/>
    </dgm:pt>
    <dgm:pt modelId="{14C35C7F-8769-4A2D-88A9-87699CC7E449}" type="pres">
      <dgm:prSet presAssocID="{7ADD12A9-51DF-4422-940D-4E367528CB4A}" presName="spaceBetweenRectangles" presStyleCnt="0"/>
      <dgm:spPr/>
    </dgm:pt>
    <dgm:pt modelId="{FE1855CB-D80C-48B4-B14B-E3CA311F3953}" type="pres">
      <dgm:prSet presAssocID="{125D700E-A8C6-4DF2-BBB2-61156B2D18FE}" presName="parentLin" presStyleCnt="0"/>
      <dgm:spPr/>
    </dgm:pt>
    <dgm:pt modelId="{063797F0-9D09-4BFE-BFC1-1191384B755E}" type="pres">
      <dgm:prSet presAssocID="{125D700E-A8C6-4DF2-BBB2-61156B2D18FE}" presName="parentLeftMargin" presStyleLbl="node1" presStyleIdx="0" presStyleCnt="4"/>
      <dgm:spPr/>
    </dgm:pt>
    <dgm:pt modelId="{C9CC7644-53E9-4FB5-BF94-B04429CE759D}" type="pres">
      <dgm:prSet presAssocID="{125D700E-A8C6-4DF2-BBB2-61156B2D18F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05C88EB-FA02-4BA8-A343-258B494D7707}" type="pres">
      <dgm:prSet presAssocID="{125D700E-A8C6-4DF2-BBB2-61156B2D18FE}" presName="negativeSpace" presStyleCnt="0"/>
      <dgm:spPr/>
    </dgm:pt>
    <dgm:pt modelId="{95DA0585-6BC5-4C5B-984E-731BBEA07916}" type="pres">
      <dgm:prSet presAssocID="{125D700E-A8C6-4DF2-BBB2-61156B2D18FE}" presName="childText" presStyleLbl="conFgAcc1" presStyleIdx="1" presStyleCnt="4" custLinFactY="7876" custLinFactNeighborY="100000">
        <dgm:presLayoutVars>
          <dgm:bulletEnabled val="1"/>
        </dgm:presLayoutVars>
      </dgm:prSet>
      <dgm:spPr/>
    </dgm:pt>
    <dgm:pt modelId="{01A806F7-7A03-428A-A82E-61F1C0ECFB3F}" type="pres">
      <dgm:prSet presAssocID="{2FA797E4-74D9-4481-8233-E5A109266EA2}" presName="spaceBetweenRectangles" presStyleCnt="0"/>
      <dgm:spPr/>
    </dgm:pt>
    <dgm:pt modelId="{E18AF99C-9635-4C4B-B461-0BC7A0E0AB0F}" type="pres">
      <dgm:prSet presAssocID="{FDA780B0-E393-42CA-84E4-0E32A46AC3D0}" presName="parentLin" presStyleCnt="0"/>
      <dgm:spPr/>
    </dgm:pt>
    <dgm:pt modelId="{383FFE38-52E7-4685-AAF5-6D31A27C02A4}" type="pres">
      <dgm:prSet presAssocID="{FDA780B0-E393-42CA-84E4-0E32A46AC3D0}" presName="parentLeftMargin" presStyleLbl="node1" presStyleIdx="1" presStyleCnt="4"/>
      <dgm:spPr/>
    </dgm:pt>
    <dgm:pt modelId="{48C41C60-2EC5-49D9-8B0B-55107C6B09C6}" type="pres">
      <dgm:prSet presAssocID="{FDA780B0-E393-42CA-84E4-0E32A46AC3D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FBBA187-69C8-48F3-9428-A4B46E13D3CD}" type="pres">
      <dgm:prSet presAssocID="{FDA780B0-E393-42CA-84E4-0E32A46AC3D0}" presName="negativeSpace" presStyleCnt="0"/>
      <dgm:spPr/>
    </dgm:pt>
    <dgm:pt modelId="{E6B82412-5C36-47A4-885F-56016FA0ED01}" type="pres">
      <dgm:prSet presAssocID="{FDA780B0-E393-42CA-84E4-0E32A46AC3D0}" presName="childText" presStyleLbl="conFgAcc1" presStyleIdx="2" presStyleCnt="4">
        <dgm:presLayoutVars>
          <dgm:bulletEnabled val="1"/>
        </dgm:presLayoutVars>
      </dgm:prSet>
      <dgm:spPr/>
    </dgm:pt>
    <dgm:pt modelId="{251F6802-3989-43BB-978B-9073E2D14F05}" type="pres">
      <dgm:prSet presAssocID="{1BBDAD2A-D2FA-4A4E-BF03-9B78A6523304}" presName="spaceBetweenRectangles" presStyleCnt="0"/>
      <dgm:spPr/>
    </dgm:pt>
    <dgm:pt modelId="{28364CA0-3E1A-4680-9715-79EDC709CE3A}" type="pres">
      <dgm:prSet presAssocID="{6FD4C5F2-D880-4757-ACF7-F7069476CEEE}" presName="parentLin" presStyleCnt="0"/>
      <dgm:spPr/>
    </dgm:pt>
    <dgm:pt modelId="{0819947A-52B8-4C30-AE2F-C7FEABE22A44}" type="pres">
      <dgm:prSet presAssocID="{6FD4C5F2-D880-4757-ACF7-F7069476CEEE}" presName="parentLeftMargin" presStyleLbl="node1" presStyleIdx="2" presStyleCnt="4"/>
      <dgm:spPr/>
    </dgm:pt>
    <dgm:pt modelId="{49862952-7F0D-4A72-A2EA-CC5AF87B2FB7}" type="pres">
      <dgm:prSet presAssocID="{6FD4C5F2-D880-4757-ACF7-F7069476CEE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065C99C7-9645-47B6-B54C-844609F8EE9A}" type="pres">
      <dgm:prSet presAssocID="{6FD4C5F2-D880-4757-ACF7-F7069476CEEE}" presName="negativeSpace" presStyleCnt="0"/>
      <dgm:spPr/>
    </dgm:pt>
    <dgm:pt modelId="{4D795F5C-657E-4E2A-8473-F8535B032D82}" type="pres">
      <dgm:prSet presAssocID="{6FD4C5F2-D880-4757-ACF7-F7069476CEE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52CF20F-ED43-4C97-81CD-F7331E6EB668}" type="presOf" srcId="{FDA780B0-E393-42CA-84E4-0E32A46AC3D0}" destId="{383FFE38-52E7-4685-AAF5-6D31A27C02A4}" srcOrd="0" destOrd="0" presId="urn:microsoft.com/office/officeart/2005/8/layout/list1"/>
    <dgm:cxn modelId="{96AF4620-6979-4CFF-BCE0-FC9C3ACCC5F2}" srcId="{A00657AD-F99F-4F63-B9DB-F0FC65F7ADDB}" destId="{FDA780B0-E393-42CA-84E4-0E32A46AC3D0}" srcOrd="2" destOrd="0" parTransId="{04929C75-C7D0-4E49-B1B2-BDE971EC808C}" sibTransId="{1BBDAD2A-D2FA-4A4E-BF03-9B78A6523304}"/>
    <dgm:cxn modelId="{C2ED5629-49CC-484E-9360-2DF0041107EF}" type="presOf" srcId="{6FD4C5F2-D880-4757-ACF7-F7069476CEEE}" destId="{0819947A-52B8-4C30-AE2F-C7FEABE22A44}" srcOrd="0" destOrd="0" presId="urn:microsoft.com/office/officeart/2005/8/layout/list1"/>
    <dgm:cxn modelId="{5E16892B-8538-4755-81A1-61A8DEB9EF70}" type="presOf" srcId="{125D700E-A8C6-4DF2-BBB2-61156B2D18FE}" destId="{063797F0-9D09-4BFE-BFC1-1191384B755E}" srcOrd="0" destOrd="0" presId="urn:microsoft.com/office/officeart/2005/8/layout/list1"/>
    <dgm:cxn modelId="{1CF5FB34-EC42-4C02-A38B-444814173E4F}" type="presOf" srcId="{125D700E-A8C6-4DF2-BBB2-61156B2D18FE}" destId="{C9CC7644-53E9-4FB5-BF94-B04429CE759D}" srcOrd="1" destOrd="0" presId="urn:microsoft.com/office/officeart/2005/8/layout/list1"/>
    <dgm:cxn modelId="{E89E943E-8017-4896-821A-97AB1B6E5A02}" type="presOf" srcId="{72F7A612-D0CB-42B5-8563-6ECAA694BEC8}" destId="{37F1925B-D461-4EF7-8043-FBC088BB625D}" srcOrd="1" destOrd="0" presId="urn:microsoft.com/office/officeart/2005/8/layout/list1"/>
    <dgm:cxn modelId="{0977F45D-81C0-421C-B716-D906EDA98168}" type="presOf" srcId="{72F7A612-D0CB-42B5-8563-6ECAA694BEC8}" destId="{74B22530-A200-4C45-9C1B-3EF4B4AAA629}" srcOrd="0" destOrd="0" presId="urn:microsoft.com/office/officeart/2005/8/layout/list1"/>
    <dgm:cxn modelId="{DE679363-4562-46B5-98DC-3F7C86386A9D}" type="presOf" srcId="{A00657AD-F99F-4F63-B9DB-F0FC65F7ADDB}" destId="{E99D4223-18D9-4F8E-BC62-363CB9F9FCE5}" srcOrd="0" destOrd="0" presId="urn:microsoft.com/office/officeart/2005/8/layout/list1"/>
    <dgm:cxn modelId="{51F84680-8027-4A7A-A32A-9C719D4FFD7D}" srcId="{A00657AD-F99F-4F63-B9DB-F0FC65F7ADDB}" destId="{125D700E-A8C6-4DF2-BBB2-61156B2D18FE}" srcOrd="1" destOrd="0" parTransId="{9D9FFAC8-718F-48C5-8FAD-387D33699361}" sibTransId="{2FA797E4-74D9-4481-8233-E5A109266EA2}"/>
    <dgm:cxn modelId="{D7ABCD9A-66E7-47C8-97B5-39DC4492AE78}" type="presOf" srcId="{6FD4C5F2-D880-4757-ACF7-F7069476CEEE}" destId="{49862952-7F0D-4A72-A2EA-CC5AF87B2FB7}" srcOrd="1" destOrd="0" presId="urn:microsoft.com/office/officeart/2005/8/layout/list1"/>
    <dgm:cxn modelId="{DA9CA5C9-916A-4F2E-801D-5041F6ED9A3D}" srcId="{A00657AD-F99F-4F63-B9DB-F0FC65F7ADDB}" destId="{72F7A612-D0CB-42B5-8563-6ECAA694BEC8}" srcOrd="0" destOrd="0" parTransId="{09FAB920-AAF5-4AD8-BAAC-18AD2211865C}" sibTransId="{7ADD12A9-51DF-4422-940D-4E367528CB4A}"/>
    <dgm:cxn modelId="{CB1D2CD3-32B3-46C4-BBCD-5F8CFB2F1582}" srcId="{A00657AD-F99F-4F63-B9DB-F0FC65F7ADDB}" destId="{6FD4C5F2-D880-4757-ACF7-F7069476CEEE}" srcOrd="3" destOrd="0" parTransId="{0B9A81C4-7E76-4EA5-A4FB-2454DB7016F0}" sibTransId="{601ED7B1-0B54-49E3-BDB8-2DD73F2CAACB}"/>
    <dgm:cxn modelId="{3E810AFC-89F9-49AC-BAF8-31B9F43EA599}" type="presOf" srcId="{FDA780B0-E393-42CA-84E4-0E32A46AC3D0}" destId="{48C41C60-2EC5-49D9-8B0B-55107C6B09C6}" srcOrd="1" destOrd="0" presId="urn:microsoft.com/office/officeart/2005/8/layout/list1"/>
    <dgm:cxn modelId="{80FBD630-A455-4A74-A7DB-2F6618421E7A}" type="presParOf" srcId="{E99D4223-18D9-4F8E-BC62-363CB9F9FCE5}" destId="{8BBFF7E7-9566-46B2-AD1F-FAD6B212E3BD}" srcOrd="0" destOrd="0" presId="urn:microsoft.com/office/officeart/2005/8/layout/list1"/>
    <dgm:cxn modelId="{65BF3FEB-04C6-4DBD-B7F5-012879D598D8}" type="presParOf" srcId="{8BBFF7E7-9566-46B2-AD1F-FAD6B212E3BD}" destId="{74B22530-A200-4C45-9C1B-3EF4B4AAA629}" srcOrd="0" destOrd="0" presId="urn:microsoft.com/office/officeart/2005/8/layout/list1"/>
    <dgm:cxn modelId="{9DB89378-88CA-4C4E-9FA4-F62A25653060}" type="presParOf" srcId="{8BBFF7E7-9566-46B2-AD1F-FAD6B212E3BD}" destId="{37F1925B-D461-4EF7-8043-FBC088BB625D}" srcOrd="1" destOrd="0" presId="urn:microsoft.com/office/officeart/2005/8/layout/list1"/>
    <dgm:cxn modelId="{ECBF7601-0E62-43EB-B942-BA6C3937210B}" type="presParOf" srcId="{E99D4223-18D9-4F8E-BC62-363CB9F9FCE5}" destId="{CBFF55BC-1381-4FD4-B638-EA4D6D3E2744}" srcOrd="1" destOrd="0" presId="urn:microsoft.com/office/officeart/2005/8/layout/list1"/>
    <dgm:cxn modelId="{B5EAA01A-9528-44F3-A257-99CF11A15CFC}" type="presParOf" srcId="{E99D4223-18D9-4F8E-BC62-363CB9F9FCE5}" destId="{F952A2B6-477C-4398-B4F2-507144CFE0C6}" srcOrd="2" destOrd="0" presId="urn:microsoft.com/office/officeart/2005/8/layout/list1"/>
    <dgm:cxn modelId="{10833A0E-CB55-413B-8C3D-9533D2190C0C}" type="presParOf" srcId="{E99D4223-18D9-4F8E-BC62-363CB9F9FCE5}" destId="{14C35C7F-8769-4A2D-88A9-87699CC7E449}" srcOrd="3" destOrd="0" presId="urn:microsoft.com/office/officeart/2005/8/layout/list1"/>
    <dgm:cxn modelId="{23801585-767E-4C03-987A-62B60941D54E}" type="presParOf" srcId="{E99D4223-18D9-4F8E-BC62-363CB9F9FCE5}" destId="{FE1855CB-D80C-48B4-B14B-E3CA311F3953}" srcOrd="4" destOrd="0" presId="urn:microsoft.com/office/officeart/2005/8/layout/list1"/>
    <dgm:cxn modelId="{DF304360-52A7-49E0-9FBC-E10EBE6E51D3}" type="presParOf" srcId="{FE1855CB-D80C-48B4-B14B-E3CA311F3953}" destId="{063797F0-9D09-4BFE-BFC1-1191384B755E}" srcOrd="0" destOrd="0" presId="urn:microsoft.com/office/officeart/2005/8/layout/list1"/>
    <dgm:cxn modelId="{AF495A2B-1D5A-469E-9BED-5ACE48964E90}" type="presParOf" srcId="{FE1855CB-D80C-48B4-B14B-E3CA311F3953}" destId="{C9CC7644-53E9-4FB5-BF94-B04429CE759D}" srcOrd="1" destOrd="0" presId="urn:microsoft.com/office/officeart/2005/8/layout/list1"/>
    <dgm:cxn modelId="{AC9BD846-73F6-48E8-9CAB-1F69F7CFC93C}" type="presParOf" srcId="{E99D4223-18D9-4F8E-BC62-363CB9F9FCE5}" destId="{E05C88EB-FA02-4BA8-A343-258B494D7707}" srcOrd="5" destOrd="0" presId="urn:microsoft.com/office/officeart/2005/8/layout/list1"/>
    <dgm:cxn modelId="{3E281A18-78CA-4471-8FDF-ECBA6F15A886}" type="presParOf" srcId="{E99D4223-18D9-4F8E-BC62-363CB9F9FCE5}" destId="{95DA0585-6BC5-4C5B-984E-731BBEA07916}" srcOrd="6" destOrd="0" presId="urn:microsoft.com/office/officeart/2005/8/layout/list1"/>
    <dgm:cxn modelId="{97E65350-994C-421D-BFEA-BCCF0EEE8074}" type="presParOf" srcId="{E99D4223-18D9-4F8E-BC62-363CB9F9FCE5}" destId="{01A806F7-7A03-428A-A82E-61F1C0ECFB3F}" srcOrd="7" destOrd="0" presId="urn:microsoft.com/office/officeart/2005/8/layout/list1"/>
    <dgm:cxn modelId="{A200506D-406E-4298-9F3A-E2292573F43A}" type="presParOf" srcId="{E99D4223-18D9-4F8E-BC62-363CB9F9FCE5}" destId="{E18AF99C-9635-4C4B-B461-0BC7A0E0AB0F}" srcOrd="8" destOrd="0" presId="urn:microsoft.com/office/officeart/2005/8/layout/list1"/>
    <dgm:cxn modelId="{BDD43821-9A01-49B2-8C08-28DEA37A2B43}" type="presParOf" srcId="{E18AF99C-9635-4C4B-B461-0BC7A0E0AB0F}" destId="{383FFE38-52E7-4685-AAF5-6D31A27C02A4}" srcOrd="0" destOrd="0" presId="urn:microsoft.com/office/officeart/2005/8/layout/list1"/>
    <dgm:cxn modelId="{69387AFD-1CF5-476B-B748-59189EA8F939}" type="presParOf" srcId="{E18AF99C-9635-4C4B-B461-0BC7A0E0AB0F}" destId="{48C41C60-2EC5-49D9-8B0B-55107C6B09C6}" srcOrd="1" destOrd="0" presId="urn:microsoft.com/office/officeart/2005/8/layout/list1"/>
    <dgm:cxn modelId="{A9C11575-39B6-4F30-8E1B-ED2821AD77A2}" type="presParOf" srcId="{E99D4223-18D9-4F8E-BC62-363CB9F9FCE5}" destId="{3FBBA187-69C8-48F3-9428-A4B46E13D3CD}" srcOrd="9" destOrd="0" presId="urn:microsoft.com/office/officeart/2005/8/layout/list1"/>
    <dgm:cxn modelId="{71B16854-10AB-4C98-8B57-16300C260D09}" type="presParOf" srcId="{E99D4223-18D9-4F8E-BC62-363CB9F9FCE5}" destId="{E6B82412-5C36-47A4-885F-56016FA0ED01}" srcOrd="10" destOrd="0" presId="urn:microsoft.com/office/officeart/2005/8/layout/list1"/>
    <dgm:cxn modelId="{C6E5316F-0CFF-4DD0-B85A-0DE1069771E5}" type="presParOf" srcId="{E99D4223-18D9-4F8E-BC62-363CB9F9FCE5}" destId="{251F6802-3989-43BB-978B-9073E2D14F05}" srcOrd="11" destOrd="0" presId="urn:microsoft.com/office/officeart/2005/8/layout/list1"/>
    <dgm:cxn modelId="{20FE249B-42A0-4F3C-9452-BE63E863AC32}" type="presParOf" srcId="{E99D4223-18D9-4F8E-BC62-363CB9F9FCE5}" destId="{28364CA0-3E1A-4680-9715-79EDC709CE3A}" srcOrd="12" destOrd="0" presId="urn:microsoft.com/office/officeart/2005/8/layout/list1"/>
    <dgm:cxn modelId="{31E3001E-7560-4153-BC38-C333E8C49ECB}" type="presParOf" srcId="{28364CA0-3E1A-4680-9715-79EDC709CE3A}" destId="{0819947A-52B8-4C30-AE2F-C7FEABE22A44}" srcOrd="0" destOrd="0" presId="urn:microsoft.com/office/officeart/2005/8/layout/list1"/>
    <dgm:cxn modelId="{BBB9101A-4862-4F73-B7C0-C327CE071392}" type="presParOf" srcId="{28364CA0-3E1A-4680-9715-79EDC709CE3A}" destId="{49862952-7F0D-4A72-A2EA-CC5AF87B2FB7}" srcOrd="1" destOrd="0" presId="urn:microsoft.com/office/officeart/2005/8/layout/list1"/>
    <dgm:cxn modelId="{85EBCC71-B5DC-4524-8CA9-BD9144FAA7FF}" type="presParOf" srcId="{E99D4223-18D9-4F8E-BC62-363CB9F9FCE5}" destId="{065C99C7-9645-47B6-B54C-844609F8EE9A}" srcOrd="13" destOrd="0" presId="urn:microsoft.com/office/officeart/2005/8/layout/list1"/>
    <dgm:cxn modelId="{40A0E6E1-B8E1-49C0-A453-DDD10766F92E}" type="presParOf" srcId="{E99D4223-18D9-4F8E-BC62-363CB9F9FCE5}" destId="{4D795F5C-657E-4E2A-8473-F8535B032D8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00657AD-F99F-4F63-B9DB-F0FC65F7ADDB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2F7A612-D0CB-42B5-8563-6ECAA694BEC8}">
      <dgm:prSet phldrT="[文字]" custT="1"/>
      <dgm:spPr>
        <a:solidFill>
          <a:schemeClr val="accent1">
            <a:lumMod val="90000"/>
          </a:schemeClr>
        </a:solidFill>
      </dgm:spPr>
      <dgm:t>
        <a:bodyPr/>
        <a:lstStyle/>
        <a:p>
          <a:pPr algn="ctr"/>
          <a:r>
            <a:rPr lang="zh-TW" altLang="en-US" sz="1600" dirty="0">
              <a:solidFill>
                <a:srgbClr val="FFFFCC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教務處</a:t>
          </a:r>
        </a:p>
      </dgm:t>
    </dgm:pt>
    <dgm:pt modelId="{09FAB920-AAF5-4AD8-BAAC-18AD2211865C}" type="parTrans" cxnId="{DA9CA5C9-916A-4F2E-801D-5041F6ED9A3D}">
      <dgm:prSet/>
      <dgm:spPr/>
      <dgm:t>
        <a:bodyPr/>
        <a:lstStyle/>
        <a:p>
          <a:endParaRPr lang="zh-TW" altLang="en-US"/>
        </a:p>
      </dgm:t>
    </dgm:pt>
    <dgm:pt modelId="{7ADD12A9-51DF-4422-940D-4E367528CB4A}" type="sibTrans" cxnId="{DA9CA5C9-916A-4F2E-801D-5041F6ED9A3D}">
      <dgm:prSet/>
      <dgm:spPr/>
      <dgm:t>
        <a:bodyPr/>
        <a:lstStyle/>
        <a:p>
          <a:endParaRPr lang="zh-TW" altLang="en-US"/>
        </a:p>
      </dgm:t>
    </dgm:pt>
    <dgm:pt modelId="{125D700E-A8C6-4DF2-BBB2-61156B2D18FE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學務處</a:t>
          </a:r>
        </a:p>
      </dgm:t>
    </dgm:pt>
    <dgm:pt modelId="{9D9FFAC8-718F-48C5-8FAD-387D33699361}" type="parTrans" cxnId="{51F84680-8027-4A7A-A32A-9C719D4FFD7D}">
      <dgm:prSet/>
      <dgm:spPr/>
      <dgm:t>
        <a:bodyPr/>
        <a:lstStyle/>
        <a:p>
          <a:endParaRPr lang="zh-TW" altLang="en-US"/>
        </a:p>
      </dgm:t>
    </dgm:pt>
    <dgm:pt modelId="{2FA797E4-74D9-4481-8233-E5A109266EA2}" type="sibTrans" cxnId="{51F84680-8027-4A7A-A32A-9C719D4FFD7D}">
      <dgm:prSet/>
      <dgm:spPr/>
      <dgm:t>
        <a:bodyPr/>
        <a:lstStyle/>
        <a:p>
          <a:endParaRPr lang="zh-TW" altLang="en-US"/>
        </a:p>
      </dgm:t>
    </dgm:pt>
    <dgm:pt modelId="{FDA780B0-E393-42CA-84E4-0E32A46AC3D0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總務處</a:t>
          </a:r>
        </a:p>
      </dgm:t>
    </dgm:pt>
    <dgm:pt modelId="{04929C75-C7D0-4E49-B1B2-BDE971EC808C}" type="parTrans" cxnId="{96AF4620-6979-4CFF-BCE0-FC9C3ACCC5F2}">
      <dgm:prSet/>
      <dgm:spPr/>
      <dgm:t>
        <a:bodyPr/>
        <a:lstStyle/>
        <a:p>
          <a:endParaRPr lang="zh-TW" altLang="en-US"/>
        </a:p>
      </dgm:t>
    </dgm:pt>
    <dgm:pt modelId="{1BBDAD2A-D2FA-4A4E-BF03-9B78A6523304}" type="sibTrans" cxnId="{96AF4620-6979-4CFF-BCE0-FC9C3ACCC5F2}">
      <dgm:prSet/>
      <dgm:spPr/>
      <dgm:t>
        <a:bodyPr/>
        <a:lstStyle/>
        <a:p>
          <a:endParaRPr lang="zh-TW" altLang="en-US"/>
        </a:p>
      </dgm:t>
    </dgm:pt>
    <dgm:pt modelId="{6FD4C5F2-D880-4757-ACF7-F7069476CEEE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輔導室</a:t>
          </a:r>
        </a:p>
      </dgm:t>
    </dgm:pt>
    <dgm:pt modelId="{0B9A81C4-7E76-4EA5-A4FB-2454DB7016F0}" type="parTrans" cxnId="{CB1D2CD3-32B3-46C4-BBCD-5F8CFB2F1582}">
      <dgm:prSet/>
      <dgm:spPr/>
      <dgm:t>
        <a:bodyPr/>
        <a:lstStyle/>
        <a:p>
          <a:endParaRPr lang="zh-TW" altLang="en-US"/>
        </a:p>
      </dgm:t>
    </dgm:pt>
    <dgm:pt modelId="{601ED7B1-0B54-49E3-BDB8-2DD73F2CAACB}" type="sibTrans" cxnId="{CB1D2CD3-32B3-46C4-BBCD-5F8CFB2F1582}">
      <dgm:prSet/>
      <dgm:spPr/>
      <dgm:t>
        <a:bodyPr/>
        <a:lstStyle/>
        <a:p>
          <a:endParaRPr lang="zh-TW" altLang="en-US"/>
        </a:p>
      </dgm:t>
    </dgm:pt>
    <dgm:pt modelId="{E99D4223-18D9-4F8E-BC62-363CB9F9FCE5}" type="pres">
      <dgm:prSet presAssocID="{A00657AD-F99F-4F63-B9DB-F0FC65F7ADDB}" presName="linear" presStyleCnt="0">
        <dgm:presLayoutVars>
          <dgm:dir/>
          <dgm:animLvl val="lvl"/>
          <dgm:resizeHandles val="exact"/>
        </dgm:presLayoutVars>
      </dgm:prSet>
      <dgm:spPr/>
    </dgm:pt>
    <dgm:pt modelId="{8BBFF7E7-9566-46B2-AD1F-FAD6B212E3BD}" type="pres">
      <dgm:prSet presAssocID="{72F7A612-D0CB-42B5-8563-6ECAA694BEC8}" presName="parentLin" presStyleCnt="0"/>
      <dgm:spPr/>
    </dgm:pt>
    <dgm:pt modelId="{74B22530-A200-4C45-9C1B-3EF4B4AAA629}" type="pres">
      <dgm:prSet presAssocID="{72F7A612-D0CB-42B5-8563-6ECAA694BEC8}" presName="parentLeftMargin" presStyleLbl="node1" presStyleIdx="0" presStyleCnt="4"/>
      <dgm:spPr/>
    </dgm:pt>
    <dgm:pt modelId="{37F1925B-D461-4EF7-8043-FBC088BB625D}" type="pres">
      <dgm:prSet presAssocID="{72F7A612-D0CB-42B5-8563-6ECAA694BEC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BFF55BC-1381-4FD4-B638-EA4D6D3E2744}" type="pres">
      <dgm:prSet presAssocID="{72F7A612-D0CB-42B5-8563-6ECAA694BEC8}" presName="negativeSpace" presStyleCnt="0"/>
      <dgm:spPr/>
    </dgm:pt>
    <dgm:pt modelId="{F952A2B6-477C-4398-B4F2-507144CFE0C6}" type="pres">
      <dgm:prSet presAssocID="{72F7A612-D0CB-42B5-8563-6ECAA694BEC8}" presName="childText" presStyleLbl="conFgAcc1" presStyleIdx="0" presStyleCnt="4">
        <dgm:presLayoutVars>
          <dgm:bulletEnabled val="1"/>
        </dgm:presLayoutVars>
      </dgm:prSet>
      <dgm:spPr/>
    </dgm:pt>
    <dgm:pt modelId="{14C35C7F-8769-4A2D-88A9-87699CC7E449}" type="pres">
      <dgm:prSet presAssocID="{7ADD12A9-51DF-4422-940D-4E367528CB4A}" presName="spaceBetweenRectangles" presStyleCnt="0"/>
      <dgm:spPr/>
    </dgm:pt>
    <dgm:pt modelId="{FE1855CB-D80C-48B4-B14B-E3CA311F3953}" type="pres">
      <dgm:prSet presAssocID="{125D700E-A8C6-4DF2-BBB2-61156B2D18FE}" presName="parentLin" presStyleCnt="0"/>
      <dgm:spPr/>
    </dgm:pt>
    <dgm:pt modelId="{063797F0-9D09-4BFE-BFC1-1191384B755E}" type="pres">
      <dgm:prSet presAssocID="{125D700E-A8C6-4DF2-BBB2-61156B2D18FE}" presName="parentLeftMargin" presStyleLbl="node1" presStyleIdx="0" presStyleCnt="4"/>
      <dgm:spPr/>
    </dgm:pt>
    <dgm:pt modelId="{C9CC7644-53E9-4FB5-BF94-B04429CE759D}" type="pres">
      <dgm:prSet presAssocID="{125D700E-A8C6-4DF2-BBB2-61156B2D18F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05C88EB-FA02-4BA8-A343-258B494D7707}" type="pres">
      <dgm:prSet presAssocID="{125D700E-A8C6-4DF2-BBB2-61156B2D18FE}" presName="negativeSpace" presStyleCnt="0"/>
      <dgm:spPr/>
    </dgm:pt>
    <dgm:pt modelId="{95DA0585-6BC5-4C5B-984E-731BBEA07916}" type="pres">
      <dgm:prSet presAssocID="{125D700E-A8C6-4DF2-BBB2-61156B2D18FE}" presName="childText" presStyleLbl="conFgAcc1" presStyleIdx="1" presStyleCnt="4" custLinFactY="7876" custLinFactNeighborY="100000">
        <dgm:presLayoutVars>
          <dgm:bulletEnabled val="1"/>
        </dgm:presLayoutVars>
      </dgm:prSet>
      <dgm:spPr/>
    </dgm:pt>
    <dgm:pt modelId="{01A806F7-7A03-428A-A82E-61F1C0ECFB3F}" type="pres">
      <dgm:prSet presAssocID="{2FA797E4-74D9-4481-8233-E5A109266EA2}" presName="spaceBetweenRectangles" presStyleCnt="0"/>
      <dgm:spPr/>
    </dgm:pt>
    <dgm:pt modelId="{E18AF99C-9635-4C4B-B461-0BC7A0E0AB0F}" type="pres">
      <dgm:prSet presAssocID="{FDA780B0-E393-42CA-84E4-0E32A46AC3D0}" presName="parentLin" presStyleCnt="0"/>
      <dgm:spPr/>
    </dgm:pt>
    <dgm:pt modelId="{383FFE38-52E7-4685-AAF5-6D31A27C02A4}" type="pres">
      <dgm:prSet presAssocID="{FDA780B0-E393-42CA-84E4-0E32A46AC3D0}" presName="parentLeftMargin" presStyleLbl="node1" presStyleIdx="1" presStyleCnt="4"/>
      <dgm:spPr/>
    </dgm:pt>
    <dgm:pt modelId="{48C41C60-2EC5-49D9-8B0B-55107C6B09C6}" type="pres">
      <dgm:prSet presAssocID="{FDA780B0-E393-42CA-84E4-0E32A46AC3D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FBBA187-69C8-48F3-9428-A4B46E13D3CD}" type="pres">
      <dgm:prSet presAssocID="{FDA780B0-E393-42CA-84E4-0E32A46AC3D0}" presName="negativeSpace" presStyleCnt="0"/>
      <dgm:spPr/>
    </dgm:pt>
    <dgm:pt modelId="{E6B82412-5C36-47A4-885F-56016FA0ED01}" type="pres">
      <dgm:prSet presAssocID="{FDA780B0-E393-42CA-84E4-0E32A46AC3D0}" presName="childText" presStyleLbl="conFgAcc1" presStyleIdx="2" presStyleCnt="4">
        <dgm:presLayoutVars>
          <dgm:bulletEnabled val="1"/>
        </dgm:presLayoutVars>
      </dgm:prSet>
      <dgm:spPr/>
    </dgm:pt>
    <dgm:pt modelId="{251F6802-3989-43BB-978B-9073E2D14F05}" type="pres">
      <dgm:prSet presAssocID="{1BBDAD2A-D2FA-4A4E-BF03-9B78A6523304}" presName="spaceBetweenRectangles" presStyleCnt="0"/>
      <dgm:spPr/>
    </dgm:pt>
    <dgm:pt modelId="{28364CA0-3E1A-4680-9715-79EDC709CE3A}" type="pres">
      <dgm:prSet presAssocID="{6FD4C5F2-D880-4757-ACF7-F7069476CEEE}" presName="parentLin" presStyleCnt="0"/>
      <dgm:spPr/>
    </dgm:pt>
    <dgm:pt modelId="{0819947A-52B8-4C30-AE2F-C7FEABE22A44}" type="pres">
      <dgm:prSet presAssocID="{6FD4C5F2-D880-4757-ACF7-F7069476CEEE}" presName="parentLeftMargin" presStyleLbl="node1" presStyleIdx="2" presStyleCnt="4"/>
      <dgm:spPr/>
    </dgm:pt>
    <dgm:pt modelId="{49862952-7F0D-4A72-A2EA-CC5AF87B2FB7}" type="pres">
      <dgm:prSet presAssocID="{6FD4C5F2-D880-4757-ACF7-F7069476CEE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065C99C7-9645-47B6-B54C-844609F8EE9A}" type="pres">
      <dgm:prSet presAssocID="{6FD4C5F2-D880-4757-ACF7-F7069476CEEE}" presName="negativeSpace" presStyleCnt="0"/>
      <dgm:spPr/>
    </dgm:pt>
    <dgm:pt modelId="{4D795F5C-657E-4E2A-8473-F8535B032D82}" type="pres">
      <dgm:prSet presAssocID="{6FD4C5F2-D880-4757-ACF7-F7069476CEE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52CF20F-ED43-4C97-81CD-F7331E6EB668}" type="presOf" srcId="{FDA780B0-E393-42CA-84E4-0E32A46AC3D0}" destId="{383FFE38-52E7-4685-AAF5-6D31A27C02A4}" srcOrd="0" destOrd="0" presId="urn:microsoft.com/office/officeart/2005/8/layout/list1"/>
    <dgm:cxn modelId="{96AF4620-6979-4CFF-BCE0-FC9C3ACCC5F2}" srcId="{A00657AD-F99F-4F63-B9DB-F0FC65F7ADDB}" destId="{FDA780B0-E393-42CA-84E4-0E32A46AC3D0}" srcOrd="2" destOrd="0" parTransId="{04929C75-C7D0-4E49-B1B2-BDE971EC808C}" sibTransId="{1BBDAD2A-D2FA-4A4E-BF03-9B78A6523304}"/>
    <dgm:cxn modelId="{C2ED5629-49CC-484E-9360-2DF0041107EF}" type="presOf" srcId="{6FD4C5F2-D880-4757-ACF7-F7069476CEEE}" destId="{0819947A-52B8-4C30-AE2F-C7FEABE22A44}" srcOrd="0" destOrd="0" presId="urn:microsoft.com/office/officeart/2005/8/layout/list1"/>
    <dgm:cxn modelId="{5E16892B-8538-4755-81A1-61A8DEB9EF70}" type="presOf" srcId="{125D700E-A8C6-4DF2-BBB2-61156B2D18FE}" destId="{063797F0-9D09-4BFE-BFC1-1191384B755E}" srcOrd="0" destOrd="0" presId="urn:microsoft.com/office/officeart/2005/8/layout/list1"/>
    <dgm:cxn modelId="{1CF5FB34-EC42-4C02-A38B-444814173E4F}" type="presOf" srcId="{125D700E-A8C6-4DF2-BBB2-61156B2D18FE}" destId="{C9CC7644-53E9-4FB5-BF94-B04429CE759D}" srcOrd="1" destOrd="0" presId="urn:microsoft.com/office/officeart/2005/8/layout/list1"/>
    <dgm:cxn modelId="{E89E943E-8017-4896-821A-97AB1B6E5A02}" type="presOf" srcId="{72F7A612-D0CB-42B5-8563-6ECAA694BEC8}" destId="{37F1925B-D461-4EF7-8043-FBC088BB625D}" srcOrd="1" destOrd="0" presId="urn:microsoft.com/office/officeart/2005/8/layout/list1"/>
    <dgm:cxn modelId="{0977F45D-81C0-421C-B716-D906EDA98168}" type="presOf" srcId="{72F7A612-D0CB-42B5-8563-6ECAA694BEC8}" destId="{74B22530-A200-4C45-9C1B-3EF4B4AAA629}" srcOrd="0" destOrd="0" presId="urn:microsoft.com/office/officeart/2005/8/layout/list1"/>
    <dgm:cxn modelId="{DE679363-4562-46B5-98DC-3F7C86386A9D}" type="presOf" srcId="{A00657AD-F99F-4F63-B9DB-F0FC65F7ADDB}" destId="{E99D4223-18D9-4F8E-BC62-363CB9F9FCE5}" srcOrd="0" destOrd="0" presId="urn:microsoft.com/office/officeart/2005/8/layout/list1"/>
    <dgm:cxn modelId="{51F84680-8027-4A7A-A32A-9C719D4FFD7D}" srcId="{A00657AD-F99F-4F63-B9DB-F0FC65F7ADDB}" destId="{125D700E-A8C6-4DF2-BBB2-61156B2D18FE}" srcOrd="1" destOrd="0" parTransId="{9D9FFAC8-718F-48C5-8FAD-387D33699361}" sibTransId="{2FA797E4-74D9-4481-8233-E5A109266EA2}"/>
    <dgm:cxn modelId="{D7ABCD9A-66E7-47C8-97B5-39DC4492AE78}" type="presOf" srcId="{6FD4C5F2-D880-4757-ACF7-F7069476CEEE}" destId="{49862952-7F0D-4A72-A2EA-CC5AF87B2FB7}" srcOrd="1" destOrd="0" presId="urn:microsoft.com/office/officeart/2005/8/layout/list1"/>
    <dgm:cxn modelId="{DA9CA5C9-916A-4F2E-801D-5041F6ED9A3D}" srcId="{A00657AD-F99F-4F63-B9DB-F0FC65F7ADDB}" destId="{72F7A612-D0CB-42B5-8563-6ECAA694BEC8}" srcOrd="0" destOrd="0" parTransId="{09FAB920-AAF5-4AD8-BAAC-18AD2211865C}" sibTransId="{7ADD12A9-51DF-4422-940D-4E367528CB4A}"/>
    <dgm:cxn modelId="{CB1D2CD3-32B3-46C4-BBCD-5F8CFB2F1582}" srcId="{A00657AD-F99F-4F63-B9DB-F0FC65F7ADDB}" destId="{6FD4C5F2-D880-4757-ACF7-F7069476CEEE}" srcOrd="3" destOrd="0" parTransId="{0B9A81C4-7E76-4EA5-A4FB-2454DB7016F0}" sibTransId="{601ED7B1-0B54-49E3-BDB8-2DD73F2CAACB}"/>
    <dgm:cxn modelId="{3E810AFC-89F9-49AC-BAF8-31B9F43EA599}" type="presOf" srcId="{FDA780B0-E393-42CA-84E4-0E32A46AC3D0}" destId="{48C41C60-2EC5-49D9-8B0B-55107C6B09C6}" srcOrd="1" destOrd="0" presId="urn:microsoft.com/office/officeart/2005/8/layout/list1"/>
    <dgm:cxn modelId="{80FBD630-A455-4A74-A7DB-2F6618421E7A}" type="presParOf" srcId="{E99D4223-18D9-4F8E-BC62-363CB9F9FCE5}" destId="{8BBFF7E7-9566-46B2-AD1F-FAD6B212E3BD}" srcOrd="0" destOrd="0" presId="urn:microsoft.com/office/officeart/2005/8/layout/list1"/>
    <dgm:cxn modelId="{65BF3FEB-04C6-4DBD-B7F5-012879D598D8}" type="presParOf" srcId="{8BBFF7E7-9566-46B2-AD1F-FAD6B212E3BD}" destId="{74B22530-A200-4C45-9C1B-3EF4B4AAA629}" srcOrd="0" destOrd="0" presId="urn:microsoft.com/office/officeart/2005/8/layout/list1"/>
    <dgm:cxn modelId="{9DB89378-88CA-4C4E-9FA4-F62A25653060}" type="presParOf" srcId="{8BBFF7E7-9566-46B2-AD1F-FAD6B212E3BD}" destId="{37F1925B-D461-4EF7-8043-FBC088BB625D}" srcOrd="1" destOrd="0" presId="urn:microsoft.com/office/officeart/2005/8/layout/list1"/>
    <dgm:cxn modelId="{ECBF7601-0E62-43EB-B942-BA6C3937210B}" type="presParOf" srcId="{E99D4223-18D9-4F8E-BC62-363CB9F9FCE5}" destId="{CBFF55BC-1381-4FD4-B638-EA4D6D3E2744}" srcOrd="1" destOrd="0" presId="urn:microsoft.com/office/officeart/2005/8/layout/list1"/>
    <dgm:cxn modelId="{B5EAA01A-9528-44F3-A257-99CF11A15CFC}" type="presParOf" srcId="{E99D4223-18D9-4F8E-BC62-363CB9F9FCE5}" destId="{F952A2B6-477C-4398-B4F2-507144CFE0C6}" srcOrd="2" destOrd="0" presId="urn:microsoft.com/office/officeart/2005/8/layout/list1"/>
    <dgm:cxn modelId="{10833A0E-CB55-413B-8C3D-9533D2190C0C}" type="presParOf" srcId="{E99D4223-18D9-4F8E-BC62-363CB9F9FCE5}" destId="{14C35C7F-8769-4A2D-88A9-87699CC7E449}" srcOrd="3" destOrd="0" presId="urn:microsoft.com/office/officeart/2005/8/layout/list1"/>
    <dgm:cxn modelId="{23801585-767E-4C03-987A-62B60941D54E}" type="presParOf" srcId="{E99D4223-18D9-4F8E-BC62-363CB9F9FCE5}" destId="{FE1855CB-D80C-48B4-B14B-E3CA311F3953}" srcOrd="4" destOrd="0" presId="urn:microsoft.com/office/officeart/2005/8/layout/list1"/>
    <dgm:cxn modelId="{DF304360-52A7-49E0-9FBC-E10EBE6E51D3}" type="presParOf" srcId="{FE1855CB-D80C-48B4-B14B-E3CA311F3953}" destId="{063797F0-9D09-4BFE-BFC1-1191384B755E}" srcOrd="0" destOrd="0" presId="urn:microsoft.com/office/officeart/2005/8/layout/list1"/>
    <dgm:cxn modelId="{AF495A2B-1D5A-469E-9BED-5ACE48964E90}" type="presParOf" srcId="{FE1855CB-D80C-48B4-B14B-E3CA311F3953}" destId="{C9CC7644-53E9-4FB5-BF94-B04429CE759D}" srcOrd="1" destOrd="0" presId="urn:microsoft.com/office/officeart/2005/8/layout/list1"/>
    <dgm:cxn modelId="{AC9BD846-73F6-48E8-9CAB-1F69F7CFC93C}" type="presParOf" srcId="{E99D4223-18D9-4F8E-BC62-363CB9F9FCE5}" destId="{E05C88EB-FA02-4BA8-A343-258B494D7707}" srcOrd="5" destOrd="0" presId="urn:microsoft.com/office/officeart/2005/8/layout/list1"/>
    <dgm:cxn modelId="{3E281A18-78CA-4471-8FDF-ECBA6F15A886}" type="presParOf" srcId="{E99D4223-18D9-4F8E-BC62-363CB9F9FCE5}" destId="{95DA0585-6BC5-4C5B-984E-731BBEA07916}" srcOrd="6" destOrd="0" presId="urn:microsoft.com/office/officeart/2005/8/layout/list1"/>
    <dgm:cxn modelId="{97E65350-994C-421D-BFEA-BCCF0EEE8074}" type="presParOf" srcId="{E99D4223-18D9-4F8E-BC62-363CB9F9FCE5}" destId="{01A806F7-7A03-428A-A82E-61F1C0ECFB3F}" srcOrd="7" destOrd="0" presId="urn:microsoft.com/office/officeart/2005/8/layout/list1"/>
    <dgm:cxn modelId="{A200506D-406E-4298-9F3A-E2292573F43A}" type="presParOf" srcId="{E99D4223-18D9-4F8E-BC62-363CB9F9FCE5}" destId="{E18AF99C-9635-4C4B-B461-0BC7A0E0AB0F}" srcOrd="8" destOrd="0" presId="urn:microsoft.com/office/officeart/2005/8/layout/list1"/>
    <dgm:cxn modelId="{BDD43821-9A01-49B2-8C08-28DEA37A2B43}" type="presParOf" srcId="{E18AF99C-9635-4C4B-B461-0BC7A0E0AB0F}" destId="{383FFE38-52E7-4685-AAF5-6D31A27C02A4}" srcOrd="0" destOrd="0" presId="urn:microsoft.com/office/officeart/2005/8/layout/list1"/>
    <dgm:cxn modelId="{69387AFD-1CF5-476B-B748-59189EA8F939}" type="presParOf" srcId="{E18AF99C-9635-4C4B-B461-0BC7A0E0AB0F}" destId="{48C41C60-2EC5-49D9-8B0B-55107C6B09C6}" srcOrd="1" destOrd="0" presId="urn:microsoft.com/office/officeart/2005/8/layout/list1"/>
    <dgm:cxn modelId="{A9C11575-39B6-4F30-8E1B-ED2821AD77A2}" type="presParOf" srcId="{E99D4223-18D9-4F8E-BC62-363CB9F9FCE5}" destId="{3FBBA187-69C8-48F3-9428-A4B46E13D3CD}" srcOrd="9" destOrd="0" presId="urn:microsoft.com/office/officeart/2005/8/layout/list1"/>
    <dgm:cxn modelId="{71B16854-10AB-4C98-8B57-16300C260D09}" type="presParOf" srcId="{E99D4223-18D9-4F8E-BC62-363CB9F9FCE5}" destId="{E6B82412-5C36-47A4-885F-56016FA0ED01}" srcOrd="10" destOrd="0" presId="urn:microsoft.com/office/officeart/2005/8/layout/list1"/>
    <dgm:cxn modelId="{C6E5316F-0CFF-4DD0-B85A-0DE1069771E5}" type="presParOf" srcId="{E99D4223-18D9-4F8E-BC62-363CB9F9FCE5}" destId="{251F6802-3989-43BB-978B-9073E2D14F05}" srcOrd="11" destOrd="0" presId="urn:microsoft.com/office/officeart/2005/8/layout/list1"/>
    <dgm:cxn modelId="{20FE249B-42A0-4F3C-9452-BE63E863AC32}" type="presParOf" srcId="{E99D4223-18D9-4F8E-BC62-363CB9F9FCE5}" destId="{28364CA0-3E1A-4680-9715-79EDC709CE3A}" srcOrd="12" destOrd="0" presId="urn:microsoft.com/office/officeart/2005/8/layout/list1"/>
    <dgm:cxn modelId="{31E3001E-7560-4153-BC38-C333E8C49ECB}" type="presParOf" srcId="{28364CA0-3E1A-4680-9715-79EDC709CE3A}" destId="{0819947A-52B8-4C30-AE2F-C7FEABE22A44}" srcOrd="0" destOrd="0" presId="urn:microsoft.com/office/officeart/2005/8/layout/list1"/>
    <dgm:cxn modelId="{BBB9101A-4862-4F73-B7C0-C327CE071392}" type="presParOf" srcId="{28364CA0-3E1A-4680-9715-79EDC709CE3A}" destId="{49862952-7F0D-4A72-A2EA-CC5AF87B2FB7}" srcOrd="1" destOrd="0" presId="urn:microsoft.com/office/officeart/2005/8/layout/list1"/>
    <dgm:cxn modelId="{85EBCC71-B5DC-4524-8CA9-BD9144FAA7FF}" type="presParOf" srcId="{E99D4223-18D9-4F8E-BC62-363CB9F9FCE5}" destId="{065C99C7-9645-47B6-B54C-844609F8EE9A}" srcOrd="13" destOrd="0" presId="urn:microsoft.com/office/officeart/2005/8/layout/list1"/>
    <dgm:cxn modelId="{40A0E6E1-B8E1-49C0-A453-DDD10766F92E}" type="presParOf" srcId="{E99D4223-18D9-4F8E-BC62-363CB9F9FCE5}" destId="{4D795F5C-657E-4E2A-8473-F8535B032D8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00657AD-F99F-4F63-B9DB-F0FC65F7ADDB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2F7A612-D0CB-42B5-8563-6ECAA694BEC8}">
      <dgm:prSet phldrT="[文字]" custT="1"/>
      <dgm:spPr>
        <a:solidFill>
          <a:schemeClr val="accent1">
            <a:lumMod val="90000"/>
          </a:schemeClr>
        </a:solidFill>
      </dgm:spPr>
      <dgm:t>
        <a:bodyPr/>
        <a:lstStyle/>
        <a:p>
          <a:pPr algn="ctr"/>
          <a:r>
            <a:rPr lang="zh-TW" altLang="en-US" sz="1600" dirty="0">
              <a:solidFill>
                <a:srgbClr val="FFFFCC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教務處</a:t>
          </a:r>
        </a:p>
      </dgm:t>
    </dgm:pt>
    <dgm:pt modelId="{09FAB920-AAF5-4AD8-BAAC-18AD2211865C}" type="parTrans" cxnId="{DA9CA5C9-916A-4F2E-801D-5041F6ED9A3D}">
      <dgm:prSet/>
      <dgm:spPr/>
      <dgm:t>
        <a:bodyPr/>
        <a:lstStyle/>
        <a:p>
          <a:endParaRPr lang="zh-TW" altLang="en-US"/>
        </a:p>
      </dgm:t>
    </dgm:pt>
    <dgm:pt modelId="{7ADD12A9-51DF-4422-940D-4E367528CB4A}" type="sibTrans" cxnId="{DA9CA5C9-916A-4F2E-801D-5041F6ED9A3D}">
      <dgm:prSet/>
      <dgm:spPr/>
      <dgm:t>
        <a:bodyPr/>
        <a:lstStyle/>
        <a:p>
          <a:endParaRPr lang="zh-TW" altLang="en-US"/>
        </a:p>
      </dgm:t>
    </dgm:pt>
    <dgm:pt modelId="{125D700E-A8C6-4DF2-BBB2-61156B2D18FE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學務處</a:t>
          </a:r>
        </a:p>
      </dgm:t>
    </dgm:pt>
    <dgm:pt modelId="{9D9FFAC8-718F-48C5-8FAD-387D33699361}" type="parTrans" cxnId="{51F84680-8027-4A7A-A32A-9C719D4FFD7D}">
      <dgm:prSet/>
      <dgm:spPr/>
      <dgm:t>
        <a:bodyPr/>
        <a:lstStyle/>
        <a:p>
          <a:endParaRPr lang="zh-TW" altLang="en-US"/>
        </a:p>
      </dgm:t>
    </dgm:pt>
    <dgm:pt modelId="{2FA797E4-74D9-4481-8233-E5A109266EA2}" type="sibTrans" cxnId="{51F84680-8027-4A7A-A32A-9C719D4FFD7D}">
      <dgm:prSet/>
      <dgm:spPr/>
      <dgm:t>
        <a:bodyPr/>
        <a:lstStyle/>
        <a:p>
          <a:endParaRPr lang="zh-TW" altLang="en-US"/>
        </a:p>
      </dgm:t>
    </dgm:pt>
    <dgm:pt modelId="{FDA780B0-E393-42CA-84E4-0E32A46AC3D0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總務處</a:t>
          </a:r>
        </a:p>
      </dgm:t>
    </dgm:pt>
    <dgm:pt modelId="{04929C75-C7D0-4E49-B1B2-BDE971EC808C}" type="parTrans" cxnId="{96AF4620-6979-4CFF-BCE0-FC9C3ACCC5F2}">
      <dgm:prSet/>
      <dgm:spPr/>
      <dgm:t>
        <a:bodyPr/>
        <a:lstStyle/>
        <a:p>
          <a:endParaRPr lang="zh-TW" altLang="en-US"/>
        </a:p>
      </dgm:t>
    </dgm:pt>
    <dgm:pt modelId="{1BBDAD2A-D2FA-4A4E-BF03-9B78A6523304}" type="sibTrans" cxnId="{96AF4620-6979-4CFF-BCE0-FC9C3ACCC5F2}">
      <dgm:prSet/>
      <dgm:spPr/>
      <dgm:t>
        <a:bodyPr/>
        <a:lstStyle/>
        <a:p>
          <a:endParaRPr lang="zh-TW" altLang="en-US"/>
        </a:p>
      </dgm:t>
    </dgm:pt>
    <dgm:pt modelId="{6FD4C5F2-D880-4757-ACF7-F7069476CEEE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輔導室</a:t>
          </a:r>
        </a:p>
      </dgm:t>
    </dgm:pt>
    <dgm:pt modelId="{0B9A81C4-7E76-4EA5-A4FB-2454DB7016F0}" type="parTrans" cxnId="{CB1D2CD3-32B3-46C4-BBCD-5F8CFB2F1582}">
      <dgm:prSet/>
      <dgm:spPr/>
      <dgm:t>
        <a:bodyPr/>
        <a:lstStyle/>
        <a:p>
          <a:endParaRPr lang="zh-TW" altLang="en-US"/>
        </a:p>
      </dgm:t>
    </dgm:pt>
    <dgm:pt modelId="{601ED7B1-0B54-49E3-BDB8-2DD73F2CAACB}" type="sibTrans" cxnId="{CB1D2CD3-32B3-46C4-BBCD-5F8CFB2F1582}">
      <dgm:prSet/>
      <dgm:spPr/>
      <dgm:t>
        <a:bodyPr/>
        <a:lstStyle/>
        <a:p>
          <a:endParaRPr lang="zh-TW" altLang="en-US"/>
        </a:p>
      </dgm:t>
    </dgm:pt>
    <dgm:pt modelId="{E99D4223-18D9-4F8E-BC62-363CB9F9FCE5}" type="pres">
      <dgm:prSet presAssocID="{A00657AD-F99F-4F63-B9DB-F0FC65F7ADDB}" presName="linear" presStyleCnt="0">
        <dgm:presLayoutVars>
          <dgm:dir/>
          <dgm:animLvl val="lvl"/>
          <dgm:resizeHandles val="exact"/>
        </dgm:presLayoutVars>
      </dgm:prSet>
      <dgm:spPr/>
    </dgm:pt>
    <dgm:pt modelId="{8BBFF7E7-9566-46B2-AD1F-FAD6B212E3BD}" type="pres">
      <dgm:prSet presAssocID="{72F7A612-D0CB-42B5-8563-6ECAA694BEC8}" presName="parentLin" presStyleCnt="0"/>
      <dgm:spPr/>
    </dgm:pt>
    <dgm:pt modelId="{74B22530-A200-4C45-9C1B-3EF4B4AAA629}" type="pres">
      <dgm:prSet presAssocID="{72F7A612-D0CB-42B5-8563-6ECAA694BEC8}" presName="parentLeftMargin" presStyleLbl="node1" presStyleIdx="0" presStyleCnt="4"/>
      <dgm:spPr/>
    </dgm:pt>
    <dgm:pt modelId="{37F1925B-D461-4EF7-8043-FBC088BB625D}" type="pres">
      <dgm:prSet presAssocID="{72F7A612-D0CB-42B5-8563-6ECAA694BEC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BFF55BC-1381-4FD4-B638-EA4D6D3E2744}" type="pres">
      <dgm:prSet presAssocID="{72F7A612-D0CB-42B5-8563-6ECAA694BEC8}" presName="negativeSpace" presStyleCnt="0"/>
      <dgm:spPr/>
    </dgm:pt>
    <dgm:pt modelId="{F952A2B6-477C-4398-B4F2-507144CFE0C6}" type="pres">
      <dgm:prSet presAssocID="{72F7A612-D0CB-42B5-8563-6ECAA694BEC8}" presName="childText" presStyleLbl="conFgAcc1" presStyleIdx="0" presStyleCnt="4">
        <dgm:presLayoutVars>
          <dgm:bulletEnabled val="1"/>
        </dgm:presLayoutVars>
      </dgm:prSet>
      <dgm:spPr/>
    </dgm:pt>
    <dgm:pt modelId="{14C35C7F-8769-4A2D-88A9-87699CC7E449}" type="pres">
      <dgm:prSet presAssocID="{7ADD12A9-51DF-4422-940D-4E367528CB4A}" presName="spaceBetweenRectangles" presStyleCnt="0"/>
      <dgm:spPr/>
    </dgm:pt>
    <dgm:pt modelId="{FE1855CB-D80C-48B4-B14B-E3CA311F3953}" type="pres">
      <dgm:prSet presAssocID="{125D700E-A8C6-4DF2-BBB2-61156B2D18FE}" presName="parentLin" presStyleCnt="0"/>
      <dgm:spPr/>
    </dgm:pt>
    <dgm:pt modelId="{063797F0-9D09-4BFE-BFC1-1191384B755E}" type="pres">
      <dgm:prSet presAssocID="{125D700E-A8C6-4DF2-BBB2-61156B2D18FE}" presName="parentLeftMargin" presStyleLbl="node1" presStyleIdx="0" presStyleCnt="4"/>
      <dgm:spPr/>
    </dgm:pt>
    <dgm:pt modelId="{C9CC7644-53E9-4FB5-BF94-B04429CE759D}" type="pres">
      <dgm:prSet presAssocID="{125D700E-A8C6-4DF2-BBB2-61156B2D18F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05C88EB-FA02-4BA8-A343-258B494D7707}" type="pres">
      <dgm:prSet presAssocID="{125D700E-A8C6-4DF2-BBB2-61156B2D18FE}" presName="negativeSpace" presStyleCnt="0"/>
      <dgm:spPr/>
    </dgm:pt>
    <dgm:pt modelId="{95DA0585-6BC5-4C5B-984E-731BBEA07916}" type="pres">
      <dgm:prSet presAssocID="{125D700E-A8C6-4DF2-BBB2-61156B2D18FE}" presName="childText" presStyleLbl="conFgAcc1" presStyleIdx="1" presStyleCnt="4" custLinFactY="7876" custLinFactNeighborY="100000">
        <dgm:presLayoutVars>
          <dgm:bulletEnabled val="1"/>
        </dgm:presLayoutVars>
      </dgm:prSet>
      <dgm:spPr/>
    </dgm:pt>
    <dgm:pt modelId="{01A806F7-7A03-428A-A82E-61F1C0ECFB3F}" type="pres">
      <dgm:prSet presAssocID="{2FA797E4-74D9-4481-8233-E5A109266EA2}" presName="spaceBetweenRectangles" presStyleCnt="0"/>
      <dgm:spPr/>
    </dgm:pt>
    <dgm:pt modelId="{E18AF99C-9635-4C4B-B461-0BC7A0E0AB0F}" type="pres">
      <dgm:prSet presAssocID="{FDA780B0-E393-42CA-84E4-0E32A46AC3D0}" presName="parentLin" presStyleCnt="0"/>
      <dgm:spPr/>
    </dgm:pt>
    <dgm:pt modelId="{383FFE38-52E7-4685-AAF5-6D31A27C02A4}" type="pres">
      <dgm:prSet presAssocID="{FDA780B0-E393-42CA-84E4-0E32A46AC3D0}" presName="parentLeftMargin" presStyleLbl="node1" presStyleIdx="1" presStyleCnt="4"/>
      <dgm:spPr/>
    </dgm:pt>
    <dgm:pt modelId="{48C41C60-2EC5-49D9-8B0B-55107C6B09C6}" type="pres">
      <dgm:prSet presAssocID="{FDA780B0-E393-42CA-84E4-0E32A46AC3D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FBBA187-69C8-48F3-9428-A4B46E13D3CD}" type="pres">
      <dgm:prSet presAssocID="{FDA780B0-E393-42CA-84E4-0E32A46AC3D0}" presName="negativeSpace" presStyleCnt="0"/>
      <dgm:spPr/>
    </dgm:pt>
    <dgm:pt modelId="{E6B82412-5C36-47A4-885F-56016FA0ED01}" type="pres">
      <dgm:prSet presAssocID="{FDA780B0-E393-42CA-84E4-0E32A46AC3D0}" presName="childText" presStyleLbl="conFgAcc1" presStyleIdx="2" presStyleCnt="4">
        <dgm:presLayoutVars>
          <dgm:bulletEnabled val="1"/>
        </dgm:presLayoutVars>
      </dgm:prSet>
      <dgm:spPr/>
    </dgm:pt>
    <dgm:pt modelId="{251F6802-3989-43BB-978B-9073E2D14F05}" type="pres">
      <dgm:prSet presAssocID="{1BBDAD2A-D2FA-4A4E-BF03-9B78A6523304}" presName="spaceBetweenRectangles" presStyleCnt="0"/>
      <dgm:spPr/>
    </dgm:pt>
    <dgm:pt modelId="{28364CA0-3E1A-4680-9715-79EDC709CE3A}" type="pres">
      <dgm:prSet presAssocID="{6FD4C5F2-D880-4757-ACF7-F7069476CEEE}" presName="parentLin" presStyleCnt="0"/>
      <dgm:spPr/>
    </dgm:pt>
    <dgm:pt modelId="{0819947A-52B8-4C30-AE2F-C7FEABE22A44}" type="pres">
      <dgm:prSet presAssocID="{6FD4C5F2-D880-4757-ACF7-F7069476CEEE}" presName="parentLeftMargin" presStyleLbl="node1" presStyleIdx="2" presStyleCnt="4"/>
      <dgm:spPr/>
    </dgm:pt>
    <dgm:pt modelId="{49862952-7F0D-4A72-A2EA-CC5AF87B2FB7}" type="pres">
      <dgm:prSet presAssocID="{6FD4C5F2-D880-4757-ACF7-F7069476CEE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065C99C7-9645-47B6-B54C-844609F8EE9A}" type="pres">
      <dgm:prSet presAssocID="{6FD4C5F2-D880-4757-ACF7-F7069476CEEE}" presName="negativeSpace" presStyleCnt="0"/>
      <dgm:spPr/>
    </dgm:pt>
    <dgm:pt modelId="{4D795F5C-657E-4E2A-8473-F8535B032D82}" type="pres">
      <dgm:prSet presAssocID="{6FD4C5F2-D880-4757-ACF7-F7069476CEE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52CF20F-ED43-4C97-81CD-F7331E6EB668}" type="presOf" srcId="{FDA780B0-E393-42CA-84E4-0E32A46AC3D0}" destId="{383FFE38-52E7-4685-AAF5-6D31A27C02A4}" srcOrd="0" destOrd="0" presId="urn:microsoft.com/office/officeart/2005/8/layout/list1"/>
    <dgm:cxn modelId="{96AF4620-6979-4CFF-BCE0-FC9C3ACCC5F2}" srcId="{A00657AD-F99F-4F63-B9DB-F0FC65F7ADDB}" destId="{FDA780B0-E393-42CA-84E4-0E32A46AC3D0}" srcOrd="2" destOrd="0" parTransId="{04929C75-C7D0-4E49-B1B2-BDE971EC808C}" sibTransId="{1BBDAD2A-D2FA-4A4E-BF03-9B78A6523304}"/>
    <dgm:cxn modelId="{C2ED5629-49CC-484E-9360-2DF0041107EF}" type="presOf" srcId="{6FD4C5F2-D880-4757-ACF7-F7069476CEEE}" destId="{0819947A-52B8-4C30-AE2F-C7FEABE22A44}" srcOrd="0" destOrd="0" presId="urn:microsoft.com/office/officeart/2005/8/layout/list1"/>
    <dgm:cxn modelId="{5E16892B-8538-4755-81A1-61A8DEB9EF70}" type="presOf" srcId="{125D700E-A8C6-4DF2-BBB2-61156B2D18FE}" destId="{063797F0-9D09-4BFE-BFC1-1191384B755E}" srcOrd="0" destOrd="0" presId="urn:microsoft.com/office/officeart/2005/8/layout/list1"/>
    <dgm:cxn modelId="{1CF5FB34-EC42-4C02-A38B-444814173E4F}" type="presOf" srcId="{125D700E-A8C6-4DF2-BBB2-61156B2D18FE}" destId="{C9CC7644-53E9-4FB5-BF94-B04429CE759D}" srcOrd="1" destOrd="0" presId="urn:microsoft.com/office/officeart/2005/8/layout/list1"/>
    <dgm:cxn modelId="{E89E943E-8017-4896-821A-97AB1B6E5A02}" type="presOf" srcId="{72F7A612-D0CB-42B5-8563-6ECAA694BEC8}" destId="{37F1925B-D461-4EF7-8043-FBC088BB625D}" srcOrd="1" destOrd="0" presId="urn:microsoft.com/office/officeart/2005/8/layout/list1"/>
    <dgm:cxn modelId="{0977F45D-81C0-421C-B716-D906EDA98168}" type="presOf" srcId="{72F7A612-D0CB-42B5-8563-6ECAA694BEC8}" destId="{74B22530-A200-4C45-9C1B-3EF4B4AAA629}" srcOrd="0" destOrd="0" presId="urn:microsoft.com/office/officeart/2005/8/layout/list1"/>
    <dgm:cxn modelId="{DE679363-4562-46B5-98DC-3F7C86386A9D}" type="presOf" srcId="{A00657AD-F99F-4F63-B9DB-F0FC65F7ADDB}" destId="{E99D4223-18D9-4F8E-BC62-363CB9F9FCE5}" srcOrd="0" destOrd="0" presId="urn:microsoft.com/office/officeart/2005/8/layout/list1"/>
    <dgm:cxn modelId="{51F84680-8027-4A7A-A32A-9C719D4FFD7D}" srcId="{A00657AD-F99F-4F63-B9DB-F0FC65F7ADDB}" destId="{125D700E-A8C6-4DF2-BBB2-61156B2D18FE}" srcOrd="1" destOrd="0" parTransId="{9D9FFAC8-718F-48C5-8FAD-387D33699361}" sibTransId="{2FA797E4-74D9-4481-8233-E5A109266EA2}"/>
    <dgm:cxn modelId="{D7ABCD9A-66E7-47C8-97B5-39DC4492AE78}" type="presOf" srcId="{6FD4C5F2-D880-4757-ACF7-F7069476CEEE}" destId="{49862952-7F0D-4A72-A2EA-CC5AF87B2FB7}" srcOrd="1" destOrd="0" presId="urn:microsoft.com/office/officeart/2005/8/layout/list1"/>
    <dgm:cxn modelId="{DA9CA5C9-916A-4F2E-801D-5041F6ED9A3D}" srcId="{A00657AD-F99F-4F63-B9DB-F0FC65F7ADDB}" destId="{72F7A612-D0CB-42B5-8563-6ECAA694BEC8}" srcOrd="0" destOrd="0" parTransId="{09FAB920-AAF5-4AD8-BAAC-18AD2211865C}" sibTransId="{7ADD12A9-51DF-4422-940D-4E367528CB4A}"/>
    <dgm:cxn modelId="{CB1D2CD3-32B3-46C4-BBCD-5F8CFB2F1582}" srcId="{A00657AD-F99F-4F63-B9DB-F0FC65F7ADDB}" destId="{6FD4C5F2-D880-4757-ACF7-F7069476CEEE}" srcOrd="3" destOrd="0" parTransId="{0B9A81C4-7E76-4EA5-A4FB-2454DB7016F0}" sibTransId="{601ED7B1-0B54-49E3-BDB8-2DD73F2CAACB}"/>
    <dgm:cxn modelId="{3E810AFC-89F9-49AC-BAF8-31B9F43EA599}" type="presOf" srcId="{FDA780B0-E393-42CA-84E4-0E32A46AC3D0}" destId="{48C41C60-2EC5-49D9-8B0B-55107C6B09C6}" srcOrd="1" destOrd="0" presId="urn:microsoft.com/office/officeart/2005/8/layout/list1"/>
    <dgm:cxn modelId="{80FBD630-A455-4A74-A7DB-2F6618421E7A}" type="presParOf" srcId="{E99D4223-18D9-4F8E-BC62-363CB9F9FCE5}" destId="{8BBFF7E7-9566-46B2-AD1F-FAD6B212E3BD}" srcOrd="0" destOrd="0" presId="urn:microsoft.com/office/officeart/2005/8/layout/list1"/>
    <dgm:cxn modelId="{65BF3FEB-04C6-4DBD-B7F5-012879D598D8}" type="presParOf" srcId="{8BBFF7E7-9566-46B2-AD1F-FAD6B212E3BD}" destId="{74B22530-A200-4C45-9C1B-3EF4B4AAA629}" srcOrd="0" destOrd="0" presId="urn:microsoft.com/office/officeart/2005/8/layout/list1"/>
    <dgm:cxn modelId="{9DB89378-88CA-4C4E-9FA4-F62A25653060}" type="presParOf" srcId="{8BBFF7E7-9566-46B2-AD1F-FAD6B212E3BD}" destId="{37F1925B-D461-4EF7-8043-FBC088BB625D}" srcOrd="1" destOrd="0" presId="urn:microsoft.com/office/officeart/2005/8/layout/list1"/>
    <dgm:cxn modelId="{ECBF7601-0E62-43EB-B942-BA6C3937210B}" type="presParOf" srcId="{E99D4223-18D9-4F8E-BC62-363CB9F9FCE5}" destId="{CBFF55BC-1381-4FD4-B638-EA4D6D3E2744}" srcOrd="1" destOrd="0" presId="urn:microsoft.com/office/officeart/2005/8/layout/list1"/>
    <dgm:cxn modelId="{B5EAA01A-9528-44F3-A257-99CF11A15CFC}" type="presParOf" srcId="{E99D4223-18D9-4F8E-BC62-363CB9F9FCE5}" destId="{F952A2B6-477C-4398-B4F2-507144CFE0C6}" srcOrd="2" destOrd="0" presId="urn:microsoft.com/office/officeart/2005/8/layout/list1"/>
    <dgm:cxn modelId="{10833A0E-CB55-413B-8C3D-9533D2190C0C}" type="presParOf" srcId="{E99D4223-18D9-4F8E-BC62-363CB9F9FCE5}" destId="{14C35C7F-8769-4A2D-88A9-87699CC7E449}" srcOrd="3" destOrd="0" presId="urn:microsoft.com/office/officeart/2005/8/layout/list1"/>
    <dgm:cxn modelId="{23801585-767E-4C03-987A-62B60941D54E}" type="presParOf" srcId="{E99D4223-18D9-4F8E-BC62-363CB9F9FCE5}" destId="{FE1855CB-D80C-48B4-B14B-E3CA311F3953}" srcOrd="4" destOrd="0" presId="urn:microsoft.com/office/officeart/2005/8/layout/list1"/>
    <dgm:cxn modelId="{DF304360-52A7-49E0-9FBC-E10EBE6E51D3}" type="presParOf" srcId="{FE1855CB-D80C-48B4-B14B-E3CA311F3953}" destId="{063797F0-9D09-4BFE-BFC1-1191384B755E}" srcOrd="0" destOrd="0" presId="urn:microsoft.com/office/officeart/2005/8/layout/list1"/>
    <dgm:cxn modelId="{AF495A2B-1D5A-469E-9BED-5ACE48964E90}" type="presParOf" srcId="{FE1855CB-D80C-48B4-B14B-E3CA311F3953}" destId="{C9CC7644-53E9-4FB5-BF94-B04429CE759D}" srcOrd="1" destOrd="0" presId="urn:microsoft.com/office/officeart/2005/8/layout/list1"/>
    <dgm:cxn modelId="{AC9BD846-73F6-48E8-9CAB-1F69F7CFC93C}" type="presParOf" srcId="{E99D4223-18D9-4F8E-BC62-363CB9F9FCE5}" destId="{E05C88EB-FA02-4BA8-A343-258B494D7707}" srcOrd="5" destOrd="0" presId="urn:microsoft.com/office/officeart/2005/8/layout/list1"/>
    <dgm:cxn modelId="{3E281A18-78CA-4471-8FDF-ECBA6F15A886}" type="presParOf" srcId="{E99D4223-18D9-4F8E-BC62-363CB9F9FCE5}" destId="{95DA0585-6BC5-4C5B-984E-731BBEA07916}" srcOrd="6" destOrd="0" presId="urn:microsoft.com/office/officeart/2005/8/layout/list1"/>
    <dgm:cxn modelId="{97E65350-994C-421D-BFEA-BCCF0EEE8074}" type="presParOf" srcId="{E99D4223-18D9-4F8E-BC62-363CB9F9FCE5}" destId="{01A806F7-7A03-428A-A82E-61F1C0ECFB3F}" srcOrd="7" destOrd="0" presId="urn:microsoft.com/office/officeart/2005/8/layout/list1"/>
    <dgm:cxn modelId="{A200506D-406E-4298-9F3A-E2292573F43A}" type="presParOf" srcId="{E99D4223-18D9-4F8E-BC62-363CB9F9FCE5}" destId="{E18AF99C-9635-4C4B-B461-0BC7A0E0AB0F}" srcOrd="8" destOrd="0" presId="urn:microsoft.com/office/officeart/2005/8/layout/list1"/>
    <dgm:cxn modelId="{BDD43821-9A01-49B2-8C08-28DEA37A2B43}" type="presParOf" srcId="{E18AF99C-9635-4C4B-B461-0BC7A0E0AB0F}" destId="{383FFE38-52E7-4685-AAF5-6D31A27C02A4}" srcOrd="0" destOrd="0" presId="urn:microsoft.com/office/officeart/2005/8/layout/list1"/>
    <dgm:cxn modelId="{69387AFD-1CF5-476B-B748-59189EA8F939}" type="presParOf" srcId="{E18AF99C-9635-4C4B-B461-0BC7A0E0AB0F}" destId="{48C41C60-2EC5-49D9-8B0B-55107C6B09C6}" srcOrd="1" destOrd="0" presId="urn:microsoft.com/office/officeart/2005/8/layout/list1"/>
    <dgm:cxn modelId="{A9C11575-39B6-4F30-8E1B-ED2821AD77A2}" type="presParOf" srcId="{E99D4223-18D9-4F8E-BC62-363CB9F9FCE5}" destId="{3FBBA187-69C8-48F3-9428-A4B46E13D3CD}" srcOrd="9" destOrd="0" presId="urn:microsoft.com/office/officeart/2005/8/layout/list1"/>
    <dgm:cxn modelId="{71B16854-10AB-4C98-8B57-16300C260D09}" type="presParOf" srcId="{E99D4223-18D9-4F8E-BC62-363CB9F9FCE5}" destId="{E6B82412-5C36-47A4-885F-56016FA0ED01}" srcOrd="10" destOrd="0" presId="urn:microsoft.com/office/officeart/2005/8/layout/list1"/>
    <dgm:cxn modelId="{C6E5316F-0CFF-4DD0-B85A-0DE1069771E5}" type="presParOf" srcId="{E99D4223-18D9-4F8E-BC62-363CB9F9FCE5}" destId="{251F6802-3989-43BB-978B-9073E2D14F05}" srcOrd="11" destOrd="0" presId="urn:microsoft.com/office/officeart/2005/8/layout/list1"/>
    <dgm:cxn modelId="{20FE249B-42A0-4F3C-9452-BE63E863AC32}" type="presParOf" srcId="{E99D4223-18D9-4F8E-BC62-363CB9F9FCE5}" destId="{28364CA0-3E1A-4680-9715-79EDC709CE3A}" srcOrd="12" destOrd="0" presId="urn:microsoft.com/office/officeart/2005/8/layout/list1"/>
    <dgm:cxn modelId="{31E3001E-7560-4153-BC38-C333E8C49ECB}" type="presParOf" srcId="{28364CA0-3E1A-4680-9715-79EDC709CE3A}" destId="{0819947A-52B8-4C30-AE2F-C7FEABE22A44}" srcOrd="0" destOrd="0" presId="urn:microsoft.com/office/officeart/2005/8/layout/list1"/>
    <dgm:cxn modelId="{BBB9101A-4862-4F73-B7C0-C327CE071392}" type="presParOf" srcId="{28364CA0-3E1A-4680-9715-79EDC709CE3A}" destId="{49862952-7F0D-4A72-A2EA-CC5AF87B2FB7}" srcOrd="1" destOrd="0" presId="urn:microsoft.com/office/officeart/2005/8/layout/list1"/>
    <dgm:cxn modelId="{85EBCC71-B5DC-4524-8CA9-BD9144FAA7FF}" type="presParOf" srcId="{E99D4223-18D9-4F8E-BC62-363CB9F9FCE5}" destId="{065C99C7-9645-47B6-B54C-844609F8EE9A}" srcOrd="13" destOrd="0" presId="urn:microsoft.com/office/officeart/2005/8/layout/list1"/>
    <dgm:cxn modelId="{40A0E6E1-B8E1-49C0-A453-DDD10766F92E}" type="presParOf" srcId="{E99D4223-18D9-4F8E-BC62-363CB9F9FCE5}" destId="{4D795F5C-657E-4E2A-8473-F8535B032D8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00657AD-F99F-4F63-B9DB-F0FC65F7ADDB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2F7A612-D0CB-42B5-8563-6ECAA694BEC8}">
      <dgm:prSet phldrT="[文字]" custT="1"/>
      <dgm:spPr>
        <a:solidFill>
          <a:schemeClr val="accent1">
            <a:lumMod val="90000"/>
          </a:schemeClr>
        </a:solidFill>
      </dgm:spPr>
      <dgm:t>
        <a:bodyPr/>
        <a:lstStyle/>
        <a:p>
          <a:pPr algn="ctr"/>
          <a:r>
            <a:rPr lang="zh-TW" altLang="en-US" sz="1600" dirty="0">
              <a:solidFill>
                <a:srgbClr val="FFFFCC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教務處</a:t>
          </a:r>
        </a:p>
      </dgm:t>
    </dgm:pt>
    <dgm:pt modelId="{09FAB920-AAF5-4AD8-BAAC-18AD2211865C}" type="parTrans" cxnId="{DA9CA5C9-916A-4F2E-801D-5041F6ED9A3D}">
      <dgm:prSet/>
      <dgm:spPr/>
      <dgm:t>
        <a:bodyPr/>
        <a:lstStyle/>
        <a:p>
          <a:endParaRPr lang="zh-TW" altLang="en-US"/>
        </a:p>
      </dgm:t>
    </dgm:pt>
    <dgm:pt modelId="{7ADD12A9-51DF-4422-940D-4E367528CB4A}" type="sibTrans" cxnId="{DA9CA5C9-916A-4F2E-801D-5041F6ED9A3D}">
      <dgm:prSet/>
      <dgm:spPr/>
      <dgm:t>
        <a:bodyPr/>
        <a:lstStyle/>
        <a:p>
          <a:endParaRPr lang="zh-TW" altLang="en-US"/>
        </a:p>
      </dgm:t>
    </dgm:pt>
    <dgm:pt modelId="{125D700E-A8C6-4DF2-BBB2-61156B2D18FE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學務處</a:t>
          </a:r>
        </a:p>
      </dgm:t>
    </dgm:pt>
    <dgm:pt modelId="{9D9FFAC8-718F-48C5-8FAD-387D33699361}" type="parTrans" cxnId="{51F84680-8027-4A7A-A32A-9C719D4FFD7D}">
      <dgm:prSet/>
      <dgm:spPr/>
      <dgm:t>
        <a:bodyPr/>
        <a:lstStyle/>
        <a:p>
          <a:endParaRPr lang="zh-TW" altLang="en-US"/>
        </a:p>
      </dgm:t>
    </dgm:pt>
    <dgm:pt modelId="{2FA797E4-74D9-4481-8233-E5A109266EA2}" type="sibTrans" cxnId="{51F84680-8027-4A7A-A32A-9C719D4FFD7D}">
      <dgm:prSet/>
      <dgm:spPr/>
      <dgm:t>
        <a:bodyPr/>
        <a:lstStyle/>
        <a:p>
          <a:endParaRPr lang="zh-TW" altLang="en-US"/>
        </a:p>
      </dgm:t>
    </dgm:pt>
    <dgm:pt modelId="{FDA780B0-E393-42CA-84E4-0E32A46AC3D0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總務處</a:t>
          </a:r>
        </a:p>
      </dgm:t>
    </dgm:pt>
    <dgm:pt modelId="{04929C75-C7D0-4E49-B1B2-BDE971EC808C}" type="parTrans" cxnId="{96AF4620-6979-4CFF-BCE0-FC9C3ACCC5F2}">
      <dgm:prSet/>
      <dgm:spPr/>
      <dgm:t>
        <a:bodyPr/>
        <a:lstStyle/>
        <a:p>
          <a:endParaRPr lang="zh-TW" altLang="en-US"/>
        </a:p>
      </dgm:t>
    </dgm:pt>
    <dgm:pt modelId="{1BBDAD2A-D2FA-4A4E-BF03-9B78A6523304}" type="sibTrans" cxnId="{96AF4620-6979-4CFF-BCE0-FC9C3ACCC5F2}">
      <dgm:prSet/>
      <dgm:spPr/>
      <dgm:t>
        <a:bodyPr/>
        <a:lstStyle/>
        <a:p>
          <a:endParaRPr lang="zh-TW" altLang="en-US"/>
        </a:p>
      </dgm:t>
    </dgm:pt>
    <dgm:pt modelId="{6FD4C5F2-D880-4757-ACF7-F7069476CEEE}">
      <dgm:prSet phldrT="[文字]" custT="1"/>
      <dgm:spPr>
        <a:solidFill>
          <a:srgbClr val="669900"/>
        </a:solidFill>
      </dgm:spPr>
      <dgm:t>
        <a:bodyPr/>
        <a:lstStyle/>
        <a:p>
          <a:pPr algn="ctr"/>
          <a:r>
            <a:rPr lang="zh-TW" altLang="en-US" sz="14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輔導室</a:t>
          </a:r>
        </a:p>
      </dgm:t>
    </dgm:pt>
    <dgm:pt modelId="{0B9A81C4-7E76-4EA5-A4FB-2454DB7016F0}" type="parTrans" cxnId="{CB1D2CD3-32B3-46C4-BBCD-5F8CFB2F1582}">
      <dgm:prSet/>
      <dgm:spPr/>
      <dgm:t>
        <a:bodyPr/>
        <a:lstStyle/>
        <a:p>
          <a:endParaRPr lang="zh-TW" altLang="en-US"/>
        </a:p>
      </dgm:t>
    </dgm:pt>
    <dgm:pt modelId="{601ED7B1-0B54-49E3-BDB8-2DD73F2CAACB}" type="sibTrans" cxnId="{CB1D2CD3-32B3-46C4-BBCD-5F8CFB2F1582}">
      <dgm:prSet/>
      <dgm:spPr/>
      <dgm:t>
        <a:bodyPr/>
        <a:lstStyle/>
        <a:p>
          <a:endParaRPr lang="zh-TW" altLang="en-US"/>
        </a:p>
      </dgm:t>
    </dgm:pt>
    <dgm:pt modelId="{E99D4223-18D9-4F8E-BC62-363CB9F9FCE5}" type="pres">
      <dgm:prSet presAssocID="{A00657AD-F99F-4F63-B9DB-F0FC65F7ADDB}" presName="linear" presStyleCnt="0">
        <dgm:presLayoutVars>
          <dgm:dir/>
          <dgm:animLvl val="lvl"/>
          <dgm:resizeHandles val="exact"/>
        </dgm:presLayoutVars>
      </dgm:prSet>
      <dgm:spPr/>
    </dgm:pt>
    <dgm:pt modelId="{8BBFF7E7-9566-46B2-AD1F-FAD6B212E3BD}" type="pres">
      <dgm:prSet presAssocID="{72F7A612-D0CB-42B5-8563-6ECAA694BEC8}" presName="parentLin" presStyleCnt="0"/>
      <dgm:spPr/>
    </dgm:pt>
    <dgm:pt modelId="{74B22530-A200-4C45-9C1B-3EF4B4AAA629}" type="pres">
      <dgm:prSet presAssocID="{72F7A612-D0CB-42B5-8563-6ECAA694BEC8}" presName="parentLeftMargin" presStyleLbl="node1" presStyleIdx="0" presStyleCnt="4"/>
      <dgm:spPr/>
    </dgm:pt>
    <dgm:pt modelId="{37F1925B-D461-4EF7-8043-FBC088BB625D}" type="pres">
      <dgm:prSet presAssocID="{72F7A612-D0CB-42B5-8563-6ECAA694BEC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BFF55BC-1381-4FD4-B638-EA4D6D3E2744}" type="pres">
      <dgm:prSet presAssocID="{72F7A612-D0CB-42B5-8563-6ECAA694BEC8}" presName="negativeSpace" presStyleCnt="0"/>
      <dgm:spPr/>
    </dgm:pt>
    <dgm:pt modelId="{F952A2B6-477C-4398-B4F2-507144CFE0C6}" type="pres">
      <dgm:prSet presAssocID="{72F7A612-D0CB-42B5-8563-6ECAA694BEC8}" presName="childText" presStyleLbl="conFgAcc1" presStyleIdx="0" presStyleCnt="4">
        <dgm:presLayoutVars>
          <dgm:bulletEnabled val="1"/>
        </dgm:presLayoutVars>
      </dgm:prSet>
      <dgm:spPr/>
    </dgm:pt>
    <dgm:pt modelId="{14C35C7F-8769-4A2D-88A9-87699CC7E449}" type="pres">
      <dgm:prSet presAssocID="{7ADD12A9-51DF-4422-940D-4E367528CB4A}" presName="spaceBetweenRectangles" presStyleCnt="0"/>
      <dgm:spPr/>
    </dgm:pt>
    <dgm:pt modelId="{FE1855CB-D80C-48B4-B14B-E3CA311F3953}" type="pres">
      <dgm:prSet presAssocID="{125D700E-A8C6-4DF2-BBB2-61156B2D18FE}" presName="parentLin" presStyleCnt="0"/>
      <dgm:spPr/>
    </dgm:pt>
    <dgm:pt modelId="{063797F0-9D09-4BFE-BFC1-1191384B755E}" type="pres">
      <dgm:prSet presAssocID="{125D700E-A8C6-4DF2-BBB2-61156B2D18FE}" presName="parentLeftMargin" presStyleLbl="node1" presStyleIdx="0" presStyleCnt="4"/>
      <dgm:spPr/>
    </dgm:pt>
    <dgm:pt modelId="{C9CC7644-53E9-4FB5-BF94-B04429CE759D}" type="pres">
      <dgm:prSet presAssocID="{125D700E-A8C6-4DF2-BBB2-61156B2D18F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05C88EB-FA02-4BA8-A343-258B494D7707}" type="pres">
      <dgm:prSet presAssocID="{125D700E-A8C6-4DF2-BBB2-61156B2D18FE}" presName="negativeSpace" presStyleCnt="0"/>
      <dgm:spPr/>
    </dgm:pt>
    <dgm:pt modelId="{95DA0585-6BC5-4C5B-984E-731BBEA07916}" type="pres">
      <dgm:prSet presAssocID="{125D700E-A8C6-4DF2-BBB2-61156B2D18FE}" presName="childText" presStyleLbl="conFgAcc1" presStyleIdx="1" presStyleCnt="4" custLinFactY="7876" custLinFactNeighborY="100000">
        <dgm:presLayoutVars>
          <dgm:bulletEnabled val="1"/>
        </dgm:presLayoutVars>
      </dgm:prSet>
      <dgm:spPr/>
    </dgm:pt>
    <dgm:pt modelId="{01A806F7-7A03-428A-A82E-61F1C0ECFB3F}" type="pres">
      <dgm:prSet presAssocID="{2FA797E4-74D9-4481-8233-E5A109266EA2}" presName="spaceBetweenRectangles" presStyleCnt="0"/>
      <dgm:spPr/>
    </dgm:pt>
    <dgm:pt modelId="{E18AF99C-9635-4C4B-B461-0BC7A0E0AB0F}" type="pres">
      <dgm:prSet presAssocID="{FDA780B0-E393-42CA-84E4-0E32A46AC3D0}" presName="parentLin" presStyleCnt="0"/>
      <dgm:spPr/>
    </dgm:pt>
    <dgm:pt modelId="{383FFE38-52E7-4685-AAF5-6D31A27C02A4}" type="pres">
      <dgm:prSet presAssocID="{FDA780B0-E393-42CA-84E4-0E32A46AC3D0}" presName="parentLeftMargin" presStyleLbl="node1" presStyleIdx="1" presStyleCnt="4"/>
      <dgm:spPr/>
    </dgm:pt>
    <dgm:pt modelId="{48C41C60-2EC5-49D9-8B0B-55107C6B09C6}" type="pres">
      <dgm:prSet presAssocID="{FDA780B0-E393-42CA-84E4-0E32A46AC3D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FBBA187-69C8-48F3-9428-A4B46E13D3CD}" type="pres">
      <dgm:prSet presAssocID="{FDA780B0-E393-42CA-84E4-0E32A46AC3D0}" presName="negativeSpace" presStyleCnt="0"/>
      <dgm:spPr/>
    </dgm:pt>
    <dgm:pt modelId="{E6B82412-5C36-47A4-885F-56016FA0ED01}" type="pres">
      <dgm:prSet presAssocID="{FDA780B0-E393-42CA-84E4-0E32A46AC3D0}" presName="childText" presStyleLbl="conFgAcc1" presStyleIdx="2" presStyleCnt="4">
        <dgm:presLayoutVars>
          <dgm:bulletEnabled val="1"/>
        </dgm:presLayoutVars>
      </dgm:prSet>
      <dgm:spPr/>
    </dgm:pt>
    <dgm:pt modelId="{251F6802-3989-43BB-978B-9073E2D14F05}" type="pres">
      <dgm:prSet presAssocID="{1BBDAD2A-D2FA-4A4E-BF03-9B78A6523304}" presName="spaceBetweenRectangles" presStyleCnt="0"/>
      <dgm:spPr/>
    </dgm:pt>
    <dgm:pt modelId="{28364CA0-3E1A-4680-9715-79EDC709CE3A}" type="pres">
      <dgm:prSet presAssocID="{6FD4C5F2-D880-4757-ACF7-F7069476CEEE}" presName="parentLin" presStyleCnt="0"/>
      <dgm:spPr/>
    </dgm:pt>
    <dgm:pt modelId="{0819947A-52B8-4C30-AE2F-C7FEABE22A44}" type="pres">
      <dgm:prSet presAssocID="{6FD4C5F2-D880-4757-ACF7-F7069476CEEE}" presName="parentLeftMargin" presStyleLbl="node1" presStyleIdx="2" presStyleCnt="4"/>
      <dgm:spPr/>
    </dgm:pt>
    <dgm:pt modelId="{49862952-7F0D-4A72-A2EA-CC5AF87B2FB7}" type="pres">
      <dgm:prSet presAssocID="{6FD4C5F2-D880-4757-ACF7-F7069476CEE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065C99C7-9645-47B6-B54C-844609F8EE9A}" type="pres">
      <dgm:prSet presAssocID="{6FD4C5F2-D880-4757-ACF7-F7069476CEEE}" presName="negativeSpace" presStyleCnt="0"/>
      <dgm:spPr/>
    </dgm:pt>
    <dgm:pt modelId="{4D795F5C-657E-4E2A-8473-F8535B032D82}" type="pres">
      <dgm:prSet presAssocID="{6FD4C5F2-D880-4757-ACF7-F7069476CEE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52CF20F-ED43-4C97-81CD-F7331E6EB668}" type="presOf" srcId="{FDA780B0-E393-42CA-84E4-0E32A46AC3D0}" destId="{383FFE38-52E7-4685-AAF5-6D31A27C02A4}" srcOrd="0" destOrd="0" presId="urn:microsoft.com/office/officeart/2005/8/layout/list1"/>
    <dgm:cxn modelId="{96AF4620-6979-4CFF-BCE0-FC9C3ACCC5F2}" srcId="{A00657AD-F99F-4F63-B9DB-F0FC65F7ADDB}" destId="{FDA780B0-E393-42CA-84E4-0E32A46AC3D0}" srcOrd="2" destOrd="0" parTransId="{04929C75-C7D0-4E49-B1B2-BDE971EC808C}" sibTransId="{1BBDAD2A-D2FA-4A4E-BF03-9B78A6523304}"/>
    <dgm:cxn modelId="{C2ED5629-49CC-484E-9360-2DF0041107EF}" type="presOf" srcId="{6FD4C5F2-D880-4757-ACF7-F7069476CEEE}" destId="{0819947A-52B8-4C30-AE2F-C7FEABE22A44}" srcOrd="0" destOrd="0" presId="urn:microsoft.com/office/officeart/2005/8/layout/list1"/>
    <dgm:cxn modelId="{5E16892B-8538-4755-81A1-61A8DEB9EF70}" type="presOf" srcId="{125D700E-A8C6-4DF2-BBB2-61156B2D18FE}" destId="{063797F0-9D09-4BFE-BFC1-1191384B755E}" srcOrd="0" destOrd="0" presId="urn:microsoft.com/office/officeart/2005/8/layout/list1"/>
    <dgm:cxn modelId="{1CF5FB34-EC42-4C02-A38B-444814173E4F}" type="presOf" srcId="{125D700E-A8C6-4DF2-BBB2-61156B2D18FE}" destId="{C9CC7644-53E9-4FB5-BF94-B04429CE759D}" srcOrd="1" destOrd="0" presId="urn:microsoft.com/office/officeart/2005/8/layout/list1"/>
    <dgm:cxn modelId="{E89E943E-8017-4896-821A-97AB1B6E5A02}" type="presOf" srcId="{72F7A612-D0CB-42B5-8563-6ECAA694BEC8}" destId="{37F1925B-D461-4EF7-8043-FBC088BB625D}" srcOrd="1" destOrd="0" presId="urn:microsoft.com/office/officeart/2005/8/layout/list1"/>
    <dgm:cxn modelId="{0977F45D-81C0-421C-B716-D906EDA98168}" type="presOf" srcId="{72F7A612-D0CB-42B5-8563-6ECAA694BEC8}" destId="{74B22530-A200-4C45-9C1B-3EF4B4AAA629}" srcOrd="0" destOrd="0" presId="urn:microsoft.com/office/officeart/2005/8/layout/list1"/>
    <dgm:cxn modelId="{DE679363-4562-46B5-98DC-3F7C86386A9D}" type="presOf" srcId="{A00657AD-F99F-4F63-B9DB-F0FC65F7ADDB}" destId="{E99D4223-18D9-4F8E-BC62-363CB9F9FCE5}" srcOrd="0" destOrd="0" presId="urn:microsoft.com/office/officeart/2005/8/layout/list1"/>
    <dgm:cxn modelId="{51F84680-8027-4A7A-A32A-9C719D4FFD7D}" srcId="{A00657AD-F99F-4F63-B9DB-F0FC65F7ADDB}" destId="{125D700E-A8C6-4DF2-BBB2-61156B2D18FE}" srcOrd="1" destOrd="0" parTransId="{9D9FFAC8-718F-48C5-8FAD-387D33699361}" sibTransId="{2FA797E4-74D9-4481-8233-E5A109266EA2}"/>
    <dgm:cxn modelId="{D7ABCD9A-66E7-47C8-97B5-39DC4492AE78}" type="presOf" srcId="{6FD4C5F2-D880-4757-ACF7-F7069476CEEE}" destId="{49862952-7F0D-4A72-A2EA-CC5AF87B2FB7}" srcOrd="1" destOrd="0" presId="urn:microsoft.com/office/officeart/2005/8/layout/list1"/>
    <dgm:cxn modelId="{DA9CA5C9-916A-4F2E-801D-5041F6ED9A3D}" srcId="{A00657AD-F99F-4F63-B9DB-F0FC65F7ADDB}" destId="{72F7A612-D0CB-42B5-8563-6ECAA694BEC8}" srcOrd="0" destOrd="0" parTransId="{09FAB920-AAF5-4AD8-BAAC-18AD2211865C}" sibTransId="{7ADD12A9-51DF-4422-940D-4E367528CB4A}"/>
    <dgm:cxn modelId="{CB1D2CD3-32B3-46C4-BBCD-5F8CFB2F1582}" srcId="{A00657AD-F99F-4F63-B9DB-F0FC65F7ADDB}" destId="{6FD4C5F2-D880-4757-ACF7-F7069476CEEE}" srcOrd="3" destOrd="0" parTransId="{0B9A81C4-7E76-4EA5-A4FB-2454DB7016F0}" sibTransId="{601ED7B1-0B54-49E3-BDB8-2DD73F2CAACB}"/>
    <dgm:cxn modelId="{3E810AFC-89F9-49AC-BAF8-31B9F43EA599}" type="presOf" srcId="{FDA780B0-E393-42CA-84E4-0E32A46AC3D0}" destId="{48C41C60-2EC5-49D9-8B0B-55107C6B09C6}" srcOrd="1" destOrd="0" presId="urn:microsoft.com/office/officeart/2005/8/layout/list1"/>
    <dgm:cxn modelId="{80FBD630-A455-4A74-A7DB-2F6618421E7A}" type="presParOf" srcId="{E99D4223-18D9-4F8E-BC62-363CB9F9FCE5}" destId="{8BBFF7E7-9566-46B2-AD1F-FAD6B212E3BD}" srcOrd="0" destOrd="0" presId="urn:microsoft.com/office/officeart/2005/8/layout/list1"/>
    <dgm:cxn modelId="{65BF3FEB-04C6-4DBD-B7F5-012879D598D8}" type="presParOf" srcId="{8BBFF7E7-9566-46B2-AD1F-FAD6B212E3BD}" destId="{74B22530-A200-4C45-9C1B-3EF4B4AAA629}" srcOrd="0" destOrd="0" presId="urn:microsoft.com/office/officeart/2005/8/layout/list1"/>
    <dgm:cxn modelId="{9DB89378-88CA-4C4E-9FA4-F62A25653060}" type="presParOf" srcId="{8BBFF7E7-9566-46B2-AD1F-FAD6B212E3BD}" destId="{37F1925B-D461-4EF7-8043-FBC088BB625D}" srcOrd="1" destOrd="0" presId="urn:microsoft.com/office/officeart/2005/8/layout/list1"/>
    <dgm:cxn modelId="{ECBF7601-0E62-43EB-B942-BA6C3937210B}" type="presParOf" srcId="{E99D4223-18D9-4F8E-BC62-363CB9F9FCE5}" destId="{CBFF55BC-1381-4FD4-B638-EA4D6D3E2744}" srcOrd="1" destOrd="0" presId="urn:microsoft.com/office/officeart/2005/8/layout/list1"/>
    <dgm:cxn modelId="{B5EAA01A-9528-44F3-A257-99CF11A15CFC}" type="presParOf" srcId="{E99D4223-18D9-4F8E-BC62-363CB9F9FCE5}" destId="{F952A2B6-477C-4398-B4F2-507144CFE0C6}" srcOrd="2" destOrd="0" presId="urn:microsoft.com/office/officeart/2005/8/layout/list1"/>
    <dgm:cxn modelId="{10833A0E-CB55-413B-8C3D-9533D2190C0C}" type="presParOf" srcId="{E99D4223-18D9-4F8E-BC62-363CB9F9FCE5}" destId="{14C35C7F-8769-4A2D-88A9-87699CC7E449}" srcOrd="3" destOrd="0" presId="urn:microsoft.com/office/officeart/2005/8/layout/list1"/>
    <dgm:cxn modelId="{23801585-767E-4C03-987A-62B60941D54E}" type="presParOf" srcId="{E99D4223-18D9-4F8E-BC62-363CB9F9FCE5}" destId="{FE1855CB-D80C-48B4-B14B-E3CA311F3953}" srcOrd="4" destOrd="0" presId="urn:microsoft.com/office/officeart/2005/8/layout/list1"/>
    <dgm:cxn modelId="{DF304360-52A7-49E0-9FBC-E10EBE6E51D3}" type="presParOf" srcId="{FE1855CB-D80C-48B4-B14B-E3CA311F3953}" destId="{063797F0-9D09-4BFE-BFC1-1191384B755E}" srcOrd="0" destOrd="0" presId="urn:microsoft.com/office/officeart/2005/8/layout/list1"/>
    <dgm:cxn modelId="{AF495A2B-1D5A-469E-9BED-5ACE48964E90}" type="presParOf" srcId="{FE1855CB-D80C-48B4-B14B-E3CA311F3953}" destId="{C9CC7644-53E9-4FB5-BF94-B04429CE759D}" srcOrd="1" destOrd="0" presId="urn:microsoft.com/office/officeart/2005/8/layout/list1"/>
    <dgm:cxn modelId="{AC9BD846-73F6-48E8-9CAB-1F69F7CFC93C}" type="presParOf" srcId="{E99D4223-18D9-4F8E-BC62-363CB9F9FCE5}" destId="{E05C88EB-FA02-4BA8-A343-258B494D7707}" srcOrd="5" destOrd="0" presId="urn:microsoft.com/office/officeart/2005/8/layout/list1"/>
    <dgm:cxn modelId="{3E281A18-78CA-4471-8FDF-ECBA6F15A886}" type="presParOf" srcId="{E99D4223-18D9-4F8E-BC62-363CB9F9FCE5}" destId="{95DA0585-6BC5-4C5B-984E-731BBEA07916}" srcOrd="6" destOrd="0" presId="urn:microsoft.com/office/officeart/2005/8/layout/list1"/>
    <dgm:cxn modelId="{97E65350-994C-421D-BFEA-BCCF0EEE8074}" type="presParOf" srcId="{E99D4223-18D9-4F8E-BC62-363CB9F9FCE5}" destId="{01A806F7-7A03-428A-A82E-61F1C0ECFB3F}" srcOrd="7" destOrd="0" presId="urn:microsoft.com/office/officeart/2005/8/layout/list1"/>
    <dgm:cxn modelId="{A200506D-406E-4298-9F3A-E2292573F43A}" type="presParOf" srcId="{E99D4223-18D9-4F8E-BC62-363CB9F9FCE5}" destId="{E18AF99C-9635-4C4B-B461-0BC7A0E0AB0F}" srcOrd="8" destOrd="0" presId="urn:microsoft.com/office/officeart/2005/8/layout/list1"/>
    <dgm:cxn modelId="{BDD43821-9A01-49B2-8C08-28DEA37A2B43}" type="presParOf" srcId="{E18AF99C-9635-4C4B-B461-0BC7A0E0AB0F}" destId="{383FFE38-52E7-4685-AAF5-6D31A27C02A4}" srcOrd="0" destOrd="0" presId="urn:microsoft.com/office/officeart/2005/8/layout/list1"/>
    <dgm:cxn modelId="{69387AFD-1CF5-476B-B748-59189EA8F939}" type="presParOf" srcId="{E18AF99C-9635-4C4B-B461-0BC7A0E0AB0F}" destId="{48C41C60-2EC5-49D9-8B0B-55107C6B09C6}" srcOrd="1" destOrd="0" presId="urn:microsoft.com/office/officeart/2005/8/layout/list1"/>
    <dgm:cxn modelId="{A9C11575-39B6-4F30-8E1B-ED2821AD77A2}" type="presParOf" srcId="{E99D4223-18D9-4F8E-BC62-363CB9F9FCE5}" destId="{3FBBA187-69C8-48F3-9428-A4B46E13D3CD}" srcOrd="9" destOrd="0" presId="urn:microsoft.com/office/officeart/2005/8/layout/list1"/>
    <dgm:cxn modelId="{71B16854-10AB-4C98-8B57-16300C260D09}" type="presParOf" srcId="{E99D4223-18D9-4F8E-BC62-363CB9F9FCE5}" destId="{E6B82412-5C36-47A4-885F-56016FA0ED01}" srcOrd="10" destOrd="0" presId="urn:microsoft.com/office/officeart/2005/8/layout/list1"/>
    <dgm:cxn modelId="{C6E5316F-0CFF-4DD0-B85A-0DE1069771E5}" type="presParOf" srcId="{E99D4223-18D9-4F8E-BC62-363CB9F9FCE5}" destId="{251F6802-3989-43BB-978B-9073E2D14F05}" srcOrd="11" destOrd="0" presId="urn:microsoft.com/office/officeart/2005/8/layout/list1"/>
    <dgm:cxn modelId="{20FE249B-42A0-4F3C-9452-BE63E863AC32}" type="presParOf" srcId="{E99D4223-18D9-4F8E-BC62-363CB9F9FCE5}" destId="{28364CA0-3E1A-4680-9715-79EDC709CE3A}" srcOrd="12" destOrd="0" presId="urn:microsoft.com/office/officeart/2005/8/layout/list1"/>
    <dgm:cxn modelId="{31E3001E-7560-4153-BC38-C333E8C49ECB}" type="presParOf" srcId="{28364CA0-3E1A-4680-9715-79EDC709CE3A}" destId="{0819947A-52B8-4C30-AE2F-C7FEABE22A44}" srcOrd="0" destOrd="0" presId="urn:microsoft.com/office/officeart/2005/8/layout/list1"/>
    <dgm:cxn modelId="{BBB9101A-4862-4F73-B7C0-C327CE071392}" type="presParOf" srcId="{28364CA0-3E1A-4680-9715-79EDC709CE3A}" destId="{49862952-7F0D-4A72-A2EA-CC5AF87B2FB7}" srcOrd="1" destOrd="0" presId="urn:microsoft.com/office/officeart/2005/8/layout/list1"/>
    <dgm:cxn modelId="{85EBCC71-B5DC-4524-8CA9-BD9144FAA7FF}" type="presParOf" srcId="{E99D4223-18D9-4F8E-BC62-363CB9F9FCE5}" destId="{065C99C7-9645-47B6-B54C-844609F8EE9A}" srcOrd="13" destOrd="0" presId="urn:microsoft.com/office/officeart/2005/8/layout/list1"/>
    <dgm:cxn modelId="{40A0E6E1-B8E1-49C0-A453-DDD10766F92E}" type="presParOf" srcId="{E99D4223-18D9-4F8E-BC62-363CB9F9FCE5}" destId="{4D795F5C-657E-4E2A-8473-F8535B032D8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2A2B6-477C-4398-B4F2-507144CFE0C6}">
      <dsp:nvSpPr>
        <dsp:cNvPr id="0" name=""/>
        <dsp:cNvSpPr/>
      </dsp:nvSpPr>
      <dsp:spPr>
        <a:xfrm>
          <a:off x="0" y="28099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F1925B-D461-4EF7-8043-FBC088BB625D}">
      <dsp:nvSpPr>
        <dsp:cNvPr id="0" name=""/>
        <dsp:cNvSpPr/>
      </dsp:nvSpPr>
      <dsp:spPr>
        <a:xfrm>
          <a:off x="74984" y="15317"/>
          <a:ext cx="1049779" cy="531360"/>
        </a:xfrm>
        <a:prstGeom prst="roundRect">
          <a:avLst/>
        </a:prstGeom>
        <a:solidFill>
          <a:schemeClr val="accent1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solidFill>
                <a:srgbClr val="FFFFCC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教務處</a:t>
          </a:r>
        </a:p>
      </dsp:txBody>
      <dsp:txXfrm>
        <a:off x="100923" y="41256"/>
        <a:ext cx="997901" cy="479482"/>
      </dsp:txXfrm>
    </dsp:sp>
    <dsp:sp modelId="{95DA0585-6BC5-4C5B-984E-731BBEA07916}">
      <dsp:nvSpPr>
        <dsp:cNvPr id="0" name=""/>
        <dsp:cNvSpPr/>
      </dsp:nvSpPr>
      <dsp:spPr>
        <a:xfrm>
          <a:off x="0" y="1230403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CC7644-53E9-4FB5-BF94-B04429CE759D}">
      <dsp:nvSpPr>
        <dsp:cNvPr id="0" name=""/>
        <dsp:cNvSpPr/>
      </dsp:nvSpPr>
      <dsp:spPr>
        <a:xfrm>
          <a:off x="74984" y="83179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學務處</a:t>
          </a:r>
        </a:p>
      </dsp:txBody>
      <dsp:txXfrm>
        <a:off x="100923" y="857736"/>
        <a:ext cx="997901" cy="479482"/>
      </dsp:txXfrm>
    </dsp:sp>
    <dsp:sp modelId="{E6B82412-5C36-47A4-885F-56016FA0ED01}">
      <dsp:nvSpPr>
        <dsp:cNvPr id="0" name=""/>
        <dsp:cNvSpPr/>
      </dsp:nvSpPr>
      <dsp:spPr>
        <a:xfrm>
          <a:off x="0" y="191395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C41C60-2EC5-49D9-8B0B-55107C6B09C6}">
      <dsp:nvSpPr>
        <dsp:cNvPr id="0" name=""/>
        <dsp:cNvSpPr/>
      </dsp:nvSpPr>
      <dsp:spPr>
        <a:xfrm>
          <a:off x="74984" y="164827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總務處</a:t>
          </a:r>
        </a:p>
      </dsp:txBody>
      <dsp:txXfrm>
        <a:off x="100923" y="1674216"/>
        <a:ext cx="997901" cy="479482"/>
      </dsp:txXfrm>
    </dsp:sp>
    <dsp:sp modelId="{4D795F5C-657E-4E2A-8473-F8535B032D82}">
      <dsp:nvSpPr>
        <dsp:cNvPr id="0" name=""/>
        <dsp:cNvSpPr/>
      </dsp:nvSpPr>
      <dsp:spPr>
        <a:xfrm>
          <a:off x="0" y="273043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862952-7F0D-4A72-A2EA-CC5AF87B2FB7}">
      <dsp:nvSpPr>
        <dsp:cNvPr id="0" name=""/>
        <dsp:cNvSpPr/>
      </dsp:nvSpPr>
      <dsp:spPr>
        <a:xfrm>
          <a:off x="74984" y="246475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輔導室</a:t>
          </a:r>
        </a:p>
      </dsp:txBody>
      <dsp:txXfrm>
        <a:off x="100923" y="2490696"/>
        <a:ext cx="997901" cy="47948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2A2B6-477C-4398-B4F2-507144CFE0C6}">
      <dsp:nvSpPr>
        <dsp:cNvPr id="0" name=""/>
        <dsp:cNvSpPr/>
      </dsp:nvSpPr>
      <dsp:spPr>
        <a:xfrm>
          <a:off x="0" y="28099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F1925B-D461-4EF7-8043-FBC088BB625D}">
      <dsp:nvSpPr>
        <dsp:cNvPr id="0" name=""/>
        <dsp:cNvSpPr/>
      </dsp:nvSpPr>
      <dsp:spPr>
        <a:xfrm>
          <a:off x="74984" y="15317"/>
          <a:ext cx="1049779" cy="531360"/>
        </a:xfrm>
        <a:prstGeom prst="roundRect">
          <a:avLst/>
        </a:prstGeom>
        <a:solidFill>
          <a:schemeClr val="accent1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solidFill>
                <a:srgbClr val="FFFFCC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教務處</a:t>
          </a:r>
        </a:p>
      </dsp:txBody>
      <dsp:txXfrm>
        <a:off x="100923" y="41256"/>
        <a:ext cx="997901" cy="479482"/>
      </dsp:txXfrm>
    </dsp:sp>
    <dsp:sp modelId="{95DA0585-6BC5-4C5B-984E-731BBEA07916}">
      <dsp:nvSpPr>
        <dsp:cNvPr id="0" name=""/>
        <dsp:cNvSpPr/>
      </dsp:nvSpPr>
      <dsp:spPr>
        <a:xfrm>
          <a:off x="0" y="1230403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CC7644-53E9-4FB5-BF94-B04429CE759D}">
      <dsp:nvSpPr>
        <dsp:cNvPr id="0" name=""/>
        <dsp:cNvSpPr/>
      </dsp:nvSpPr>
      <dsp:spPr>
        <a:xfrm>
          <a:off x="74984" y="83179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學務處</a:t>
          </a:r>
        </a:p>
      </dsp:txBody>
      <dsp:txXfrm>
        <a:off x="100923" y="857736"/>
        <a:ext cx="997901" cy="479482"/>
      </dsp:txXfrm>
    </dsp:sp>
    <dsp:sp modelId="{E6B82412-5C36-47A4-885F-56016FA0ED01}">
      <dsp:nvSpPr>
        <dsp:cNvPr id="0" name=""/>
        <dsp:cNvSpPr/>
      </dsp:nvSpPr>
      <dsp:spPr>
        <a:xfrm>
          <a:off x="0" y="191395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C41C60-2EC5-49D9-8B0B-55107C6B09C6}">
      <dsp:nvSpPr>
        <dsp:cNvPr id="0" name=""/>
        <dsp:cNvSpPr/>
      </dsp:nvSpPr>
      <dsp:spPr>
        <a:xfrm>
          <a:off x="74984" y="164827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總務處</a:t>
          </a:r>
        </a:p>
      </dsp:txBody>
      <dsp:txXfrm>
        <a:off x="100923" y="1674216"/>
        <a:ext cx="997901" cy="479482"/>
      </dsp:txXfrm>
    </dsp:sp>
    <dsp:sp modelId="{4D795F5C-657E-4E2A-8473-F8535B032D82}">
      <dsp:nvSpPr>
        <dsp:cNvPr id="0" name=""/>
        <dsp:cNvSpPr/>
      </dsp:nvSpPr>
      <dsp:spPr>
        <a:xfrm>
          <a:off x="0" y="273043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862952-7F0D-4A72-A2EA-CC5AF87B2FB7}">
      <dsp:nvSpPr>
        <dsp:cNvPr id="0" name=""/>
        <dsp:cNvSpPr/>
      </dsp:nvSpPr>
      <dsp:spPr>
        <a:xfrm>
          <a:off x="74984" y="246475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輔導室</a:t>
          </a:r>
        </a:p>
      </dsp:txBody>
      <dsp:txXfrm>
        <a:off x="100923" y="2490696"/>
        <a:ext cx="997901" cy="47948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2A2B6-477C-4398-B4F2-507144CFE0C6}">
      <dsp:nvSpPr>
        <dsp:cNvPr id="0" name=""/>
        <dsp:cNvSpPr/>
      </dsp:nvSpPr>
      <dsp:spPr>
        <a:xfrm>
          <a:off x="0" y="28099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F1925B-D461-4EF7-8043-FBC088BB625D}">
      <dsp:nvSpPr>
        <dsp:cNvPr id="0" name=""/>
        <dsp:cNvSpPr/>
      </dsp:nvSpPr>
      <dsp:spPr>
        <a:xfrm>
          <a:off x="74984" y="15317"/>
          <a:ext cx="1049779" cy="531360"/>
        </a:xfrm>
        <a:prstGeom prst="roundRect">
          <a:avLst/>
        </a:prstGeom>
        <a:solidFill>
          <a:schemeClr val="accent1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solidFill>
                <a:srgbClr val="FFFFCC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教務處</a:t>
          </a:r>
        </a:p>
      </dsp:txBody>
      <dsp:txXfrm>
        <a:off x="100923" y="41256"/>
        <a:ext cx="997901" cy="479482"/>
      </dsp:txXfrm>
    </dsp:sp>
    <dsp:sp modelId="{95DA0585-6BC5-4C5B-984E-731BBEA07916}">
      <dsp:nvSpPr>
        <dsp:cNvPr id="0" name=""/>
        <dsp:cNvSpPr/>
      </dsp:nvSpPr>
      <dsp:spPr>
        <a:xfrm>
          <a:off x="0" y="1230403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CC7644-53E9-4FB5-BF94-B04429CE759D}">
      <dsp:nvSpPr>
        <dsp:cNvPr id="0" name=""/>
        <dsp:cNvSpPr/>
      </dsp:nvSpPr>
      <dsp:spPr>
        <a:xfrm>
          <a:off x="74984" y="83179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學務處</a:t>
          </a:r>
        </a:p>
      </dsp:txBody>
      <dsp:txXfrm>
        <a:off x="100923" y="857736"/>
        <a:ext cx="997901" cy="479482"/>
      </dsp:txXfrm>
    </dsp:sp>
    <dsp:sp modelId="{E6B82412-5C36-47A4-885F-56016FA0ED01}">
      <dsp:nvSpPr>
        <dsp:cNvPr id="0" name=""/>
        <dsp:cNvSpPr/>
      </dsp:nvSpPr>
      <dsp:spPr>
        <a:xfrm>
          <a:off x="0" y="191395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C41C60-2EC5-49D9-8B0B-55107C6B09C6}">
      <dsp:nvSpPr>
        <dsp:cNvPr id="0" name=""/>
        <dsp:cNvSpPr/>
      </dsp:nvSpPr>
      <dsp:spPr>
        <a:xfrm>
          <a:off x="74984" y="164827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總務處</a:t>
          </a:r>
        </a:p>
      </dsp:txBody>
      <dsp:txXfrm>
        <a:off x="100923" y="1674216"/>
        <a:ext cx="997901" cy="479482"/>
      </dsp:txXfrm>
    </dsp:sp>
    <dsp:sp modelId="{4D795F5C-657E-4E2A-8473-F8535B032D82}">
      <dsp:nvSpPr>
        <dsp:cNvPr id="0" name=""/>
        <dsp:cNvSpPr/>
      </dsp:nvSpPr>
      <dsp:spPr>
        <a:xfrm>
          <a:off x="0" y="273043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862952-7F0D-4A72-A2EA-CC5AF87B2FB7}">
      <dsp:nvSpPr>
        <dsp:cNvPr id="0" name=""/>
        <dsp:cNvSpPr/>
      </dsp:nvSpPr>
      <dsp:spPr>
        <a:xfrm>
          <a:off x="74984" y="246475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輔導室</a:t>
          </a:r>
        </a:p>
      </dsp:txBody>
      <dsp:txXfrm>
        <a:off x="100923" y="2490696"/>
        <a:ext cx="997901" cy="47948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2A2B6-477C-4398-B4F2-507144CFE0C6}">
      <dsp:nvSpPr>
        <dsp:cNvPr id="0" name=""/>
        <dsp:cNvSpPr/>
      </dsp:nvSpPr>
      <dsp:spPr>
        <a:xfrm>
          <a:off x="0" y="28099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F1925B-D461-4EF7-8043-FBC088BB625D}">
      <dsp:nvSpPr>
        <dsp:cNvPr id="0" name=""/>
        <dsp:cNvSpPr/>
      </dsp:nvSpPr>
      <dsp:spPr>
        <a:xfrm>
          <a:off x="74984" y="15317"/>
          <a:ext cx="1049779" cy="531360"/>
        </a:xfrm>
        <a:prstGeom prst="roundRect">
          <a:avLst/>
        </a:prstGeom>
        <a:solidFill>
          <a:schemeClr val="accent1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solidFill>
                <a:srgbClr val="FFFFCC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教務處</a:t>
          </a:r>
        </a:p>
      </dsp:txBody>
      <dsp:txXfrm>
        <a:off x="100923" y="41256"/>
        <a:ext cx="997901" cy="479482"/>
      </dsp:txXfrm>
    </dsp:sp>
    <dsp:sp modelId="{95DA0585-6BC5-4C5B-984E-731BBEA07916}">
      <dsp:nvSpPr>
        <dsp:cNvPr id="0" name=""/>
        <dsp:cNvSpPr/>
      </dsp:nvSpPr>
      <dsp:spPr>
        <a:xfrm>
          <a:off x="0" y="1230403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CC7644-53E9-4FB5-BF94-B04429CE759D}">
      <dsp:nvSpPr>
        <dsp:cNvPr id="0" name=""/>
        <dsp:cNvSpPr/>
      </dsp:nvSpPr>
      <dsp:spPr>
        <a:xfrm>
          <a:off x="74984" y="83179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學務處</a:t>
          </a:r>
        </a:p>
      </dsp:txBody>
      <dsp:txXfrm>
        <a:off x="100923" y="857736"/>
        <a:ext cx="997901" cy="479482"/>
      </dsp:txXfrm>
    </dsp:sp>
    <dsp:sp modelId="{E6B82412-5C36-47A4-885F-56016FA0ED01}">
      <dsp:nvSpPr>
        <dsp:cNvPr id="0" name=""/>
        <dsp:cNvSpPr/>
      </dsp:nvSpPr>
      <dsp:spPr>
        <a:xfrm>
          <a:off x="0" y="191395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C41C60-2EC5-49D9-8B0B-55107C6B09C6}">
      <dsp:nvSpPr>
        <dsp:cNvPr id="0" name=""/>
        <dsp:cNvSpPr/>
      </dsp:nvSpPr>
      <dsp:spPr>
        <a:xfrm>
          <a:off x="74984" y="164827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總務處</a:t>
          </a:r>
        </a:p>
      </dsp:txBody>
      <dsp:txXfrm>
        <a:off x="100923" y="1674216"/>
        <a:ext cx="997901" cy="479482"/>
      </dsp:txXfrm>
    </dsp:sp>
    <dsp:sp modelId="{4D795F5C-657E-4E2A-8473-F8535B032D82}">
      <dsp:nvSpPr>
        <dsp:cNvPr id="0" name=""/>
        <dsp:cNvSpPr/>
      </dsp:nvSpPr>
      <dsp:spPr>
        <a:xfrm>
          <a:off x="0" y="273043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862952-7F0D-4A72-A2EA-CC5AF87B2FB7}">
      <dsp:nvSpPr>
        <dsp:cNvPr id="0" name=""/>
        <dsp:cNvSpPr/>
      </dsp:nvSpPr>
      <dsp:spPr>
        <a:xfrm>
          <a:off x="74984" y="246475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輔導室</a:t>
          </a:r>
        </a:p>
      </dsp:txBody>
      <dsp:txXfrm>
        <a:off x="100923" y="2490696"/>
        <a:ext cx="997901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2A2B6-477C-4398-B4F2-507144CFE0C6}">
      <dsp:nvSpPr>
        <dsp:cNvPr id="0" name=""/>
        <dsp:cNvSpPr/>
      </dsp:nvSpPr>
      <dsp:spPr>
        <a:xfrm>
          <a:off x="0" y="28099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F1925B-D461-4EF7-8043-FBC088BB625D}">
      <dsp:nvSpPr>
        <dsp:cNvPr id="0" name=""/>
        <dsp:cNvSpPr/>
      </dsp:nvSpPr>
      <dsp:spPr>
        <a:xfrm>
          <a:off x="74984" y="15317"/>
          <a:ext cx="1049779" cy="531360"/>
        </a:xfrm>
        <a:prstGeom prst="roundRect">
          <a:avLst/>
        </a:prstGeom>
        <a:solidFill>
          <a:schemeClr val="accent1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solidFill>
                <a:srgbClr val="FFFFCC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教務處</a:t>
          </a:r>
        </a:p>
      </dsp:txBody>
      <dsp:txXfrm>
        <a:off x="100923" y="41256"/>
        <a:ext cx="997901" cy="479482"/>
      </dsp:txXfrm>
    </dsp:sp>
    <dsp:sp modelId="{95DA0585-6BC5-4C5B-984E-731BBEA07916}">
      <dsp:nvSpPr>
        <dsp:cNvPr id="0" name=""/>
        <dsp:cNvSpPr/>
      </dsp:nvSpPr>
      <dsp:spPr>
        <a:xfrm>
          <a:off x="0" y="1230403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CC7644-53E9-4FB5-BF94-B04429CE759D}">
      <dsp:nvSpPr>
        <dsp:cNvPr id="0" name=""/>
        <dsp:cNvSpPr/>
      </dsp:nvSpPr>
      <dsp:spPr>
        <a:xfrm>
          <a:off x="74984" y="83179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學務處</a:t>
          </a:r>
        </a:p>
      </dsp:txBody>
      <dsp:txXfrm>
        <a:off x="100923" y="857736"/>
        <a:ext cx="997901" cy="479482"/>
      </dsp:txXfrm>
    </dsp:sp>
    <dsp:sp modelId="{E6B82412-5C36-47A4-885F-56016FA0ED01}">
      <dsp:nvSpPr>
        <dsp:cNvPr id="0" name=""/>
        <dsp:cNvSpPr/>
      </dsp:nvSpPr>
      <dsp:spPr>
        <a:xfrm>
          <a:off x="0" y="191395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C41C60-2EC5-49D9-8B0B-55107C6B09C6}">
      <dsp:nvSpPr>
        <dsp:cNvPr id="0" name=""/>
        <dsp:cNvSpPr/>
      </dsp:nvSpPr>
      <dsp:spPr>
        <a:xfrm>
          <a:off x="74984" y="164827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總務處</a:t>
          </a:r>
        </a:p>
      </dsp:txBody>
      <dsp:txXfrm>
        <a:off x="100923" y="1674216"/>
        <a:ext cx="997901" cy="479482"/>
      </dsp:txXfrm>
    </dsp:sp>
    <dsp:sp modelId="{4D795F5C-657E-4E2A-8473-F8535B032D82}">
      <dsp:nvSpPr>
        <dsp:cNvPr id="0" name=""/>
        <dsp:cNvSpPr/>
      </dsp:nvSpPr>
      <dsp:spPr>
        <a:xfrm>
          <a:off x="0" y="273043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862952-7F0D-4A72-A2EA-CC5AF87B2FB7}">
      <dsp:nvSpPr>
        <dsp:cNvPr id="0" name=""/>
        <dsp:cNvSpPr/>
      </dsp:nvSpPr>
      <dsp:spPr>
        <a:xfrm>
          <a:off x="74984" y="246475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輔導室</a:t>
          </a:r>
        </a:p>
      </dsp:txBody>
      <dsp:txXfrm>
        <a:off x="100923" y="2490696"/>
        <a:ext cx="997901" cy="4794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2A2B6-477C-4398-B4F2-507144CFE0C6}">
      <dsp:nvSpPr>
        <dsp:cNvPr id="0" name=""/>
        <dsp:cNvSpPr/>
      </dsp:nvSpPr>
      <dsp:spPr>
        <a:xfrm>
          <a:off x="0" y="28099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F1925B-D461-4EF7-8043-FBC088BB625D}">
      <dsp:nvSpPr>
        <dsp:cNvPr id="0" name=""/>
        <dsp:cNvSpPr/>
      </dsp:nvSpPr>
      <dsp:spPr>
        <a:xfrm>
          <a:off x="74984" y="15317"/>
          <a:ext cx="1049779" cy="531360"/>
        </a:xfrm>
        <a:prstGeom prst="roundRect">
          <a:avLst/>
        </a:prstGeom>
        <a:solidFill>
          <a:schemeClr val="accent1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solidFill>
                <a:srgbClr val="FFFFCC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教務處</a:t>
          </a:r>
        </a:p>
      </dsp:txBody>
      <dsp:txXfrm>
        <a:off x="100923" y="41256"/>
        <a:ext cx="997901" cy="479482"/>
      </dsp:txXfrm>
    </dsp:sp>
    <dsp:sp modelId="{95DA0585-6BC5-4C5B-984E-731BBEA07916}">
      <dsp:nvSpPr>
        <dsp:cNvPr id="0" name=""/>
        <dsp:cNvSpPr/>
      </dsp:nvSpPr>
      <dsp:spPr>
        <a:xfrm>
          <a:off x="0" y="1230403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CC7644-53E9-4FB5-BF94-B04429CE759D}">
      <dsp:nvSpPr>
        <dsp:cNvPr id="0" name=""/>
        <dsp:cNvSpPr/>
      </dsp:nvSpPr>
      <dsp:spPr>
        <a:xfrm>
          <a:off x="74984" y="83179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學務處</a:t>
          </a:r>
        </a:p>
      </dsp:txBody>
      <dsp:txXfrm>
        <a:off x="100923" y="857736"/>
        <a:ext cx="997901" cy="479482"/>
      </dsp:txXfrm>
    </dsp:sp>
    <dsp:sp modelId="{E6B82412-5C36-47A4-885F-56016FA0ED01}">
      <dsp:nvSpPr>
        <dsp:cNvPr id="0" name=""/>
        <dsp:cNvSpPr/>
      </dsp:nvSpPr>
      <dsp:spPr>
        <a:xfrm>
          <a:off x="0" y="191395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C41C60-2EC5-49D9-8B0B-55107C6B09C6}">
      <dsp:nvSpPr>
        <dsp:cNvPr id="0" name=""/>
        <dsp:cNvSpPr/>
      </dsp:nvSpPr>
      <dsp:spPr>
        <a:xfrm>
          <a:off x="74984" y="164827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總務處</a:t>
          </a:r>
        </a:p>
      </dsp:txBody>
      <dsp:txXfrm>
        <a:off x="100923" y="1674216"/>
        <a:ext cx="997901" cy="479482"/>
      </dsp:txXfrm>
    </dsp:sp>
    <dsp:sp modelId="{4D795F5C-657E-4E2A-8473-F8535B032D82}">
      <dsp:nvSpPr>
        <dsp:cNvPr id="0" name=""/>
        <dsp:cNvSpPr/>
      </dsp:nvSpPr>
      <dsp:spPr>
        <a:xfrm>
          <a:off x="0" y="273043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862952-7F0D-4A72-A2EA-CC5AF87B2FB7}">
      <dsp:nvSpPr>
        <dsp:cNvPr id="0" name=""/>
        <dsp:cNvSpPr/>
      </dsp:nvSpPr>
      <dsp:spPr>
        <a:xfrm>
          <a:off x="74984" y="246475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輔導室</a:t>
          </a:r>
        </a:p>
      </dsp:txBody>
      <dsp:txXfrm>
        <a:off x="100923" y="2490696"/>
        <a:ext cx="997901" cy="4794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2A2B6-477C-4398-B4F2-507144CFE0C6}">
      <dsp:nvSpPr>
        <dsp:cNvPr id="0" name=""/>
        <dsp:cNvSpPr/>
      </dsp:nvSpPr>
      <dsp:spPr>
        <a:xfrm>
          <a:off x="0" y="28099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F1925B-D461-4EF7-8043-FBC088BB625D}">
      <dsp:nvSpPr>
        <dsp:cNvPr id="0" name=""/>
        <dsp:cNvSpPr/>
      </dsp:nvSpPr>
      <dsp:spPr>
        <a:xfrm>
          <a:off x="74984" y="15317"/>
          <a:ext cx="1049779" cy="531360"/>
        </a:xfrm>
        <a:prstGeom prst="roundRect">
          <a:avLst/>
        </a:prstGeom>
        <a:solidFill>
          <a:schemeClr val="accent1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solidFill>
                <a:srgbClr val="FFFFCC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教務處</a:t>
          </a:r>
        </a:p>
      </dsp:txBody>
      <dsp:txXfrm>
        <a:off x="100923" y="41256"/>
        <a:ext cx="997901" cy="479482"/>
      </dsp:txXfrm>
    </dsp:sp>
    <dsp:sp modelId="{95DA0585-6BC5-4C5B-984E-731BBEA07916}">
      <dsp:nvSpPr>
        <dsp:cNvPr id="0" name=""/>
        <dsp:cNvSpPr/>
      </dsp:nvSpPr>
      <dsp:spPr>
        <a:xfrm>
          <a:off x="0" y="1230403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CC7644-53E9-4FB5-BF94-B04429CE759D}">
      <dsp:nvSpPr>
        <dsp:cNvPr id="0" name=""/>
        <dsp:cNvSpPr/>
      </dsp:nvSpPr>
      <dsp:spPr>
        <a:xfrm>
          <a:off x="74984" y="83179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學務處</a:t>
          </a:r>
        </a:p>
      </dsp:txBody>
      <dsp:txXfrm>
        <a:off x="100923" y="857736"/>
        <a:ext cx="997901" cy="479482"/>
      </dsp:txXfrm>
    </dsp:sp>
    <dsp:sp modelId="{E6B82412-5C36-47A4-885F-56016FA0ED01}">
      <dsp:nvSpPr>
        <dsp:cNvPr id="0" name=""/>
        <dsp:cNvSpPr/>
      </dsp:nvSpPr>
      <dsp:spPr>
        <a:xfrm>
          <a:off x="0" y="191395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C41C60-2EC5-49D9-8B0B-55107C6B09C6}">
      <dsp:nvSpPr>
        <dsp:cNvPr id="0" name=""/>
        <dsp:cNvSpPr/>
      </dsp:nvSpPr>
      <dsp:spPr>
        <a:xfrm>
          <a:off x="74984" y="164827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總務處</a:t>
          </a:r>
        </a:p>
      </dsp:txBody>
      <dsp:txXfrm>
        <a:off x="100923" y="1674216"/>
        <a:ext cx="997901" cy="479482"/>
      </dsp:txXfrm>
    </dsp:sp>
    <dsp:sp modelId="{4D795F5C-657E-4E2A-8473-F8535B032D82}">
      <dsp:nvSpPr>
        <dsp:cNvPr id="0" name=""/>
        <dsp:cNvSpPr/>
      </dsp:nvSpPr>
      <dsp:spPr>
        <a:xfrm>
          <a:off x="0" y="273043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862952-7F0D-4A72-A2EA-CC5AF87B2FB7}">
      <dsp:nvSpPr>
        <dsp:cNvPr id="0" name=""/>
        <dsp:cNvSpPr/>
      </dsp:nvSpPr>
      <dsp:spPr>
        <a:xfrm>
          <a:off x="74984" y="246475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輔導室</a:t>
          </a:r>
        </a:p>
      </dsp:txBody>
      <dsp:txXfrm>
        <a:off x="100923" y="2490696"/>
        <a:ext cx="997901" cy="4794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2A2B6-477C-4398-B4F2-507144CFE0C6}">
      <dsp:nvSpPr>
        <dsp:cNvPr id="0" name=""/>
        <dsp:cNvSpPr/>
      </dsp:nvSpPr>
      <dsp:spPr>
        <a:xfrm>
          <a:off x="0" y="28099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F1925B-D461-4EF7-8043-FBC088BB625D}">
      <dsp:nvSpPr>
        <dsp:cNvPr id="0" name=""/>
        <dsp:cNvSpPr/>
      </dsp:nvSpPr>
      <dsp:spPr>
        <a:xfrm>
          <a:off x="74984" y="15317"/>
          <a:ext cx="1049779" cy="531360"/>
        </a:xfrm>
        <a:prstGeom prst="roundRect">
          <a:avLst/>
        </a:prstGeom>
        <a:solidFill>
          <a:schemeClr val="accent1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solidFill>
                <a:srgbClr val="FFFFCC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教務處</a:t>
          </a:r>
        </a:p>
      </dsp:txBody>
      <dsp:txXfrm>
        <a:off x="100923" y="41256"/>
        <a:ext cx="997901" cy="479482"/>
      </dsp:txXfrm>
    </dsp:sp>
    <dsp:sp modelId="{95DA0585-6BC5-4C5B-984E-731BBEA07916}">
      <dsp:nvSpPr>
        <dsp:cNvPr id="0" name=""/>
        <dsp:cNvSpPr/>
      </dsp:nvSpPr>
      <dsp:spPr>
        <a:xfrm>
          <a:off x="0" y="1230403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CC7644-53E9-4FB5-BF94-B04429CE759D}">
      <dsp:nvSpPr>
        <dsp:cNvPr id="0" name=""/>
        <dsp:cNvSpPr/>
      </dsp:nvSpPr>
      <dsp:spPr>
        <a:xfrm>
          <a:off x="74984" y="83179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學務處</a:t>
          </a:r>
        </a:p>
      </dsp:txBody>
      <dsp:txXfrm>
        <a:off x="100923" y="857736"/>
        <a:ext cx="997901" cy="479482"/>
      </dsp:txXfrm>
    </dsp:sp>
    <dsp:sp modelId="{E6B82412-5C36-47A4-885F-56016FA0ED01}">
      <dsp:nvSpPr>
        <dsp:cNvPr id="0" name=""/>
        <dsp:cNvSpPr/>
      </dsp:nvSpPr>
      <dsp:spPr>
        <a:xfrm>
          <a:off x="0" y="191395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C41C60-2EC5-49D9-8B0B-55107C6B09C6}">
      <dsp:nvSpPr>
        <dsp:cNvPr id="0" name=""/>
        <dsp:cNvSpPr/>
      </dsp:nvSpPr>
      <dsp:spPr>
        <a:xfrm>
          <a:off x="74984" y="164827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總務處</a:t>
          </a:r>
        </a:p>
      </dsp:txBody>
      <dsp:txXfrm>
        <a:off x="100923" y="1674216"/>
        <a:ext cx="997901" cy="479482"/>
      </dsp:txXfrm>
    </dsp:sp>
    <dsp:sp modelId="{4D795F5C-657E-4E2A-8473-F8535B032D82}">
      <dsp:nvSpPr>
        <dsp:cNvPr id="0" name=""/>
        <dsp:cNvSpPr/>
      </dsp:nvSpPr>
      <dsp:spPr>
        <a:xfrm>
          <a:off x="0" y="273043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862952-7F0D-4A72-A2EA-CC5AF87B2FB7}">
      <dsp:nvSpPr>
        <dsp:cNvPr id="0" name=""/>
        <dsp:cNvSpPr/>
      </dsp:nvSpPr>
      <dsp:spPr>
        <a:xfrm>
          <a:off x="74984" y="246475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輔導室</a:t>
          </a:r>
        </a:p>
      </dsp:txBody>
      <dsp:txXfrm>
        <a:off x="100923" y="2490696"/>
        <a:ext cx="997901" cy="47948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2A2B6-477C-4398-B4F2-507144CFE0C6}">
      <dsp:nvSpPr>
        <dsp:cNvPr id="0" name=""/>
        <dsp:cNvSpPr/>
      </dsp:nvSpPr>
      <dsp:spPr>
        <a:xfrm>
          <a:off x="0" y="28099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F1925B-D461-4EF7-8043-FBC088BB625D}">
      <dsp:nvSpPr>
        <dsp:cNvPr id="0" name=""/>
        <dsp:cNvSpPr/>
      </dsp:nvSpPr>
      <dsp:spPr>
        <a:xfrm>
          <a:off x="74984" y="15317"/>
          <a:ext cx="1049779" cy="531360"/>
        </a:xfrm>
        <a:prstGeom prst="roundRect">
          <a:avLst/>
        </a:prstGeom>
        <a:solidFill>
          <a:schemeClr val="accent1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solidFill>
                <a:srgbClr val="FFFFCC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教務處</a:t>
          </a:r>
        </a:p>
      </dsp:txBody>
      <dsp:txXfrm>
        <a:off x="100923" y="41256"/>
        <a:ext cx="997901" cy="479482"/>
      </dsp:txXfrm>
    </dsp:sp>
    <dsp:sp modelId="{95DA0585-6BC5-4C5B-984E-731BBEA07916}">
      <dsp:nvSpPr>
        <dsp:cNvPr id="0" name=""/>
        <dsp:cNvSpPr/>
      </dsp:nvSpPr>
      <dsp:spPr>
        <a:xfrm>
          <a:off x="0" y="1230403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CC7644-53E9-4FB5-BF94-B04429CE759D}">
      <dsp:nvSpPr>
        <dsp:cNvPr id="0" name=""/>
        <dsp:cNvSpPr/>
      </dsp:nvSpPr>
      <dsp:spPr>
        <a:xfrm>
          <a:off x="74984" y="83179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學務處</a:t>
          </a:r>
        </a:p>
      </dsp:txBody>
      <dsp:txXfrm>
        <a:off x="100923" y="857736"/>
        <a:ext cx="997901" cy="479482"/>
      </dsp:txXfrm>
    </dsp:sp>
    <dsp:sp modelId="{E6B82412-5C36-47A4-885F-56016FA0ED01}">
      <dsp:nvSpPr>
        <dsp:cNvPr id="0" name=""/>
        <dsp:cNvSpPr/>
      </dsp:nvSpPr>
      <dsp:spPr>
        <a:xfrm>
          <a:off x="0" y="191395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C41C60-2EC5-49D9-8B0B-55107C6B09C6}">
      <dsp:nvSpPr>
        <dsp:cNvPr id="0" name=""/>
        <dsp:cNvSpPr/>
      </dsp:nvSpPr>
      <dsp:spPr>
        <a:xfrm>
          <a:off x="74984" y="164827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總務處</a:t>
          </a:r>
        </a:p>
      </dsp:txBody>
      <dsp:txXfrm>
        <a:off x="100923" y="1674216"/>
        <a:ext cx="997901" cy="479482"/>
      </dsp:txXfrm>
    </dsp:sp>
    <dsp:sp modelId="{4D795F5C-657E-4E2A-8473-F8535B032D82}">
      <dsp:nvSpPr>
        <dsp:cNvPr id="0" name=""/>
        <dsp:cNvSpPr/>
      </dsp:nvSpPr>
      <dsp:spPr>
        <a:xfrm>
          <a:off x="0" y="273043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862952-7F0D-4A72-A2EA-CC5AF87B2FB7}">
      <dsp:nvSpPr>
        <dsp:cNvPr id="0" name=""/>
        <dsp:cNvSpPr/>
      </dsp:nvSpPr>
      <dsp:spPr>
        <a:xfrm>
          <a:off x="74984" y="246475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輔導室</a:t>
          </a:r>
        </a:p>
      </dsp:txBody>
      <dsp:txXfrm>
        <a:off x="100923" y="2490696"/>
        <a:ext cx="997901" cy="4794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2A2B6-477C-4398-B4F2-507144CFE0C6}">
      <dsp:nvSpPr>
        <dsp:cNvPr id="0" name=""/>
        <dsp:cNvSpPr/>
      </dsp:nvSpPr>
      <dsp:spPr>
        <a:xfrm>
          <a:off x="0" y="28099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F1925B-D461-4EF7-8043-FBC088BB625D}">
      <dsp:nvSpPr>
        <dsp:cNvPr id="0" name=""/>
        <dsp:cNvSpPr/>
      </dsp:nvSpPr>
      <dsp:spPr>
        <a:xfrm>
          <a:off x="74984" y="15317"/>
          <a:ext cx="1049779" cy="531360"/>
        </a:xfrm>
        <a:prstGeom prst="roundRect">
          <a:avLst/>
        </a:prstGeom>
        <a:solidFill>
          <a:schemeClr val="accent1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solidFill>
                <a:srgbClr val="FFFFCC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教務處</a:t>
          </a:r>
        </a:p>
      </dsp:txBody>
      <dsp:txXfrm>
        <a:off x="100923" y="41256"/>
        <a:ext cx="997901" cy="479482"/>
      </dsp:txXfrm>
    </dsp:sp>
    <dsp:sp modelId="{95DA0585-6BC5-4C5B-984E-731BBEA07916}">
      <dsp:nvSpPr>
        <dsp:cNvPr id="0" name=""/>
        <dsp:cNvSpPr/>
      </dsp:nvSpPr>
      <dsp:spPr>
        <a:xfrm>
          <a:off x="0" y="1230403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CC7644-53E9-4FB5-BF94-B04429CE759D}">
      <dsp:nvSpPr>
        <dsp:cNvPr id="0" name=""/>
        <dsp:cNvSpPr/>
      </dsp:nvSpPr>
      <dsp:spPr>
        <a:xfrm>
          <a:off x="74984" y="83179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學務處</a:t>
          </a:r>
        </a:p>
      </dsp:txBody>
      <dsp:txXfrm>
        <a:off x="100923" y="857736"/>
        <a:ext cx="997901" cy="479482"/>
      </dsp:txXfrm>
    </dsp:sp>
    <dsp:sp modelId="{E6B82412-5C36-47A4-885F-56016FA0ED01}">
      <dsp:nvSpPr>
        <dsp:cNvPr id="0" name=""/>
        <dsp:cNvSpPr/>
      </dsp:nvSpPr>
      <dsp:spPr>
        <a:xfrm>
          <a:off x="0" y="191395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C41C60-2EC5-49D9-8B0B-55107C6B09C6}">
      <dsp:nvSpPr>
        <dsp:cNvPr id="0" name=""/>
        <dsp:cNvSpPr/>
      </dsp:nvSpPr>
      <dsp:spPr>
        <a:xfrm>
          <a:off x="74984" y="164827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總務處</a:t>
          </a:r>
        </a:p>
      </dsp:txBody>
      <dsp:txXfrm>
        <a:off x="100923" y="1674216"/>
        <a:ext cx="997901" cy="479482"/>
      </dsp:txXfrm>
    </dsp:sp>
    <dsp:sp modelId="{4D795F5C-657E-4E2A-8473-F8535B032D82}">
      <dsp:nvSpPr>
        <dsp:cNvPr id="0" name=""/>
        <dsp:cNvSpPr/>
      </dsp:nvSpPr>
      <dsp:spPr>
        <a:xfrm>
          <a:off x="0" y="273043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862952-7F0D-4A72-A2EA-CC5AF87B2FB7}">
      <dsp:nvSpPr>
        <dsp:cNvPr id="0" name=""/>
        <dsp:cNvSpPr/>
      </dsp:nvSpPr>
      <dsp:spPr>
        <a:xfrm>
          <a:off x="74984" y="246475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輔導室</a:t>
          </a:r>
        </a:p>
      </dsp:txBody>
      <dsp:txXfrm>
        <a:off x="100923" y="2490696"/>
        <a:ext cx="997901" cy="47948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2A2B6-477C-4398-B4F2-507144CFE0C6}">
      <dsp:nvSpPr>
        <dsp:cNvPr id="0" name=""/>
        <dsp:cNvSpPr/>
      </dsp:nvSpPr>
      <dsp:spPr>
        <a:xfrm>
          <a:off x="0" y="28099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F1925B-D461-4EF7-8043-FBC088BB625D}">
      <dsp:nvSpPr>
        <dsp:cNvPr id="0" name=""/>
        <dsp:cNvSpPr/>
      </dsp:nvSpPr>
      <dsp:spPr>
        <a:xfrm>
          <a:off x="74984" y="15317"/>
          <a:ext cx="1049779" cy="531360"/>
        </a:xfrm>
        <a:prstGeom prst="roundRect">
          <a:avLst/>
        </a:prstGeom>
        <a:solidFill>
          <a:schemeClr val="accent1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solidFill>
                <a:srgbClr val="FFFFCC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教務處</a:t>
          </a:r>
        </a:p>
      </dsp:txBody>
      <dsp:txXfrm>
        <a:off x="100923" y="41256"/>
        <a:ext cx="997901" cy="479482"/>
      </dsp:txXfrm>
    </dsp:sp>
    <dsp:sp modelId="{95DA0585-6BC5-4C5B-984E-731BBEA07916}">
      <dsp:nvSpPr>
        <dsp:cNvPr id="0" name=""/>
        <dsp:cNvSpPr/>
      </dsp:nvSpPr>
      <dsp:spPr>
        <a:xfrm>
          <a:off x="0" y="1230403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CC7644-53E9-4FB5-BF94-B04429CE759D}">
      <dsp:nvSpPr>
        <dsp:cNvPr id="0" name=""/>
        <dsp:cNvSpPr/>
      </dsp:nvSpPr>
      <dsp:spPr>
        <a:xfrm>
          <a:off x="74984" y="83179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學務處</a:t>
          </a:r>
        </a:p>
      </dsp:txBody>
      <dsp:txXfrm>
        <a:off x="100923" y="857736"/>
        <a:ext cx="997901" cy="479482"/>
      </dsp:txXfrm>
    </dsp:sp>
    <dsp:sp modelId="{E6B82412-5C36-47A4-885F-56016FA0ED01}">
      <dsp:nvSpPr>
        <dsp:cNvPr id="0" name=""/>
        <dsp:cNvSpPr/>
      </dsp:nvSpPr>
      <dsp:spPr>
        <a:xfrm>
          <a:off x="0" y="191395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C41C60-2EC5-49D9-8B0B-55107C6B09C6}">
      <dsp:nvSpPr>
        <dsp:cNvPr id="0" name=""/>
        <dsp:cNvSpPr/>
      </dsp:nvSpPr>
      <dsp:spPr>
        <a:xfrm>
          <a:off x="74984" y="164827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總務處</a:t>
          </a:r>
        </a:p>
      </dsp:txBody>
      <dsp:txXfrm>
        <a:off x="100923" y="1674216"/>
        <a:ext cx="997901" cy="479482"/>
      </dsp:txXfrm>
    </dsp:sp>
    <dsp:sp modelId="{4D795F5C-657E-4E2A-8473-F8535B032D82}">
      <dsp:nvSpPr>
        <dsp:cNvPr id="0" name=""/>
        <dsp:cNvSpPr/>
      </dsp:nvSpPr>
      <dsp:spPr>
        <a:xfrm>
          <a:off x="0" y="273043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862952-7F0D-4A72-A2EA-CC5AF87B2FB7}">
      <dsp:nvSpPr>
        <dsp:cNvPr id="0" name=""/>
        <dsp:cNvSpPr/>
      </dsp:nvSpPr>
      <dsp:spPr>
        <a:xfrm>
          <a:off x="74984" y="246475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輔導室</a:t>
          </a:r>
        </a:p>
      </dsp:txBody>
      <dsp:txXfrm>
        <a:off x="100923" y="2490696"/>
        <a:ext cx="997901" cy="47948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2A2B6-477C-4398-B4F2-507144CFE0C6}">
      <dsp:nvSpPr>
        <dsp:cNvPr id="0" name=""/>
        <dsp:cNvSpPr/>
      </dsp:nvSpPr>
      <dsp:spPr>
        <a:xfrm>
          <a:off x="0" y="28099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F1925B-D461-4EF7-8043-FBC088BB625D}">
      <dsp:nvSpPr>
        <dsp:cNvPr id="0" name=""/>
        <dsp:cNvSpPr/>
      </dsp:nvSpPr>
      <dsp:spPr>
        <a:xfrm>
          <a:off x="74984" y="15317"/>
          <a:ext cx="1049779" cy="531360"/>
        </a:xfrm>
        <a:prstGeom prst="roundRect">
          <a:avLst/>
        </a:prstGeom>
        <a:solidFill>
          <a:schemeClr val="accent1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solidFill>
                <a:srgbClr val="FFFFCC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教務處</a:t>
          </a:r>
        </a:p>
      </dsp:txBody>
      <dsp:txXfrm>
        <a:off x="100923" y="41256"/>
        <a:ext cx="997901" cy="479482"/>
      </dsp:txXfrm>
    </dsp:sp>
    <dsp:sp modelId="{95DA0585-6BC5-4C5B-984E-731BBEA07916}">
      <dsp:nvSpPr>
        <dsp:cNvPr id="0" name=""/>
        <dsp:cNvSpPr/>
      </dsp:nvSpPr>
      <dsp:spPr>
        <a:xfrm>
          <a:off x="0" y="1230403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CC7644-53E9-4FB5-BF94-B04429CE759D}">
      <dsp:nvSpPr>
        <dsp:cNvPr id="0" name=""/>
        <dsp:cNvSpPr/>
      </dsp:nvSpPr>
      <dsp:spPr>
        <a:xfrm>
          <a:off x="74984" y="83179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學務處</a:t>
          </a:r>
        </a:p>
      </dsp:txBody>
      <dsp:txXfrm>
        <a:off x="100923" y="857736"/>
        <a:ext cx="997901" cy="479482"/>
      </dsp:txXfrm>
    </dsp:sp>
    <dsp:sp modelId="{E6B82412-5C36-47A4-885F-56016FA0ED01}">
      <dsp:nvSpPr>
        <dsp:cNvPr id="0" name=""/>
        <dsp:cNvSpPr/>
      </dsp:nvSpPr>
      <dsp:spPr>
        <a:xfrm>
          <a:off x="0" y="191395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C41C60-2EC5-49D9-8B0B-55107C6B09C6}">
      <dsp:nvSpPr>
        <dsp:cNvPr id="0" name=""/>
        <dsp:cNvSpPr/>
      </dsp:nvSpPr>
      <dsp:spPr>
        <a:xfrm>
          <a:off x="74984" y="164827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總務處</a:t>
          </a:r>
        </a:p>
      </dsp:txBody>
      <dsp:txXfrm>
        <a:off x="100923" y="1674216"/>
        <a:ext cx="997901" cy="479482"/>
      </dsp:txXfrm>
    </dsp:sp>
    <dsp:sp modelId="{4D795F5C-657E-4E2A-8473-F8535B032D82}">
      <dsp:nvSpPr>
        <dsp:cNvPr id="0" name=""/>
        <dsp:cNvSpPr/>
      </dsp:nvSpPr>
      <dsp:spPr>
        <a:xfrm>
          <a:off x="0" y="2730437"/>
          <a:ext cx="149968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862952-7F0D-4A72-A2EA-CC5AF87B2FB7}">
      <dsp:nvSpPr>
        <dsp:cNvPr id="0" name=""/>
        <dsp:cNvSpPr/>
      </dsp:nvSpPr>
      <dsp:spPr>
        <a:xfrm>
          <a:off x="74984" y="2464757"/>
          <a:ext cx="1049779" cy="531360"/>
        </a:xfrm>
        <a:prstGeom prst="roundRect">
          <a:avLst/>
        </a:prstGeom>
        <a:solidFill>
          <a:srgbClr val="6699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679" tIns="0" rIns="39679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rPr>
            <a:t>輔導室</a:t>
          </a:r>
        </a:p>
      </dsp:txBody>
      <dsp:txXfrm>
        <a:off x="100923" y="2490696"/>
        <a:ext cx="997901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034A8C4-D79B-4AD2-A818-804AE4A1821C}" type="datetime2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2024年9月6日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28588A-5C4E-401A-AECC-B6F63A9DE965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‹#›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5432A542-741B-492A-B01C-022BEC36B85A}" type="datetime2">
              <a:rPr lang="zh-TW" altLang="en-US" smtClean="0"/>
              <a:pPr/>
              <a:t>2024年9月6日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77542409-6A04-4DC6-AC3A-D3758287A8F2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noProof="0" smtClean="0"/>
              <a:pPr/>
              <a:t>8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917478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53BC47-F854-40C3-88D2-67FA28CE2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E224CCF-F186-4DE1-8A42-C172D52D4F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E281B3-EA26-4FA8-9DA8-BA6E72E5B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9858-CEA9-439B-BDE7-EFB626ADBE1B}" type="datetimeFigureOut">
              <a:rPr lang="zh-CN" altLang="en-US" smtClean="0"/>
              <a:pPr/>
              <a:t>2024/9/6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C09AE3-32F8-44E9-BBF3-6FC92F07C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F20369-4247-4ED4-9EBE-B94DEE86E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323F8-F30E-4440-854E-5B1A55CAD6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365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24F8EC-0A3B-460A-8116-E1A966835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D3AC151-2942-44D1-98F8-2EE4E436D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E7A743-6055-4D81-BD75-83C51C2F5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9858-CEA9-439B-BDE7-EFB626ADBE1B}" type="datetimeFigureOut">
              <a:rPr lang="zh-CN" altLang="en-US" smtClean="0"/>
              <a:pPr/>
              <a:t>2024/9/6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6D0D96-9EFB-4987-9C27-0816040C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AC8868-522E-4884-A711-2C00A1463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323F8-F30E-4440-854E-5B1A55CAD6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454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51669F9-F80B-4EFD-BA86-BAC2A6696E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5B3F441-6C77-46E9-BD9F-612015E4FC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C0E06A-987D-495B-9AC7-FA5B2A3EC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9858-CEA9-439B-BDE7-EFB626ADBE1B}" type="datetimeFigureOut">
              <a:rPr lang="zh-CN" altLang="en-US" smtClean="0"/>
              <a:pPr/>
              <a:t>2024/9/6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CB7741-D20E-452D-A62A-74C488D6E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757824-4E90-4009-B3A1-B0F8B02E3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323F8-F30E-4440-854E-5B1A55CAD6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548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6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144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946F79F-435F-4072-9956-FCD7B3ACC4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t="-1" r="2801" b="10600"/>
          <a:stretch/>
        </p:blipFill>
        <p:spPr>
          <a:xfrm rot="19622740">
            <a:off x="8200525" y="4771014"/>
            <a:ext cx="4705524" cy="2910127"/>
          </a:xfrm>
          <a:custGeom>
            <a:avLst/>
            <a:gdLst>
              <a:gd name="connsiteX0" fmla="*/ 4743355 w 6628787"/>
              <a:gd name="connsiteY0" fmla="*/ 0 h 4099567"/>
              <a:gd name="connsiteX1" fmla="*/ 6628787 w 6628787"/>
              <a:gd name="connsiteY1" fmla="*/ 1222278 h 4099567"/>
              <a:gd name="connsiteX2" fmla="*/ 4763512 w 6628787"/>
              <a:gd name="connsiteY2" fmla="*/ 4099567 h 4099567"/>
              <a:gd name="connsiteX3" fmla="*/ 0 w 6628787"/>
              <a:gd name="connsiteY3" fmla="*/ 1011501 h 4099567"/>
              <a:gd name="connsiteX4" fmla="*/ 655731 w 6628787"/>
              <a:gd name="connsiteY4" fmla="*/ 0 h 409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8787" h="4099567">
                <a:moveTo>
                  <a:pt x="4743355" y="0"/>
                </a:moveTo>
                <a:lnTo>
                  <a:pt x="6628787" y="1222278"/>
                </a:lnTo>
                <a:lnTo>
                  <a:pt x="4763512" y="4099567"/>
                </a:lnTo>
                <a:lnTo>
                  <a:pt x="0" y="1011501"/>
                </a:lnTo>
                <a:lnTo>
                  <a:pt x="655731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8A0BA73-E8CE-4A34-8521-85806F3E4D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8" t="60114" r="42924" b="4711"/>
          <a:stretch/>
        </p:blipFill>
        <p:spPr>
          <a:xfrm>
            <a:off x="0" y="0"/>
            <a:ext cx="394335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9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4D5CC0-B8C5-4044-9E30-86BBCEE7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A39E34-BE2B-4AB0-BBCB-DEB1165C33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4F3C416-C98C-4E7F-AEF6-81EB8C58D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4E08B2-17A0-432E-83EB-09A31948F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9858-CEA9-439B-BDE7-EFB626ADBE1B}" type="datetimeFigureOut">
              <a:rPr lang="zh-CN" altLang="en-US" smtClean="0"/>
              <a:pPr/>
              <a:t>2024/9/6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F376286-ADBF-4DB8-B0F5-EB98E2845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2C2EBC4-8403-4A91-AB89-91327EF2C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323F8-F30E-4440-854E-5B1A55CAD6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026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E4A68F-11DA-4AF8-AF77-9B45578C8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6A7E45-25F5-465D-874A-0555E0550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DF10034-DF7D-47AD-9041-8340B9727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628E10-19FF-499F-B78C-6741E44716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352DBAE-A8AE-4F5B-AA41-8202F5E75F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AC7687F-0F96-4781-A342-1495AFB8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9858-CEA9-439B-BDE7-EFB626ADBE1B}" type="datetimeFigureOut">
              <a:rPr lang="zh-CN" altLang="en-US" smtClean="0"/>
              <a:pPr/>
              <a:t>2024/9/6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D49A865-AE65-4BB4-BE9A-559A572D6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FF5D6F0-73BA-4525-AFAC-583AB61CC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323F8-F30E-4440-854E-5B1A55CAD6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174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AC49EA-9481-4254-A872-E915D7AD6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30C9EBA-EC40-48B5-B38A-90A7B0878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9858-CEA9-439B-BDE7-EFB626ADBE1B}" type="datetimeFigureOut">
              <a:rPr lang="zh-CN" altLang="en-US" smtClean="0"/>
              <a:pPr/>
              <a:t>2024/9/6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D6242B-823D-4312-9C68-6FF5D2517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1C4E93-D25C-4C3F-A65A-1232E086B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323F8-F30E-4440-854E-5B1A55CAD6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692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4B4F85C-042D-41E2-98C4-BD1D3D477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9858-CEA9-439B-BDE7-EFB626ADBE1B}" type="datetimeFigureOut">
              <a:rPr lang="zh-CN" altLang="en-US" smtClean="0"/>
              <a:pPr/>
              <a:t>2024/9/6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2CF52C6-30AC-4004-ACB5-40754FC44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82480D-5275-4623-B4C7-E46AC7E09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323F8-F30E-4440-854E-5B1A55CAD6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819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966F9A-DFCD-4411-BC4B-3B5E44F74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7DC69B1-E0EE-4B3F-B651-E432C2A72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8ADDF7F-0D5D-45F4-A969-28DBE410F2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84A73C-F0DF-4518-82AB-D331F5C0D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9858-CEA9-439B-BDE7-EFB626ADBE1B}" type="datetimeFigureOut">
              <a:rPr lang="zh-CN" altLang="en-US" smtClean="0"/>
              <a:pPr/>
              <a:t>2024/9/6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39A086-B68D-41C5-AC60-04567A4A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9E9AABB-9BC0-4641-A5DE-84D7AD20B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323F8-F30E-4440-854E-5B1A55CAD6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472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608C0B-C1D8-4275-8368-AC828C4BC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F82074-FE30-4A07-B42C-6361A28928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36EDB84-8A56-405B-A8EF-450565F4C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51984E-3A4B-487B-A2C0-AECA5FFD8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9858-CEA9-439B-BDE7-EFB626ADBE1B}" type="datetimeFigureOut">
              <a:rPr lang="zh-CN" altLang="en-US" smtClean="0"/>
              <a:pPr/>
              <a:t>2024/9/6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0AE92CF-153E-435E-952A-035AA214C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08773A-E223-4E55-9C47-2DEEE8DEA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323F8-F30E-4440-854E-5B1A55CAD6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148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B2491F8-3B85-4213-B506-BBB1A4BE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AF0BE8-9690-445A-B828-07A99DB22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0DC89F-AE2E-4C1D-9B68-D22E46E2BE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69858-CEA9-439B-BDE7-EFB626ADBE1B}" type="datetimeFigureOut">
              <a:rPr lang="zh-CN" altLang="en-US" smtClean="0"/>
              <a:pPr/>
              <a:t>2024/9/6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EC83FF-D951-4530-BF27-5B029DAC0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DE383-CCBA-4A42-A631-E899EE80E2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323F8-F30E-4440-854E-5B1A55CAD6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13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8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10.pn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1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9.png"/><Relationship Id="rId5" Type="http://schemas.openxmlformats.org/officeDocument/2006/relationships/diagramQuickStyle" Target="../diagrams/quickStyle9.xml"/><Relationship Id="rId15" Type="http://schemas.openxmlformats.org/officeDocument/2006/relationships/image" Target="../media/image20.png"/><Relationship Id="rId10" Type="http://schemas.openxmlformats.org/officeDocument/2006/relationships/image" Target="../media/image8.png"/><Relationship Id="rId4" Type="http://schemas.openxmlformats.org/officeDocument/2006/relationships/diagramLayout" Target="../diagrams/layout9.xml"/><Relationship Id="rId9" Type="http://schemas.openxmlformats.org/officeDocument/2006/relationships/image" Target="../media/image7.pn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1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image" Target="../media/image9.png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10.xml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1.xml"/><Relationship Id="rId12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diagramLayout" Target="../diagrams/layout11.xml"/><Relationship Id="rId11" Type="http://schemas.openxmlformats.org/officeDocument/2006/relationships/image" Target="../media/image7.png"/><Relationship Id="rId5" Type="http://schemas.openxmlformats.org/officeDocument/2006/relationships/diagramData" Target="../diagrams/data11.xml"/><Relationship Id="rId15" Type="http://schemas.openxmlformats.org/officeDocument/2006/relationships/image" Target="../media/image21.png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microsoft.com/office/2007/relationships/diagramDrawing" Target="../diagrams/drawing11.xml"/><Relationship Id="rId1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2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11" Type="http://schemas.openxmlformats.org/officeDocument/2006/relationships/image" Target="../media/image9.png"/><Relationship Id="rId5" Type="http://schemas.openxmlformats.org/officeDocument/2006/relationships/diagramQuickStyle" Target="../diagrams/quickStyle12.xml"/><Relationship Id="rId15" Type="http://schemas.openxmlformats.org/officeDocument/2006/relationships/image" Target="../media/image24.png"/><Relationship Id="rId10" Type="http://schemas.openxmlformats.org/officeDocument/2006/relationships/image" Target="../media/image8.png"/><Relationship Id="rId4" Type="http://schemas.openxmlformats.org/officeDocument/2006/relationships/diagramLayout" Target="../diagrams/layout12.xml"/><Relationship Id="rId9" Type="http://schemas.openxmlformats.org/officeDocument/2006/relationships/image" Target="../media/image7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9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9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9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9.png"/><Relationship Id="rId5" Type="http://schemas.openxmlformats.org/officeDocument/2006/relationships/diagramQuickStyle" Target="../diagrams/quickStyle5.xml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7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diagramColors" Target="../diagrams/colors6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8.png"/><Relationship Id="rId5" Type="http://schemas.openxmlformats.org/officeDocument/2006/relationships/diagramLayout" Target="../diagrams/layout6.xml"/><Relationship Id="rId1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diagramData" Target="../diagrams/data6.xml"/><Relationship Id="rId9" Type="http://schemas.openxmlformats.org/officeDocument/2006/relationships/image" Target="../media/image2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1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9.pn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ED84232-EDA0-4D36-9C4C-455AD6D64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24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CF24BCB-1862-4FDF-A0AB-08AD3C3912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00" y="224611"/>
            <a:ext cx="12235000" cy="6960091"/>
          </a:xfrm>
          <a:prstGeom prst="rect">
            <a:avLst/>
          </a:prstGeom>
        </p:spPr>
      </p:pic>
      <p:graphicFrame>
        <p:nvGraphicFramePr>
          <p:cNvPr id="4" name="內容版面配置區 2">
            <a:extLst>
              <a:ext uri="{FF2B5EF4-FFF2-40B4-BE49-F238E27FC236}">
                <a16:creationId xmlns:a16="http://schemas.microsoft.com/office/drawing/2014/main" id="{1FAC3ADB-A74A-442C-B62E-005B0EB81534}"/>
              </a:ext>
            </a:extLst>
          </p:cNvPr>
          <p:cNvGraphicFramePr>
            <a:graphicFrameLocks/>
          </p:cNvGraphicFramePr>
          <p:nvPr/>
        </p:nvGraphicFramePr>
        <p:xfrm>
          <a:off x="453402" y="2686540"/>
          <a:ext cx="1499685" cy="3199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图片 13">
            <a:extLst>
              <a:ext uri="{FF2B5EF4-FFF2-40B4-BE49-F238E27FC236}">
                <a16:creationId xmlns:a16="http://schemas.microsoft.com/office/drawing/2014/main" id="{F981272F-D6C5-4AA5-8CB6-78E087E0DD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8" t="60114" r="42924" b="4711"/>
          <a:stretch/>
        </p:blipFill>
        <p:spPr>
          <a:xfrm>
            <a:off x="-68145" y="0"/>
            <a:ext cx="3701988" cy="2003008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A79882A4-4A2F-460B-862A-43CB031AB184}"/>
              </a:ext>
            </a:extLst>
          </p:cNvPr>
          <p:cNvGrpSpPr/>
          <p:nvPr/>
        </p:nvGrpSpPr>
        <p:grpSpPr>
          <a:xfrm>
            <a:off x="590058" y="220259"/>
            <a:ext cx="1745224" cy="1562490"/>
            <a:chOff x="130784" y="118028"/>
            <a:chExt cx="1745224" cy="156249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E8D69BCF-5AA7-4884-B513-2F83FE093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0784" y="118028"/>
              <a:ext cx="1375773" cy="1121268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  <a:outerShdw blurRad="50800" dist="38100" algn="l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F4E03224-01FD-4795-89CC-98E89CAC4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7116" y="1021819"/>
              <a:ext cx="878892" cy="658699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</p:pic>
      </p:grpSp>
      <p:sp>
        <p:nvSpPr>
          <p:cNvPr id="18" name="頁尾預留位置 6">
            <a:extLst>
              <a:ext uri="{FF2B5EF4-FFF2-40B4-BE49-F238E27FC236}">
                <a16:creationId xmlns:a16="http://schemas.microsoft.com/office/drawing/2014/main" id="{0D5898C2-5FCE-42B4-915D-628BEC48F9AD}"/>
              </a:ext>
            </a:extLst>
          </p:cNvPr>
          <p:cNvSpPr txBox="1">
            <a:spLocks/>
          </p:cNvSpPr>
          <p:nvPr/>
        </p:nvSpPr>
        <p:spPr>
          <a:xfrm>
            <a:off x="-68145" y="6666608"/>
            <a:ext cx="9254836" cy="307777"/>
          </a:xfrm>
          <a:prstGeom prst="rect">
            <a:avLst/>
          </a:prstGeom>
          <a:solidFill>
            <a:srgbClr val="99CC00"/>
          </a:solidFill>
        </p:spPr>
        <p:txBody>
          <a:bodyPr rtlCol="0"/>
          <a:lstStyle>
            <a:defPPr rtl="0"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113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學年大業國小親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師座談會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8F9DF21-02B7-4FC3-B1D4-C0C99BADC8B6}"/>
              </a:ext>
            </a:extLst>
          </p:cNvPr>
          <p:cNvSpPr/>
          <p:nvPr/>
        </p:nvSpPr>
        <p:spPr>
          <a:xfrm>
            <a:off x="675093" y="6672651"/>
            <a:ext cx="12907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ED25E05-8C57-4CA2-A6EA-1EBF2CB41307}" type="datetime2">
              <a:rPr lang="zh-TW" altLang="en-US" sz="1400"/>
              <a:pPr/>
              <a:t>2024年9月6日</a:t>
            </a:fld>
            <a:endParaRPr lang="zh-TW" altLang="en-US" sz="1400" dirty="0"/>
          </a:p>
        </p:txBody>
      </p:sp>
      <p:sp>
        <p:nvSpPr>
          <p:cNvPr id="21" name="投影片編號版面配置區 3">
            <a:extLst>
              <a:ext uri="{FF2B5EF4-FFF2-40B4-BE49-F238E27FC236}">
                <a16:creationId xmlns:a16="http://schemas.microsoft.com/office/drawing/2014/main" id="{77B9E6E6-D640-424A-99DA-FA719E38FF5D}"/>
              </a:ext>
            </a:extLst>
          </p:cNvPr>
          <p:cNvSpPr txBox="1">
            <a:spLocks/>
          </p:cNvSpPr>
          <p:nvPr/>
        </p:nvSpPr>
        <p:spPr>
          <a:xfrm>
            <a:off x="43000" y="6665631"/>
            <a:ext cx="410402" cy="228600"/>
          </a:xfrm>
          <a:prstGeom prst="rect">
            <a:avLst/>
          </a:prstGeom>
        </p:spPr>
        <p:txBody>
          <a:bodyPr/>
          <a:lstStyle>
            <a:defPPr rtl="0"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altLang="zh-TW" sz="1400" smtClean="0">
                <a:solidFill>
                  <a:schemeClr val="accent6">
                    <a:lumMod val="10000"/>
                  </a:schemeClr>
                </a:solidFill>
              </a:rPr>
              <a:pPr/>
              <a:t>10</a:t>
            </a:fld>
            <a:endParaRPr lang="zh-TW" altLang="en-US" sz="14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7" name="Picture 6" descr="æ ¡å¾½">
            <a:extLst>
              <a:ext uri="{FF2B5EF4-FFF2-40B4-BE49-F238E27FC236}">
                <a16:creationId xmlns:a16="http://schemas.microsoft.com/office/drawing/2014/main" id="{43B3AD22-6A56-4A5F-8F05-9AF51B145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" t="16333" r="43477" b="15408"/>
          <a:stretch>
            <a:fillRect/>
          </a:stretch>
        </p:blipFill>
        <p:spPr bwMode="auto">
          <a:xfrm>
            <a:off x="174166" y="2129382"/>
            <a:ext cx="466398" cy="43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5">
            <a:extLst>
              <a:ext uri="{FF2B5EF4-FFF2-40B4-BE49-F238E27FC236}">
                <a16:creationId xmlns:a16="http://schemas.microsoft.com/office/drawing/2014/main" id="{9B5AA9A2-F453-4CFF-88C2-4CDF2DBD4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62" y="2375171"/>
            <a:ext cx="2170103" cy="22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健康快樂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新大業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多元學習創卓越</a:t>
            </a:r>
            <a:endParaRPr kumimoji="0" lang="zh-TW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9250D02-421A-445D-A643-E92EF495E5EF}"/>
              </a:ext>
            </a:extLst>
          </p:cNvPr>
          <p:cNvSpPr/>
          <p:nvPr/>
        </p:nvSpPr>
        <p:spPr>
          <a:xfrm>
            <a:off x="534934" y="2009190"/>
            <a:ext cx="2410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>
                <a:solidFill>
                  <a:srgbClr val="0000FF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桃園市大業國小</a:t>
            </a:r>
            <a:endParaRPr lang="zh-TW" altLang="en-US" dirty="0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3DEF0FEA-BE83-4366-B60B-F44DEE104F4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8" t="-553" r="45932" b="553"/>
          <a:stretch/>
        </p:blipFill>
        <p:spPr>
          <a:xfrm>
            <a:off x="4599720" y="135097"/>
            <a:ext cx="4181482" cy="1879122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9788B54E-7FC4-449F-8362-AA79DF933D65}"/>
              </a:ext>
            </a:extLst>
          </p:cNvPr>
          <p:cNvSpPr txBox="1"/>
          <p:nvPr/>
        </p:nvSpPr>
        <p:spPr>
          <a:xfrm>
            <a:off x="5219470" y="1105380"/>
            <a:ext cx="294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文鼎新藝體" panose="040B0A09000000000000" pitchFamily="81" charset="-120"/>
                <a:ea typeface="文鼎新藝體" panose="040B0A09000000000000" pitchFamily="81" charset="-120"/>
              </a:rPr>
              <a:t>課後照顧說明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E1731E70-A898-4005-9C9C-F3841B380508}"/>
              </a:ext>
            </a:extLst>
          </p:cNvPr>
          <p:cNvSpPr txBox="1"/>
          <p:nvPr/>
        </p:nvSpPr>
        <p:spPr>
          <a:xfrm>
            <a:off x="2376658" y="1950667"/>
            <a:ext cx="9451335" cy="26776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文鼎新藝體" panose="040B0A09000000000000" pitchFamily="81" charset="-120"/>
                <a:ea typeface="文鼎新藝體" panose="040B0A09000000000000" pitchFamily="81" charset="-120"/>
              </a:rPr>
              <a:t>    臨時接送：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文鼎新藝體" panose="040B0A09000000000000" pitchFamily="81" charset="-120"/>
                <a:ea typeface="文鼎新藝體" panose="040B0A09000000000000" pitchFamily="81" charset="-120"/>
              </a:rPr>
              <a:t>15:40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文鼎新藝體" panose="040B0A09000000000000" pitchFamily="81" charset="-120"/>
                <a:ea typeface="文鼎新藝體" panose="040B0A09000000000000" pitchFamily="81" charset="-120"/>
              </a:rPr>
              <a:t>前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文鼎新藝體" panose="040B0A09000000000000" pitchFamily="81" charset="-120"/>
                <a:ea typeface="文鼎新藝體" panose="040B0A09000000000000" pitchFamily="81" charset="-120"/>
              </a:rPr>
              <a:t>: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文鼎新藝體" panose="040B0A09000000000000" pitchFamily="81" charset="-120"/>
                <a:ea typeface="文鼎新藝體" panose="040B0A09000000000000" pitchFamily="81" charset="-120"/>
              </a:rPr>
              <a:t>由警衛通知教務處，並請家長至教務處填寫表單，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文鼎新藝體" panose="040B0A09000000000000" pitchFamily="81" charset="-120"/>
              <a:ea typeface="文鼎新藝體" panose="040B0A09000000000000" pitchFamily="81" charset="-120"/>
            </a:endParaRPr>
          </a:p>
          <a:p>
            <a:pPr lvl="0"/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文鼎新藝體" panose="040B0A09000000000000" pitchFamily="81" charset="-120"/>
                <a:ea typeface="文鼎新藝體" panose="040B0A09000000000000" pitchFamily="81" charset="-120"/>
              </a:rPr>
              <a:t>        由教務處老師通知</a:t>
            </a:r>
            <a:r>
              <a:rPr lang="zh-TW" altLang="en-US" sz="2800" dirty="0">
                <a:solidFill>
                  <a:schemeClr val="accent5">
                    <a:lumMod val="10000"/>
                  </a:schemeClr>
                </a:solidFill>
                <a:latin typeface="文鼎新藝體" panose="040B0A09000000000000" pitchFamily="81" charset="-120"/>
                <a:ea typeface="文鼎新藝體" panose="040B0A09000000000000" pitchFamily="81" charset="-120"/>
              </a:rPr>
              <a:t>學生。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文鼎新藝體" panose="040B0A09000000000000" pitchFamily="81" charset="-120"/>
              <a:ea typeface="文鼎新藝體" panose="040B0A09000000000000" pitchFamily="81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文鼎新藝體" panose="040B0A09000000000000" pitchFamily="81" charset="-120"/>
                <a:ea typeface="文鼎新藝體" panose="040B0A09000000000000" pitchFamily="81" charset="-120"/>
              </a:rPr>
              <a:t>15:40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文鼎新藝體" panose="040B0A09000000000000" pitchFamily="81" charset="-120"/>
                <a:ea typeface="文鼎新藝體" panose="040B0A09000000000000" pitchFamily="81" charset="-120"/>
              </a:rPr>
              <a:t>後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文鼎新藝體" panose="040B0A09000000000000" pitchFamily="81" charset="-120"/>
                <a:ea typeface="文鼎新藝體" panose="040B0A09000000000000" pitchFamily="81" charset="-120"/>
              </a:rPr>
              <a:t>: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文鼎新藝體" panose="040B0A09000000000000" pitchFamily="81" charset="-120"/>
                <a:ea typeface="文鼎新藝體" panose="040B0A09000000000000" pitchFamily="81" charset="-120"/>
              </a:rPr>
              <a:t>家長於警衛室告知警衛要接課照班學生，由警衛室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文鼎新藝體" panose="040B0A09000000000000" pitchFamily="81" charset="-120"/>
              <a:ea typeface="文鼎新藝體" panose="040B0A09000000000000" pitchFamily="81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文鼎新藝體" panose="040B0A09000000000000" pitchFamily="81" charset="-120"/>
                <a:ea typeface="文鼎新藝體" panose="040B0A09000000000000" pitchFamily="81" charset="-120"/>
              </a:rPr>
              <a:t>        通知健康中心，值班人員接到電話後聯絡課照老師，  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文鼎新藝體" panose="040B0A09000000000000" pitchFamily="81" charset="-120"/>
              <a:ea typeface="文鼎新藝體" panose="040B0A09000000000000" pitchFamily="81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dirty="0">
                <a:solidFill>
                  <a:schemeClr val="accent5">
                    <a:lumMod val="10000"/>
                  </a:schemeClr>
                </a:solidFill>
                <a:latin typeface="文鼎新藝體" panose="040B0A09000000000000" pitchFamily="81" charset="-120"/>
                <a:ea typeface="文鼎新藝體" panose="040B0A09000000000000" pitchFamily="81" charset="-120"/>
              </a:rPr>
              <a:t>        此時課照老師會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文鼎新藝體" panose="040B0A09000000000000" pitchFamily="81" charset="-120"/>
                <a:ea typeface="文鼎新藝體" panose="040B0A09000000000000" pitchFamily="81" charset="-120"/>
              </a:rPr>
              <a:t>請學生至健康中心領取外出單。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DDCE0DCC-F7AA-49F8-B17D-CBD792A70755}"/>
              </a:ext>
            </a:extLst>
          </p:cNvPr>
          <p:cNvSpPr txBox="1"/>
          <p:nvPr/>
        </p:nvSpPr>
        <p:spPr>
          <a:xfrm>
            <a:off x="2376658" y="4891256"/>
            <a:ext cx="9451335" cy="1384995"/>
          </a:xfrm>
          <a:prstGeom prst="rect">
            <a:avLst/>
          </a:prstGeom>
          <a:gradFill>
            <a:gsLst>
              <a:gs pos="29000">
                <a:srgbClr val="FF99CC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  <a:ln w="6350" cap="flat" cmpd="sng" algn="ctr">
            <a:solidFill>
              <a:srgbClr val="0F6FC6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/>
                <a:uLnTx/>
                <a:uFillTx/>
                <a:latin typeface="文鼎新藝體" panose="040B0A09000000000000" pitchFamily="81" charset="-120"/>
                <a:ea typeface="文鼎新藝體" panose="040B0A09000000000000" pitchFamily="81" charset="-120"/>
              </a:rPr>
              <a:t>課後照顧班目前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文鼎新藝體" panose="040B0A09000000000000" pitchFamily="81" charset="-120"/>
                <a:ea typeface="文鼎新藝體" panose="040B0A09000000000000" pitchFamily="81" charset="-120"/>
              </a:rPr>
              <a:t>四年級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/>
                <a:uLnTx/>
                <a:uFillTx/>
                <a:latin typeface="文鼎新藝體" panose="040B0A09000000000000" pitchFamily="81" charset="-120"/>
                <a:ea typeface="文鼎新藝體" panose="040B0A09000000000000" pitchFamily="81" charset="-120"/>
              </a:rPr>
              <a:t>尚有部分名額，有意願參加的學生可以至教務處領取報名表。其他年級目前皆已額滿，若孩子有意願參加，則可先至教務處登記候補。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082C67B-2C9E-45E3-893D-A27E0F9218C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05" y="1486364"/>
            <a:ext cx="700968" cy="97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5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CF24BCB-1862-4FDF-A0AB-08AD3C3912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00" y="0"/>
            <a:ext cx="12235000" cy="6960091"/>
          </a:xfrm>
          <a:prstGeom prst="rect">
            <a:avLst/>
          </a:prstGeom>
        </p:spPr>
      </p:pic>
      <p:graphicFrame>
        <p:nvGraphicFramePr>
          <p:cNvPr id="4" name="內容版面配置區 2">
            <a:extLst>
              <a:ext uri="{FF2B5EF4-FFF2-40B4-BE49-F238E27FC236}">
                <a16:creationId xmlns:a16="http://schemas.microsoft.com/office/drawing/2014/main" id="{1FAC3ADB-A74A-442C-B62E-005B0EB81534}"/>
              </a:ext>
            </a:extLst>
          </p:cNvPr>
          <p:cNvGraphicFramePr>
            <a:graphicFrameLocks/>
          </p:cNvGraphicFramePr>
          <p:nvPr/>
        </p:nvGraphicFramePr>
        <p:xfrm>
          <a:off x="453402" y="2686540"/>
          <a:ext cx="1499685" cy="3199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图片 13">
            <a:extLst>
              <a:ext uri="{FF2B5EF4-FFF2-40B4-BE49-F238E27FC236}">
                <a16:creationId xmlns:a16="http://schemas.microsoft.com/office/drawing/2014/main" id="{F981272F-D6C5-4AA5-8CB6-78E087E0DD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8" t="60114" r="42924" b="4711"/>
          <a:stretch/>
        </p:blipFill>
        <p:spPr>
          <a:xfrm>
            <a:off x="-68145" y="0"/>
            <a:ext cx="3701988" cy="2003008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A79882A4-4A2F-460B-862A-43CB031AB184}"/>
              </a:ext>
            </a:extLst>
          </p:cNvPr>
          <p:cNvGrpSpPr/>
          <p:nvPr/>
        </p:nvGrpSpPr>
        <p:grpSpPr>
          <a:xfrm>
            <a:off x="590058" y="220259"/>
            <a:ext cx="1745224" cy="1562490"/>
            <a:chOff x="130784" y="118028"/>
            <a:chExt cx="1745224" cy="156249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E8D69BCF-5AA7-4884-B513-2F83FE093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0784" y="118028"/>
              <a:ext cx="1375773" cy="1121268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  <a:outerShdw blurRad="50800" dist="38100" algn="l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F4E03224-01FD-4795-89CC-98E89CAC4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7116" y="1021819"/>
              <a:ext cx="878892" cy="658699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</p:pic>
      </p:grpSp>
      <p:sp>
        <p:nvSpPr>
          <p:cNvPr id="18" name="頁尾預留位置 6">
            <a:extLst>
              <a:ext uri="{FF2B5EF4-FFF2-40B4-BE49-F238E27FC236}">
                <a16:creationId xmlns:a16="http://schemas.microsoft.com/office/drawing/2014/main" id="{0D5898C2-5FCE-42B4-915D-628BEC48F9AD}"/>
              </a:ext>
            </a:extLst>
          </p:cNvPr>
          <p:cNvSpPr txBox="1">
            <a:spLocks/>
          </p:cNvSpPr>
          <p:nvPr/>
        </p:nvSpPr>
        <p:spPr>
          <a:xfrm>
            <a:off x="-68145" y="6666608"/>
            <a:ext cx="9254836" cy="307777"/>
          </a:xfrm>
          <a:prstGeom prst="rect">
            <a:avLst/>
          </a:prstGeom>
          <a:solidFill>
            <a:srgbClr val="99CC00"/>
          </a:solidFill>
        </p:spPr>
        <p:txBody>
          <a:bodyPr rtlCol="0"/>
          <a:lstStyle>
            <a:defPPr rtl="0"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113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學年大業國小親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師座談會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8F9DF21-02B7-4FC3-B1D4-C0C99BADC8B6}"/>
              </a:ext>
            </a:extLst>
          </p:cNvPr>
          <p:cNvSpPr/>
          <p:nvPr/>
        </p:nvSpPr>
        <p:spPr>
          <a:xfrm>
            <a:off x="675093" y="6672651"/>
            <a:ext cx="12907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ED25E05-8C57-4CA2-A6EA-1EBF2CB41307}" type="datetime2">
              <a:rPr lang="zh-TW" altLang="en-US" sz="1400"/>
              <a:pPr/>
              <a:t>2024年9月6日</a:t>
            </a:fld>
            <a:endParaRPr lang="zh-TW" altLang="en-US" sz="1400" dirty="0"/>
          </a:p>
        </p:txBody>
      </p:sp>
      <p:sp>
        <p:nvSpPr>
          <p:cNvPr id="21" name="投影片編號版面配置區 3">
            <a:extLst>
              <a:ext uri="{FF2B5EF4-FFF2-40B4-BE49-F238E27FC236}">
                <a16:creationId xmlns:a16="http://schemas.microsoft.com/office/drawing/2014/main" id="{77B9E6E6-D640-424A-99DA-FA719E38FF5D}"/>
              </a:ext>
            </a:extLst>
          </p:cNvPr>
          <p:cNvSpPr txBox="1">
            <a:spLocks/>
          </p:cNvSpPr>
          <p:nvPr/>
        </p:nvSpPr>
        <p:spPr>
          <a:xfrm>
            <a:off x="43000" y="6665631"/>
            <a:ext cx="410402" cy="228600"/>
          </a:xfrm>
          <a:prstGeom prst="rect">
            <a:avLst/>
          </a:prstGeom>
        </p:spPr>
        <p:txBody>
          <a:bodyPr/>
          <a:lstStyle>
            <a:defPPr rtl="0"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altLang="zh-TW" sz="1400" smtClean="0">
                <a:solidFill>
                  <a:schemeClr val="accent6">
                    <a:lumMod val="10000"/>
                  </a:schemeClr>
                </a:solidFill>
              </a:rPr>
              <a:pPr/>
              <a:t>11</a:t>
            </a:fld>
            <a:endParaRPr lang="zh-TW" altLang="en-US" sz="14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id="{CB77B668-C259-4188-B8BF-C2CCE03EDFF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t="-1" r="2801" b="10600"/>
          <a:stretch/>
        </p:blipFill>
        <p:spPr>
          <a:xfrm rot="19622740">
            <a:off x="9043835" y="5357513"/>
            <a:ext cx="3686303" cy="2279791"/>
          </a:xfrm>
          <a:custGeom>
            <a:avLst/>
            <a:gdLst>
              <a:gd name="connsiteX0" fmla="*/ 4743355 w 6628787"/>
              <a:gd name="connsiteY0" fmla="*/ 0 h 4099567"/>
              <a:gd name="connsiteX1" fmla="*/ 6628787 w 6628787"/>
              <a:gd name="connsiteY1" fmla="*/ 1222278 h 4099567"/>
              <a:gd name="connsiteX2" fmla="*/ 4763512 w 6628787"/>
              <a:gd name="connsiteY2" fmla="*/ 4099567 h 4099567"/>
              <a:gd name="connsiteX3" fmla="*/ 0 w 6628787"/>
              <a:gd name="connsiteY3" fmla="*/ 1011501 h 4099567"/>
              <a:gd name="connsiteX4" fmla="*/ 655731 w 6628787"/>
              <a:gd name="connsiteY4" fmla="*/ 0 h 409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8787" h="4099567">
                <a:moveTo>
                  <a:pt x="4743355" y="0"/>
                </a:moveTo>
                <a:lnTo>
                  <a:pt x="6628787" y="1222278"/>
                </a:lnTo>
                <a:lnTo>
                  <a:pt x="4763512" y="4099567"/>
                </a:lnTo>
                <a:lnTo>
                  <a:pt x="0" y="1011501"/>
                </a:lnTo>
                <a:lnTo>
                  <a:pt x="655731" y="0"/>
                </a:lnTo>
                <a:close/>
              </a:path>
            </a:pathLst>
          </a:custGeom>
        </p:spPr>
      </p:pic>
      <p:pic>
        <p:nvPicPr>
          <p:cNvPr id="17" name="Picture 6" descr="æ ¡å¾½">
            <a:extLst>
              <a:ext uri="{FF2B5EF4-FFF2-40B4-BE49-F238E27FC236}">
                <a16:creationId xmlns:a16="http://schemas.microsoft.com/office/drawing/2014/main" id="{43B3AD22-6A56-4A5F-8F05-9AF51B145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" t="16333" r="43477" b="15408"/>
          <a:stretch>
            <a:fillRect/>
          </a:stretch>
        </p:blipFill>
        <p:spPr bwMode="auto">
          <a:xfrm>
            <a:off x="174166" y="2129382"/>
            <a:ext cx="466398" cy="43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5">
            <a:extLst>
              <a:ext uri="{FF2B5EF4-FFF2-40B4-BE49-F238E27FC236}">
                <a16:creationId xmlns:a16="http://schemas.microsoft.com/office/drawing/2014/main" id="{9B5AA9A2-F453-4CFF-88C2-4CDF2DBD4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62" y="2375171"/>
            <a:ext cx="2170103" cy="22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健康快樂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新大業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 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多元學習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創卓越</a:t>
            </a:r>
            <a:endParaRPr kumimoji="0" lang="zh-TW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9250D02-421A-445D-A643-E92EF495E5EF}"/>
              </a:ext>
            </a:extLst>
          </p:cNvPr>
          <p:cNvSpPr/>
          <p:nvPr/>
        </p:nvSpPr>
        <p:spPr>
          <a:xfrm>
            <a:off x="570562" y="2060652"/>
            <a:ext cx="2410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>
                <a:solidFill>
                  <a:srgbClr val="0000FF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桃園市大業國小</a:t>
            </a:r>
            <a:endParaRPr lang="zh-TW" altLang="en-US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EF1D843E-71EA-486D-BE11-64F3CB4E07C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8" t="-553" r="45932" b="553"/>
          <a:stretch/>
        </p:blipFill>
        <p:spPr>
          <a:xfrm>
            <a:off x="4771881" y="184696"/>
            <a:ext cx="4181482" cy="1879122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9259654B-A8DA-4139-ACF0-CCF2F8BCFE79}"/>
              </a:ext>
            </a:extLst>
          </p:cNvPr>
          <p:cNvSpPr txBox="1"/>
          <p:nvPr/>
        </p:nvSpPr>
        <p:spPr>
          <a:xfrm>
            <a:off x="5391631" y="1195377"/>
            <a:ext cx="2941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dirty="0">
                <a:solidFill>
                  <a:srgbClr val="006600"/>
                </a:solidFill>
                <a:latin typeface="文鼎新藝體" panose="040B0A09000000000000" pitchFamily="81" charset="-120"/>
                <a:ea typeface="文鼎新藝體" panose="040B0A09000000000000" pitchFamily="81" charset="-120"/>
              </a:rPr>
              <a:t>認識家庭</a:t>
            </a:r>
            <a:r>
              <a:rPr lang="en-US" altLang="zh-TW" sz="3600" dirty="0">
                <a:solidFill>
                  <a:srgbClr val="006600"/>
                </a:solidFill>
                <a:latin typeface="文鼎新藝體" panose="040B0A09000000000000" pitchFamily="81" charset="-120"/>
                <a:ea typeface="文鼎新藝體" panose="040B0A09000000000000" pitchFamily="81" charset="-120"/>
              </a:rPr>
              <a:t>MSSR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文鼎新藝體" panose="040B0A09000000000000" pitchFamily="81" charset="-120"/>
              <a:ea typeface="文鼎新藝體" panose="040B0A09000000000000" pitchFamily="81" charset="-120"/>
            </a:endParaRPr>
          </a:p>
        </p:txBody>
      </p: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2ABE1973-3FC4-4592-8DA7-5AD8BC3457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478979"/>
              </p:ext>
            </p:extLst>
          </p:nvPr>
        </p:nvGraphicFramePr>
        <p:xfrm>
          <a:off x="2789373" y="2093291"/>
          <a:ext cx="8287166" cy="405605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143583">
                  <a:extLst>
                    <a:ext uri="{9D8B030D-6E8A-4147-A177-3AD203B41FA5}">
                      <a16:colId xmlns:a16="http://schemas.microsoft.com/office/drawing/2014/main" val="2660279385"/>
                    </a:ext>
                  </a:extLst>
                </a:gridCol>
                <a:gridCol w="4143583">
                  <a:extLst>
                    <a:ext uri="{9D8B030D-6E8A-4147-A177-3AD203B41FA5}">
                      <a16:colId xmlns:a16="http://schemas.microsoft.com/office/drawing/2014/main" val="2818277106"/>
                    </a:ext>
                  </a:extLst>
                </a:gridCol>
              </a:tblGrid>
              <a:tr h="2122102">
                <a:tc>
                  <a:txBody>
                    <a:bodyPr/>
                    <a:lstStyle/>
                    <a:p>
                      <a:r>
                        <a:rPr lang="en-US" altLang="zh-TW" sz="3200" b="0" dirty="0">
                          <a:solidFill>
                            <a:srgbClr val="C00000"/>
                          </a:solidFill>
                          <a:latin typeface="Aharoni" panose="02010803020104030203" pitchFamily="2" charset="-79"/>
                          <a:ea typeface="華康海報體W12" panose="040B0C09000000000000" pitchFamily="81" charset="-120"/>
                          <a:cs typeface="Aharoni" panose="02010803020104030203" pitchFamily="2" charset="-79"/>
                        </a:rPr>
                        <a:t>M</a:t>
                      </a:r>
                      <a:r>
                        <a:rPr lang="zh-TW" altLang="en-US" sz="2600" b="0" dirty="0">
                          <a:solidFill>
                            <a:srgbClr val="C00000"/>
                          </a:solidFill>
                          <a:latin typeface="Aharoni" panose="02010803020104030203" pitchFamily="2" charset="-79"/>
                          <a:ea typeface="華康海報體W12" panose="040B0C09000000000000" pitchFamily="81" charset="-120"/>
                          <a:cs typeface="Aharoni" panose="02010803020104030203" pitchFamily="2" charset="-79"/>
                        </a:rPr>
                        <a:t>身教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3200" b="0" dirty="0">
                          <a:solidFill>
                            <a:srgbClr val="C00000"/>
                          </a:solidFill>
                          <a:latin typeface="Aharoni" panose="02010803020104030203" pitchFamily="2" charset="-79"/>
                          <a:ea typeface="華康海報體W12" panose="040B0C09000000000000" pitchFamily="81" charset="-120"/>
                          <a:cs typeface="Aharoni" panose="02010803020104030203" pitchFamily="2" charset="-79"/>
                        </a:rPr>
                        <a:t>S</a:t>
                      </a:r>
                      <a:r>
                        <a:rPr lang="zh-TW" altLang="en-US" sz="2600" b="0" dirty="0">
                          <a:solidFill>
                            <a:srgbClr val="C00000"/>
                          </a:solidFill>
                          <a:latin typeface="Aharoni" panose="02010803020104030203" pitchFamily="2" charset="-79"/>
                          <a:ea typeface="華康海報體W12" panose="040B0C09000000000000" pitchFamily="81" charset="-120"/>
                          <a:cs typeface="Aharoni" panose="02010803020104030203" pitchFamily="2" charset="-79"/>
                        </a:rPr>
                        <a:t>持續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488325"/>
                  </a:ext>
                </a:extLst>
              </a:tr>
              <a:tr h="1933956">
                <a:tc>
                  <a:txBody>
                    <a:bodyPr/>
                    <a:lstStyle/>
                    <a:p>
                      <a:r>
                        <a:rPr lang="en-US" altLang="zh-TW" sz="3200" b="0" dirty="0">
                          <a:solidFill>
                            <a:srgbClr val="C00000"/>
                          </a:solidFill>
                          <a:latin typeface="Aharoni" panose="02010803020104030203" pitchFamily="2" charset="-79"/>
                          <a:ea typeface="華康海報體W12" panose="040B0C09000000000000" pitchFamily="81" charset="-120"/>
                          <a:cs typeface="Aharoni" panose="02010803020104030203" pitchFamily="2" charset="-79"/>
                        </a:rPr>
                        <a:t>S</a:t>
                      </a:r>
                      <a:r>
                        <a:rPr lang="zh-TW" altLang="en-US" sz="2600" b="0" dirty="0">
                          <a:solidFill>
                            <a:srgbClr val="C00000"/>
                          </a:solidFill>
                          <a:latin typeface="Aharoni" panose="02010803020104030203" pitchFamily="2" charset="-79"/>
                          <a:ea typeface="華康海報體W12" panose="040B0C09000000000000" pitchFamily="81" charset="-120"/>
                          <a:cs typeface="Aharoni" panose="02010803020104030203" pitchFamily="2" charset="-79"/>
                        </a:rPr>
                        <a:t>安靜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3200" b="0" dirty="0">
                          <a:solidFill>
                            <a:srgbClr val="C00000"/>
                          </a:solidFill>
                          <a:latin typeface="Aharoni" panose="02010803020104030203" pitchFamily="2" charset="-79"/>
                          <a:ea typeface="華康海報體W12" panose="040B0C09000000000000" pitchFamily="81" charset="-120"/>
                          <a:cs typeface="Aharoni" panose="02010803020104030203" pitchFamily="2" charset="-79"/>
                        </a:rPr>
                        <a:t>R</a:t>
                      </a:r>
                      <a:r>
                        <a:rPr lang="zh-TW" altLang="en-US" sz="2600" b="0" dirty="0">
                          <a:solidFill>
                            <a:srgbClr val="C00000"/>
                          </a:solidFill>
                          <a:latin typeface="Aharoni" panose="02010803020104030203" pitchFamily="2" charset="-79"/>
                          <a:ea typeface="華康海報體W12" panose="040B0C09000000000000" pitchFamily="81" charset="-120"/>
                          <a:cs typeface="Aharoni" panose="02010803020104030203" pitchFamily="2" charset="-79"/>
                        </a:rPr>
                        <a:t>閱讀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533014"/>
                  </a:ext>
                </a:extLst>
              </a:tr>
            </a:tbl>
          </a:graphicData>
        </a:graphic>
      </p:graphicFrame>
      <p:grpSp>
        <p:nvGrpSpPr>
          <p:cNvPr id="25" name="群組 24">
            <a:extLst>
              <a:ext uri="{FF2B5EF4-FFF2-40B4-BE49-F238E27FC236}">
                <a16:creationId xmlns:a16="http://schemas.microsoft.com/office/drawing/2014/main" id="{74001537-005D-433E-B949-83B873DA7842}"/>
              </a:ext>
            </a:extLst>
          </p:cNvPr>
          <p:cNvGrpSpPr/>
          <p:nvPr/>
        </p:nvGrpSpPr>
        <p:grpSpPr>
          <a:xfrm>
            <a:off x="3051798" y="2780969"/>
            <a:ext cx="8582152" cy="2723813"/>
            <a:chOff x="2441448" y="2498755"/>
            <a:chExt cx="8582152" cy="2723813"/>
          </a:xfrm>
        </p:grpSpPr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CFED33D2-6DD5-4DBB-81D8-B5A0152D65E2}"/>
                </a:ext>
              </a:extLst>
            </p:cNvPr>
            <p:cNvSpPr txBox="1"/>
            <p:nvPr/>
          </p:nvSpPr>
          <p:spPr>
            <a:xfrm>
              <a:off x="2441448" y="4453128"/>
              <a:ext cx="243230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2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安靜的閱讀環境</a:t>
              </a:r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77566D63-5E2E-4EC7-AA7E-B11E8F970F66}"/>
                </a:ext>
              </a:extLst>
            </p:cNvPr>
            <p:cNvSpPr txBox="1"/>
            <p:nvPr/>
          </p:nvSpPr>
          <p:spPr>
            <a:xfrm>
              <a:off x="6808588" y="2498755"/>
              <a:ext cx="3742944" cy="1184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2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從</a:t>
              </a:r>
              <a:r>
                <a:rPr lang="en-US" altLang="zh-TW" sz="22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10</a:t>
              </a:r>
              <a:r>
                <a:rPr lang="zh-TW" altLang="en-US" sz="22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分鐘開始</a:t>
              </a:r>
              <a:endPara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22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享受親子看書時光</a:t>
              </a:r>
              <a:endPara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spcBef>
                  <a:spcPts val="600"/>
                </a:spcBef>
              </a:pPr>
              <a:r>
                <a:rPr lang="zh-TW" altLang="en-US" sz="22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時間不長 也要天天閱讀</a:t>
              </a: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4E79448D-2EEB-47C1-9371-E41171A98242}"/>
                </a:ext>
              </a:extLst>
            </p:cNvPr>
            <p:cNvSpPr txBox="1"/>
            <p:nvPr/>
          </p:nvSpPr>
          <p:spPr>
            <a:xfrm>
              <a:off x="2441448" y="2504993"/>
              <a:ext cx="404164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2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以身作則，全家一起看書</a:t>
              </a:r>
              <a:endPara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22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讓孩子看到，父母也愛看書</a:t>
              </a:r>
              <a:endPara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22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讓孩子感受，爸媽樂在閱讀</a:t>
              </a: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33E6C8AC-896B-4332-8DC8-6BC443641000}"/>
                </a:ext>
              </a:extLst>
            </p:cNvPr>
            <p:cNvSpPr txBox="1"/>
            <p:nvPr/>
          </p:nvSpPr>
          <p:spPr>
            <a:xfrm>
              <a:off x="6759976" y="4453127"/>
              <a:ext cx="42636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2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家長讀適合自己的讀物</a:t>
              </a:r>
              <a:endPara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22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孩子讀喜愛的書籍</a:t>
              </a:r>
            </a:p>
          </p:txBody>
        </p:sp>
      </p:grp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56A34F30-1913-48BC-BE0C-9EA79569D1E1}"/>
              </a:ext>
            </a:extLst>
          </p:cNvPr>
          <p:cNvSpPr txBox="1"/>
          <p:nvPr/>
        </p:nvSpPr>
        <p:spPr>
          <a:xfrm>
            <a:off x="8669728" y="738315"/>
            <a:ext cx="3396668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zh-TW" altLang="en-US" sz="2000" b="1" dirty="0">
                <a:solidFill>
                  <a:srgbClr val="FF0066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打造一個愛閱讀的家</a:t>
            </a:r>
            <a:endParaRPr lang="en-US" altLang="zh-TW" sz="2000" b="1" dirty="0">
              <a:solidFill>
                <a:srgbClr val="FF0066"/>
              </a:solidFill>
              <a:latin typeface="華康新特明體" panose="02020909000000000000" pitchFamily="49" charset="-120"/>
              <a:ea typeface="華康新特明體" panose="02020909000000000000" pitchFamily="49" charset="-120"/>
            </a:endParaRPr>
          </a:p>
          <a:p>
            <a:pPr algn="ctr"/>
            <a:r>
              <a:rPr lang="zh-TW" altLang="en-US" sz="2400" b="1" dirty="0">
                <a:solidFill>
                  <a:srgbClr val="FF0066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讓孩子看到父母閱讀</a:t>
            </a:r>
          </a:p>
        </p:txBody>
      </p:sp>
      <p:pic>
        <p:nvPicPr>
          <p:cNvPr id="31" name="圖片 30" descr="一張含有 卡通, 玩具, 動畫, 人的臉孔 的圖片&#10;&#10;自動產生的描述">
            <a:extLst>
              <a:ext uri="{FF2B5EF4-FFF2-40B4-BE49-F238E27FC236}">
                <a16:creationId xmlns:a16="http://schemas.microsoft.com/office/drawing/2014/main" id="{191E0976-2F57-4596-9B5A-8374998B0F4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7594" y="4665335"/>
            <a:ext cx="2143760" cy="2143760"/>
          </a:xfrm>
          <a:prstGeom prst="rect">
            <a:avLst/>
          </a:prstGeom>
        </p:spPr>
      </p:pic>
      <p:pic>
        <p:nvPicPr>
          <p:cNvPr id="32" name="圖片 31" descr="一張含有 人的臉孔, 卡通 的圖片&#10;&#10;自動產生的描述">
            <a:extLst>
              <a:ext uri="{FF2B5EF4-FFF2-40B4-BE49-F238E27FC236}">
                <a16:creationId xmlns:a16="http://schemas.microsoft.com/office/drawing/2014/main" id="{F2382AFF-C5BF-481F-923B-4064435BFAD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154" y="1565952"/>
            <a:ext cx="2232991" cy="223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5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CF24BCB-1862-4FDF-A0AB-08AD3C3912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422" y="33446"/>
            <a:ext cx="12235000" cy="6960091"/>
          </a:xfrm>
          <a:prstGeom prst="rect">
            <a:avLst/>
          </a:prstGeom>
        </p:spPr>
      </p:pic>
      <p:graphicFrame>
        <p:nvGraphicFramePr>
          <p:cNvPr id="4" name="內容版面配置區 2">
            <a:extLst>
              <a:ext uri="{FF2B5EF4-FFF2-40B4-BE49-F238E27FC236}">
                <a16:creationId xmlns:a16="http://schemas.microsoft.com/office/drawing/2014/main" id="{1FAC3ADB-A74A-442C-B62E-005B0EB81534}"/>
              </a:ext>
            </a:extLst>
          </p:cNvPr>
          <p:cNvGraphicFramePr>
            <a:graphicFrameLocks/>
          </p:cNvGraphicFramePr>
          <p:nvPr/>
        </p:nvGraphicFramePr>
        <p:xfrm>
          <a:off x="453402" y="2686540"/>
          <a:ext cx="1499685" cy="3199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图片 13">
            <a:extLst>
              <a:ext uri="{FF2B5EF4-FFF2-40B4-BE49-F238E27FC236}">
                <a16:creationId xmlns:a16="http://schemas.microsoft.com/office/drawing/2014/main" id="{F981272F-D6C5-4AA5-8CB6-78E087E0DD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8" t="60114" r="42924" b="4711"/>
          <a:stretch/>
        </p:blipFill>
        <p:spPr>
          <a:xfrm>
            <a:off x="-68145" y="0"/>
            <a:ext cx="3701988" cy="2003008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A79882A4-4A2F-460B-862A-43CB031AB184}"/>
              </a:ext>
            </a:extLst>
          </p:cNvPr>
          <p:cNvGrpSpPr/>
          <p:nvPr/>
        </p:nvGrpSpPr>
        <p:grpSpPr>
          <a:xfrm>
            <a:off x="590058" y="220259"/>
            <a:ext cx="1745224" cy="1562490"/>
            <a:chOff x="130784" y="118028"/>
            <a:chExt cx="1745224" cy="156249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E8D69BCF-5AA7-4884-B513-2F83FE093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0784" y="118028"/>
              <a:ext cx="1375773" cy="1121268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  <a:outerShdw blurRad="50800" dist="38100" algn="l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F4E03224-01FD-4795-89CC-98E89CAC4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7116" y="1021819"/>
              <a:ext cx="878892" cy="658699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</p:pic>
      </p:grpSp>
      <p:sp>
        <p:nvSpPr>
          <p:cNvPr id="18" name="頁尾預留位置 6">
            <a:extLst>
              <a:ext uri="{FF2B5EF4-FFF2-40B4-BE49-F238E27FC236}">
                <a16:creationId xmlns:a16="http://schemas.microsoft.com/office/drawing/2014/main" id="{0D5898C2-5FCE-42B4-915D-628BEC48F9AD}"/>
              </a:ext>
            </a:extLst>
          </p:cNvPr>
          <p:cNvSpPr txBox="1">
            <a:spLocks/>
          </p:cNvSpPr>
          <p:nvPr/>
        </p:nvSpPr>
        <p:spPr>
          <a:xfrm>
            <a:off x="-68145" y="6685760"/>
            <a:ext cx="9254836" cy="307777"/>
          </a:xfrm>
          <a:prstGeom prst="rect">
            <a:avLst/>
          </a:prstGeom>
          <a:solidFill>
            <a:srgbClr val="99CC00"/>
          </a:solidFill>
        </p:spPr>
        <p:txBody>
          <a:bodyPr rtlCol="0"/>
          <a:lstStyle>
            <a:defPPr rtl="0"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113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學年大業國小親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師座談會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8F9DF21-02B7-4FC3-B1D4-C0C99BADC8B6}"/>
              </a:ext>
            </a:extLst>
          </p:cNvPr>
          <p:cNvSpPr/>
          <p:nvPr/>
        </p:nvSpPr>
        <p:spPr>
          <a:xfrm>
            <a:off x="675093" y="6672651"/>
            <a:ext cx="12907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ED25E05-8C57-4CA2-A6EA-1EBF2CB41307}" type="datetime2">
              <a:rPr lang="zh-TW" altLang="en-US" sz="1400"/>
              <a:pPr/>
              <a:t>2024年9月6日</a:t>
            </a:fld>
            <a:endParaRPr lang="zh-TW" altLang="en-US" sz="1400" dirty="0"/>
          </a:p>
        </p:txBody>
      </p:sp>
      <p:sp>
        <p:nvSpPr>
          <p:cNvPr id="21" name="投影片編號版面配置區 3">
            <a:extLst>
              <a:ext uri="{FF2B5EF4-FFF2-40B4-BE49-F238E27FC236}">
                <a16:creationId xmlns:a16="http://schemas.microsoft.com/office/drawing/2014/main" id="{77B9E6E6-D640-424A-99DA-FA719E38FF5D}"/>
              </a:ext>
            </a:extLst>
          </p:cNvPr>
          <p:cNvSpPr txBox="1">
            <a:spLocks/>
          </p:cNvSpPr>
          <p:nvPr/>
        </p:nvSpPr>
        <p:spPr>
          <a:xfrm>
            <a:off x="43000" y="6665631"/>
            <a:ext cx="410402" cy="228600"/>
          </a:xfrm>
          <a:prstGeom prst="rect">
            <a:avLst/>
          </a:prstGeom>
        </p:spPr>
        <p:txBody>
          <a:bodyPr/>
          <a:lstStyle>
            <a:defPPr rtl="0"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altLang="zh-TW" sz="1400" smtClean="0">
                <a:solidFill>
                  <a:schemeClr val="accent6">
                    <a:lumMod val="10000"/>
                  </a:schemeClr>
                </a:solidFill>
              </a:rPr>
              <a:pPr/>
              <a:t>12</a:t>
            </a:fld>
            <a:endParaRPr lang="zh-TW" altLang="en-US" sz="14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id="{CB77B668-C259-4188-B8BF-C2CCE03EDFF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t="-1" r="2801" b="10600"/>
          <a:stretch/>
        </p:blipFill>
        <p:spPr>
          <a:xfrm rot="19622740">
            <a:off x="9043835" y="5357513"/>
            <a:ext cx="3686303" cy="2279791"/>
          </a:xfrm>
          <a:custGeom>
            <a:avLst/>
            <a:gdLst>
              <a:gd name="connsiteX0" fmla="*/ 4743355 w 6628787"/>
              <a:gd name="connsiteY0" fmla="*/ 0 h 4099567"/>
              <a:gd name="connsiteX1" fmla="*/ 6628787 w 6628787"/>
              <a:gd name="connsiteY1" fmla="*/ 1222278 h 4099567"/>
              <a:gd name="connsiteX2" fmla="*/ 4763512 w 6628787"/>
              <a:gd name="connsiteY2" fmla="*/ 4099567 h 4099567"/>
              <a:gd name="connsiteX3" fmla="*/ 0 w 6628787"/>
              <a:gd name="connsiteY3" fmla="*/ 1011501 h 4099567"/>
              <a:gd name="connsiteX4" fmla="*/ 655731 w 6628787"/>
              <a:gd name="connsiteY4" fmla="*/ 0 h 409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8787" h="4099567">
                <a:moveTo>
                  <a:pt x="4743355" y="0"/>
                </a:moveTo>
                <a:lnTo>
                  <a:pt x="6628787" y="1222278"/>
                </a:lnTo>
                <a:lnTo>
                  <a:pt x="4763512" y="4099567"/>
                </a:lnTo>
                <a:lnTo>
                  <a:pt x="0" y="1011501"/>
                </a:lnTo>
                <a:lnTo>
                  <a:pt x="655731" y="0"/>
                </a:lnTo>
                <a:close/>
              </a:path>
            </a:pathLst>
          </a:custGeom>
        </p:spPr>
      </p:pic>
      <p:pic>
        <p:nvPicPr>
          <p:cNvPr id="17" name="Picture 6" descr="æ ¡å¾½">
            <a:extLst>
              <a:ext uri="{FF2B5EF4-FFF2-40B4-BE49-F238E27FC236}">
                <a16:creationId xmlns:a16="http://schemas.microsoft.com/office/drawing/2014/main" id="{43B3AD22-6A56-4A5F-8F05-9AF51B145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" t="16333" r="43477" b="15408"/>
          <a:stretch>
            <a:fillRect/>
          </a:stretch>
        </p:blipFill>
        <p:spPr bwMode="auto">
          <a:xfrm>
            <a:off x="174166" y="2129382"/>
            <a:ext cx="466398" cy="43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5">
            <a:extLst>
              <a:ext uri="{FF2B5EF4-FFF2-40B4-BE49-F238E27FC236}">
                <a16:creationId xmlns:a16="http://schemas.microsoft.com/office/drawing/2014/main" id="{9B5AA9A2-F453-4CFF-88C2-4CDF2DBD4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62" y="2375171"/>
            <a:ext cx="2170103" cy="22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健康快樂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新大業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 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多元學習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創卓越</a:t>
            </a:r>
            <a:endParaRPr kumimoji="0" lang="zh-TW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9250D02-421A-445D-A643-E92EF495E5EF}"/>
              </a:ext>
            </a:extLst>
          </p:cNvPr>
          <p:cNvSpPr/>
          <p:nvPr/>
        </p:nvSpPr>
        <p:spPr>
          <a:xfrm>
            <a:off x="570562" y="2060652"/>
            <a:ext cx="2410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>
                <a:solidFill>
                  <a:srgbClr val="0000FF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桃園市大業國小</a:t>
            </a:r>
            <a:endParaRPr lang="zh-TW" altLang="en-US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02D85BFC-81E6-4B75-9CB6-DEFD0669C57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8" t="-553" r="45932" b="553"/>
          <a:stretch/>
        </p:blipFill>
        <p:spPr>
          <a:xfrm>
            <a:off x="4771881" y="184696"/>
            <a:ext cx="4181482" cy="1879122"/>
          </a:xfrm>
          <a:prstGeom prst="rect">
            <a:avLst/>
          </a:prstGeom>
        </p:spPr>
      </p:pic>
      <p:grpSp>
        <p:nvGrpSpPr>
          <p:cNvPr id="22" name="Group 46">
            <a:extLst>
              <a:ext uri="{FF2B5EF4-FFF2-40B4-BE49-F238E27FC236}">
                <a16:creationId xmlns:a16="http://schemas.microsoft.com/office/drawing/2014/main" id="{9DEEF21A-AAB1-4127-BD59-7B5112F1D132}"/>
              </a:ext>
            </a:extLst>
          </p:cNvPr>
          <p:cNvGrpSpPr/>
          <p:nvPr/>
        </p:nvGrpSpPr>
        <p:grpSpPr>
          <a:xfrm>
            <a:off x="5276411" y="1907534"/>
            <a:ext cx="3225813" cy="4950466"/>
            <a:chOff x="4389120" y="1204082"/>
            <a:chExt cx="3413760" cy="5242316"/>
          </a:xfrm>
        </p:grpSpPr>
        <p:sp>
          <p:nvSpPr>
            <p:cNvPr id="24" name="Shape 6">
              <a:extLst>
                <a:ext uri="{FF2B5EF4-FFF2-40B4-BE49-F238E27FC236}">
                  <a16:creationId xmlns:a16="http://schemas.microsoft.com/office/drawing/2014/main" id="{1B5489C1-3875-481B-A454-49C9C4B71041}"/>
                </a:ext>
              </a:extLst>
            </p:cNvPr>
            <p:cNvSpPr/>
            <p:nvPr/>
          </p:nvSpPr>
          <p:spPr>
            <a:xfrm>
              <a:off x="5449570" y="4975786"/>
              <a:ext cx="1367299" cy="538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1399" extrusionOk="0">
                  <a:moveTo>
                    <a:pt x="0" y="10553"/>
                  </a:moveTo>
                  <a:cubicBezTo>
                    <a:pt x="4214" y="10993"/>
                    <a:pt x="10209" y="10671"/>
                    <a:pt x="14984" y="10476"/>
                  </a:cubicBezTo>
                  <a:cubicBezTo>
                    <a:pt x="16637" y="10408"/>
                    <a:pt x="21518" y="0"/>
                    <a:pt x="21518" y="0"/>
                  </a:cubicBezTo>
                  <a:cubicBezTo>
                    <a:pt x="21596" y="5523"/>
                    <a:pt x="21440" y="19726"/>
                    <a:pt x="20657" y="20318"/>
                  </a:cubicBezTo>
                  <a:cubicBezTo>
                    <a:pt x="19796" y="20910"/>
                    <a:pt x="19092" y="21107"/>
                    <a:pt x="19092" y="21107"/>
                  </a:cubicBezTo>
                  <a:cubicBezTo>
                    <a:pt x="19092" y="21107"/>
                    <a:pt x="1799" y="21600"/>
                    <a:pt x="1252" y="21304"/>
                  </a:cubicBezTo>
                  <a:cubicBezTo>
                    <a:pt x="430" y="20515"/>
                    <a:pt x="234" y="19726"/>
                    <a:pt x="117" y="17063"/>
                  </a:cubicBezTo>
                  <a:cubicBezTo>
                    <a:pt x="-4" y="14318"/>
                    <a:pt x="0" y="10553"/>
                    <a:pt x="0" y="10553"/>
                  </a:cubicBezTo>
                  <a:close/>
                </a:path>
              </a:pathLst>
            </a:custGeom>
            <a:gradFill>
              <a:gsLst>
                <a:gs pos="52000">
                  <a:schemeClr val="bg2"/>
                </a:gs>
                <a:gs pos="0">
                  <a:schemeClr val="bg2">
                    <a:lumMod val="5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0" scaled="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5" name="Shape 7">
              <a:extLst>
                <a:ext uri="{FF2B5EF4-FFF2-40B4-BE49-F238E27FC236}">
                  <a16:creationId xmlns:a16="http://schemas.microsoft.com/office/drawing/2014/main" id="{B49DB82F-F664-47F5-B6A4-3BBF3EDE568A}"/>
                </a:ext>
              </a:extLst>
            </p:cNvPr>
            <p:cNvSpPr/>
            <p:nvPr/>
          </p:nvSpPr>
          <p:spPr>
            <a:xfrm>
              <a:off x="5509698" y="6008904"/>
              <a:ext cx="1250233" cy="43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19661" extrusionOk="0">
                  <a:moveTo>
                    <a:pt x="21444" y="1947"/>
                  </a:moveTo>
                  <a:cubicBezTo>
                    <a:pt x="21444" y="1947"/>
                    <a:pt x="19719" y="10152"/>
                    <a:pt x="14766" y="18440"/>
                  </a:cubicBezTo>
                  <a:cubicBezTo>
                    <a:pt x="13775" y="19528"/>
                    <a:pt x="8407" y="20533"/>
                    <a:pt x="6810" y="18440"/>
                  </a:cubicBezTo>
                  <a:cubicBezTo>
                    <a:pt x="5212" y="16347"/>
                    <a:pt x="-156" y="3705"/>
                    <a:pt x="4" y="1780"/>
                  </a:cubicBezTo>
                  <a:cubicBezTo>
                    <a:pt x="164" y="-146"/>
                    <a:pt x="17546" y="-1067"/>
                    <a:pt x="21444" y="1947"/>
                  </a:cubicBezTo>
                  <a:close/>
                </a:path>
              </a:pathLst>
            </a:custGeom>
            <a:gradFill>
              <a:gsLst>
                <a:gs pos="52000">
                  <a:schemeClr val="bg2">
                    <a:lumMod val="20000"/>
                    <a:lumOff val="80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6" name="Shape 8">
              <a:extLst>
                <a:ext uri="{FF2B5EF4-FFF2-40B4-BE49-F238E27FC236}">
                  <a16:creationId xmlns:a16="http://schemas.microsoft.com/office/drawing/2014/main" id="{A89E073B-9E24-4F69-B68D-7C9A6D1824D1}"/>
                </a:ext>
              </a:extLst>
            </p:cNvPr>
            <p:cNvSpPr/>
            <p:nvPr/>
          </p:nvSpPr>
          <p:spPr>
            <a:xfrm>
              <a:off x="5476901" y="5484146"/>
              <a:ext cx="1307780" cy="147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21056" y="21600"/>
                    <a:pt x="20385" y="21600"/>
                  </a:cubicBezTo>
                  <a:lnTo>
                    <a:pt x="1215" y="21600"/>
                  </a:lnTo>
                  <a:cubicBezTo>
                    <a:pt x="544" y="21600"/>
                    <a:pt x="0" y="16765"/>
                    <a:pt x="0" y="10800"/>
                  </a:cubicBezTo>
                  <a:lnTo>
                    <a:pt x="0" y="10800"/>
                  </a:lnTo>
                  <a:cubicBezTo>
                    <a:pt x="0" y="4835"/>
                    <a:pt x="544" y="0"/>
                    <a:pt x="1215" y="0"/>
                  </a:cubicBezTo>
                  <a:lnTo>
                    <a:pt x="20385" y="0"/>
                  </a:lnTo>
                  <a:cubicBezTo>
                    <a:pt x="21056" y="0"/>
                    <a:pt x="21600" y="4835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7" name="Shape 9">
              <a:extLst>
                <a:ext uri="{FF2B5EF4-FFF2-40B4-BE49-F238E27FC236}">
                  <a16:creationId xmlns:a16="http://schemas.microsoft.com/office/drawing/2014/main" id="{78051ED6-5A4E-434F-8FD7-8F6E38DE9372}"/>
                </a:ext>
              </a:extLst>
            </p:cNvPr>
            <p:cNvSpPr/>
            <p:nvPr/>
          </p:nvSpPr>
          <p:spPr>
            <a:xfrm>
              <a:off x="5526098" y="5500544"/>
              <a:ext cx="1262130" cy="131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15" y="0"/>
                  </a:moveTo>
                  <a:lnTo>
                    <a:pt x="0" y="20684"/>
                  </a:lnTo>
                  <a:cubicBezTo>
                    <a:pt x="148" y="21268"/>
                    <a:pt x="309" y="21600"/>
                    <a:pt x="478" y="21600"/>
                  </a:cubicBezTo>
                  <a:lnTo>
                    <a:pt x="20341" y="21600"/>
                  </a:lnTo>
                  <a:cubicBezTo>
                    <a:pt x="21036" y="21600"/>
                    <a:pt x="21600" y="16178"/>
                    <a:pt x="21600" y="9489"/>
                  </a:cubicBezTo>
                  <a:cubicBezTo>
                    <a:pt x="21600" y="5622"/>
                    <a:pt x="21408" y="2217"/>
                    <a:pt x="21115" y="0"/>
                  </a:cubicBezTo>
                  <a:close/>
                </a:path>
              </a:pathLst>
            </a:custGeom>
            <a:solidFill>
              <a:schemeClr val="accent4">
                <a:alpha val="3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8" name="Shape 10">
              <a:extLst>
                <a:ext uri="{FF2B5EF4-FFF2-40B4-BE49-F238E27FC236}">
                  <a16:creationId xmlns:a16="http://schemas.microsoft.com/office/drawing/2014/main" id="{259FE621-6A2A-4B4D-AA79-F3F5A1A663A4}"/>
                </a:ext>
              </a:extLst>
            </p:cNvPr>
            <p:cNvSpPr/>
            <p:nvPr/>
          </p:nvSpPr>
          <p:spPr>
            <a:xfrm>
              <a:off x="5476901" y="5631734"/>
              <a:ext cx="1307780" cy="147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21056" y="21600"/>
                    <a:pt x="20385" y="21600"/>
                  </a:cubicBezTo>
                  <a:lnTo>
                    <a:pt x="1215" y="21600"/>
                  </a:lnTo>
                  <a:cubicBezTo>
                    <a:pt x="544" y="21600"/>
                    <a:pt x="0" y="16765"/>
                    <a:pt x="0" y="10800"/>
                  </a:cubicBezTo>
                  <a:lnTo>
                    <a:pt x="0" y="10800"/>
                  </a:lnTo>
                  <a:cubicBezTo>
                    <a:pt x="0" y="4835"/>
                    <a:pt x="544" y="0"/>
                    <a:pt x="1215" y="0"/>
                  </a:cubicBezTo>
                  <a:lnTo>
                    <a:pt x="20385" y="0"/>
                  </a:lnTo>
                  <a:cubicBezTo>
                    <a:pt x="21056" y="0"/>
                    <a:pt x="21600" y="4835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9" name="Shape 11">
              <a:extLst>
                <a:ext uri="{FF2B5EF4-FFF2-40B4-BE49-F238E27FC236}">
                  <a16:creationId xmlns:a16="http://schemas.microsoft.com/office/drawing/2014/main" id="{73B23057-7C22-4CC6-9CA0-196F839572B8}"/>
                </a:ext>
              </a:extLst>
            </p:cNvPr>
            <p:cNvSpPr/>
            <p:nvPr/>
          </p:nvSpPr>
          <p:spPr>
            <a:xfrm>
              <a:off x="5526098" y="5648133"/>
              <a:ext cx="1262130" cy="131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15" y="0"/>
                  </a:moveTo>
                  <a:lnTo>
                    <a:pt x="0" y="20684"/>
                  </a:lnTo>
                  <a:cubicBezTo>
                    <a:pt x="148" y="21268"/>
                    <a:pt x="309" y="21600"/>
                    <a:pt x="478" y="21600"/>
                  </a:cubicBezTo>
                  <a:lnTo>
                    <a:pt x="20341" y="21600"/>
                  </a:lnTo>
                  <a:cubicBezTo>
                    <a:pt x="21036" y="21600"/>
                    <a:pt x="21600" y="16178"/>
                    <a:pt x="21600" y="9489"/>
                  </a:cubicBezTo>
                  <a:cubicBezTo>
                    <a:pt x="21600" y="5622"/>
                    <a:pt x="21408" y="2217"/>
                    <a:pt x="21115" y="0"/>
                  </a:cubicBezTo>
                  <a:close/>
                </a:path>
              </a:pathLst>
            </a:custGeom>
            <a:solidFill>
              <a:schemeClr val="accent4">
                <a:lumMod val="75000"/>
                <a:alpha val="36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0" name="Shape 12">
              <a:extLst>
                <a:ext uri="{FF2B5EF4-FFF2-40B4-BE49-F238E27FC236}">
                  <a16:creationId xmlns:a16="http://schemas.microsoft.com/office/drawing/2014/main" id="{AD0E3A73-A4F9-4B0C-B3E3-7A92CA86FAAA}"/>
                </a:ext>
              </a:extLst>
            </p:cNvPr>
            <p:cNvSpPr/>
            <p:nvPr/>
          </p:nvSpPr>
          <p:spPr>
            <a:xfrm>
              <a:off x="5476901" y="5779323"/>
              <a:ext cx="1307780" cy="147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21056" y="21600"/>
                    <a:pt x="20385" y="21600"/>
                  </a:cubicBezTo>
                  <a:lnTo>
                    <a:pt x="1215" y="21600"/>
                  </a:lnTo>
                  <a:cubicBezTo>
                    <a:pt x="544" y="21600"/>
                    <a:pt x="0" y="16765"/>
                    <a:pt x="0" y="10800"/>
                  </a:cubicBezTo>
                  <a:lnTo>
                    <a:pt x="0" y="10800"/>
                  </a:lnTo>
                  <a:cubicBezTo>
                    <a:pt x="0" y="4835"/>
                    <a:pt x="544" y="0"/>
                    <a:pt x="1215" y="0"/>
                  </a:cubicBezTo>
                  <a:lnTo>
                    <a:pt x="20385" y="0"/>
                  </a:lnTo>
                  <a:cubicBezTo>
                    <a:pt x="21056" y="0"/>
                    <a:pt x="21600" y="4835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1" name="Shape 13">
              <a:extLst>
                <a:ext uri="{FF2B5EF4-FFF2-40B4-BE49-F238E27FC236}">
                  <a16:creationId xmlns:a16="http://schemas.microsoft.com/office/drawing/2014/main" id="{42546B47-DF8D-41E4-997D-CD75DA359D42}"/>
                </a:ext>
              </a:extLst>
            </p:cNvPr>
            <p:cNvSpPr/>
            <p:nvPr/>
          </p:nvSpPr>
          <p:spPr>
            <a:xfrm>
              <a:off x="5526098" y="5790255"/>
              <a:ext cx="1262130" cy="131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15" y="0"/>
                  </a:moveTo>
                  <a:lnTo>
                    <a:pt x="0" y="20684"/>
                  </a:lnTo>
                  <a:cubicBezTo>
                    <a:pt x="148" y="21268"/>
                    <a:pt x="309" y="21600"/>
                    <a:pt x="478" y="21600"/>
                  </a:cubicBezTo>
                  <a:lnTo>
                    <a:pt x="20341" y="21600"/>
                  </a:lnTo>
                  <a:cubicBezTo>
                    <a:pt x="21036" y="21600"/>
                    <a:pt x="21600" y="16178"/>
                    <a:pt x="21600" y="9489"/>
                  </a:cubicBezTo>
                  <a:cubicBezTo>
                    <a:pt x="21600" y="5622"/>
                    <a:pt x="21408" y="2217"/>
                    <a:pt x="21115" y="0"/>
                  </a:cubicBezTo>
                  <a:close/>
                </a:path>
              </a:pathLst>
            </a:custGeom>
            <a:solidFill>
              <a:schemeClr val="accent4">
                <a:lumMod val="50000"/>
                <a:alpha val="36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2" name="Shape 14">
              <a:extLst>
                <a:ext uri="{FF2B5EF4-FFF2-40B4-BE49-F238E27FC236}">
                  <a16:creationId xmlns:a16="http://schemas.microsoft.com/office/drawing/2014/main" id="{4BB9F2B6-15C6-4436-AA2B-01AE229D3BA5}"/>
                </a:ext>
              </a:extLst>
            </p:cNvPr>
            <p:cNvSpPr/>
            <p:nvPr/>
          </p:nvSpPr>
          <p:spPr>
            <a:xfrm>
              <a:off x="5476901" y="5921445"/>
              <a:ext cx="1307780" cy="147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21056" y="21600"/>
                    <a:pt x="20385" y="21600"/>
                  </a:cubicBezTo>
                  <a:lnTo>
                    <a:pt x="1215" y="21600"/>
                  </a:lnTo>
                  <a:cubicBezTo>
                    <a:pt x="544" y="21600"/>
                    <a:pt x="0" y="16765"/>
                    <a:pt x="0" y="10800"/>
                  </a:cubicBezTo>
                  <a:lnTo>
                    <a:pt x="0" y="10800"/>
                  </a:lnTo>
                  <a:cubicBezTo>
                    <a:pt x="0" y="4835"/>
                    <a:pt x="544" y="0"/>
                    <a:pt x="1215" y="0"/>
                  </a:cubicBezTo>
                  <a:lnTo>
                    <a:pt x="20385" y="0"/>
                  </a:lnTo>
                  <a:cubicBezTo>
                    <a:pt x="21056" y="0"/>
                    <a:pt x="21600" y="4835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3" name="Shape 15">
              <a:extLst>
                <a:ext uri="{FF2B5EF4-FFF2-40B4-BE49-F238E27FC236}">
                  <a16:creationId xmlns:a16="http://schemas.microsoft.com/office/drawing/2014/main" id="{D7BC5714-378B-4B3F-B01C-4AB3DB8263B9}"/>
                </a:ext>
              </a:extLst>
            </p:cNvPr>
            <p:cNvSpPr/>
            <p:nvPr/>
          </p:nvSpPr>
          <p:spPr>
            <a:xfrm>
              <a:off x="5526098" y="5937843"/>
              <a:ext cx="1262130" cy="131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15" y="0"/>
                  </a:moveTo>
                  <a:lnTo>
                    <a:pt x="0" y="20684"/>
                  </a:lnTo>
                  <a:cubicBezTo>
                    <a:pt x="148" y="21268"/>
                    <a:pt x="309" y="21600"/>
                    <a:pt x="478" y="21600"/>
                  </a:cubicBezTo>
                  <a:lnTo>
                    <a:pt x="20341" y="21600"/>
                  </a:lnTo>
                  <a:cubicBezTo>
                    <a:pt x="21036" y="21600"/>
                    <a:pt x="21600" y="16178"/>
                    <a:pt x="21600" y="9489"/>
                  </a:cubicBezTo>
                  <a:cubicBezTo>
                    <a:pt x="21600" y="5622"/>
                    <a:pt x="21408" y="2217"/>
                    <a:pt x="21115" y="0"/>
                  </a:cubicBezTo>
                  <a:close/>
                </a:path>
              </a:pathLst>
            </a:custGeom>
            <a:solidFill>
              <a:srgbClr val="010101">
                <a:alpha val="1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" name="Shape 16">
              <a:extLst>
                <a:ext uri="{FF2B5EF4-FFF2-40B4-BE49-F238E27FC236}">
                  <a16:creationId xmlns:a16="http://schemas.microsoft.com/office/drawing/2014/main" id="{279FA5B3-0066-4786-8588-BF28989ADF32}"/>
                </a:ext>
              </a:extLst>
            </p:cNvPr>
            <p:cNvSpPr/>
            <p:nvPr/>
          </p:nvSpPr>
          <p:spPr>
            <a:xfrm>
              <a:off x="4509377" y="1324339"/>
              <a:ext cx="3085025" cy="3969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95" extrusionOk="0">
                  <a:moveTo>
                    <a:pt x="6789" y="21030"/>
                  </a:moveTo>
                  <a:lnTo>
                    <a:pt x="13129" y="21107"/>
                  </a:lnTo>
                  <a:lnTo>
                    <a:pt x="16161" y="19713"/>
                  </a:lnTo>
                  <a:lnTo>
                    <a:pt x="16832" y="16635"/>
                  </a:lnTo>
                  <a:cubicBezTo>
                    <a:pt x="16837" y="16615"/>
                    <a:pt x="16844" y="16596"/>
                    <a:pt x="16855" y="16577"/>
                  </a:cubicBezTo>
                  <a:lnTo>
                    <a:pt x="18593" y="13550"/>
                  </a:lnTo>
                  <a:lnTo>
                    <a:pt x="20961" y="9736"/>
                  </a:lnTo>
                  <a:lnTo>
                    <a:pt x="20590" y="5256"/>
                  </a:lnTo>
                  <a:lnTo>
                    <a:pt x="17368" y="2230"/>
                  </a:lnTo>
                  <a:lnTo>
                    <a:pt x="11726" y="497"/>
                  </a:lnTo>
                  <a:lnTo>
                    <a:pt x="5948" y="1495"/>
                  </a:lnTo>
                  <a:lnTo>
                    <a:pt x="2313" y="3849"/>
                  </a:lnTo>
                  <a:lnTo>
                    <a:pt x="638" y="7183"/>
                  </a:lnTo>
                  <a:lnTo>
                    <a:pt x="2072" y="12491"/>
                  </a:lnTo>
                  <a:lnTo>
                    <a:pt x="5256" y="17872"/>
                  </a:lnTo>
                  <a:cubicBezTo>
                    <a:pt x="5259" y="17877"/>
                    <a:pt x="5262" y="17882"/>
                    <a:pt x="5264" y="17887"/>
                  </a:cubicBezTo>
                  <a:cubicBezTo>
                    <a:pt x="5264" y="17887"/>
                    <a:pt x="6789" y="21030"/>
                    <a:pt x="6789" y="21030"/>
                  </a:cubicBezTo>
                  <a:close/>
                  <a:moveTo>
                    <a:pt x="13212" y="21595"/>
                  </a:moveTo>
                  <a:cubicBezTo>
                    <a:pt x="13210" y="21595"/>
                    <a:pt x="13209" y="21595"/>
                    <a:pt x="13207" y="21595"/>
                  </a:cubicBezTo>
                  <a:lnTo>
                    <a:pt x="6566" y="21514"/>
                  </a:lnTo>
                  <a:cubicBezTo>
                    <a:pt x="6438" y="21512"/>
                    <a:pt x="6324" y="21450"/>
                    <a:pt x="6278" y="21356"/>
                  </a:cubicBezTo>
                  <a:lnTo>
                    <a:pt x="4683" y="18067"/>
                  </a:lnTo>
                  <a:lnTo>
                    <a:pt x="1489" y="12669"/>
                  </a:lnTo>
                  <a:cubicBezTo>
                    <a:pt x="1479" y="12653"/>
                    <a:pt x="1472" y="12635"/>
                    <a:pt x="1467" y="12618"/>
                  </a:cubicBezTo>
                  <a:lnTo>
                    <a:pt x="7" y="7212"/>
                  </a:lnTo>
                  <a:cubicBezTo>
                    <a:pt x="-6" y="7166"/>
                    <a:pt x="-1" y="7118"/>
                    <a:pt x="21" y="7074"/>
                  </a:cubicBezTo>
                  <a:lnTo>
                    <a:pt x="1760" y="3614"/>
                  </a:lnTo>
                  <a:cubicBezTo>
                    <a:pt x="1779" y="3576"/>
                    <a:pt x="1810" y="3542"/>
                    <a:pt x="1851" y="3516"/>
                  </a:cubicBezTo>
                  <a:lnTo>
                    <a:pt x="5606" y="1083"/>
                  </a:lnTo>
                  <a:cubicBezTo>
                    <a:pt x="5644" y="1058"/>
                    <a:pt x="5690" y="1041"/>
                    <a:pt x="5738" y="1032"/>
                  </a:cubicBezTo>
                  <a:lnTo>
                    <a:pt x="11684" y="5"/>
                  </a:lnTo>
                  <a:cubicBezTo>
                    <a:pt x="11745" y="-5"/>
                    <a:pt x="11809" y="-1"/>
                    <a:pt x="11867" y="17"/>
                  </a:cubicBezTo>
                  <a:lnTo>
                    <a:pt x="17673" y="1801"/>
                  </a:lnTo>
                  <a:cubicBezTo>
                    <a:pt x="17722" y="1816"/>
                    <a:pt x="17765" y="1840"/>
                    <a:pt x="17799" y="1872"/>
                  </a:cubicBezTo>
                  <a:lnTo>
                    <a:pt x="21137" y="5007"/>
                  </a:lnTo>
                  <a:cubicBezTo>
                    <a:pt x="21179" y="5046"/>
                    <a:pt x="21204" y="5095"/>
                    <a:pt x="21208" y="5146"/>
                  </a:cubicBezTo>
                  <a:lnTo>
                    <a:pt x="21591" y="9768"/>
                  </a:lnTo>
                  <a:cubicBezTo>
                    <a:pt x="21594" y="9810"/>
                    <a:pt x="21583" y="9852"/>
                    <a:pt x="21560" y="9889"/>
                  </a:cubicBezTo>
                  <a:lnTo>
                    <a:pt x="19161" y="13754"/>
                  </a:lnTo>
                  <a:lnTo>
                    <a:pt x="17443" y="16747"/>
                  </a:lnTo>
                  <a:lnTo>
                    <a:pt x="16754" y="19906"/>
                  </a:lnTo>
                  <a:cubicBezTo>
                    <a:pt x="16738" y="19976"/>
                    <a:pt x="16684" y="20038"/>
                    <a:pt x="16605" y="20075"/>
                  </a:cubicBezTo>
                  <a:lnTo>
                    <a:pt x="13371" y="21561"/>
                  </a:lnTo>
                  <a:cubicBezTo>
                    <a:pt x="13323" y="21583"/>
                    <a:pt x="13268" y="21595"/>
                    <a:pt x="13212" y="21595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35" name="Shape 17">
              <a:extLst>
                <a:ext uri="{FF2B5EF4-FFF2-40B4-BE49-F238E27FC236}">
                  <a16:creationId xmlns:a16="http://schemas.microsoft.com/office/drawing/2014/main" id="{F499B9B9-6BEA-4C64-B474-5D3348C5DD37}"/>
                </a:ext>
              </a:extLst>
            </p:cNvPr>
            <p:cNvSpPr/>
            <p:nvPr/>
          </p:nvSpPr>
          <p:spPr>
            <a:xfrm>
              <a:off x="5291049" y="1510191"/>
              <a:ext cx="789898" cy="1276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9" h="21494" extrusionOk="0">
                  <a:moveTo>
                    <a:pt x="20056" y="21494"/>
                  </a:moveTo>
                  <a:cubicBezTo>
                    <a:pt x="19644" y="21494"/>
                    <a:pt x="19243" y="21362"/>
                    <a:pt x="19018" y="21124"/>
                  </a:cubicBezTo>
                  <a:lnTo>
                    <a:pt x="167" y="1135"/>
                  </a:lnTo>
                  <a:cubicBezTo>
                    <a:pt x="-171" y="777"/>
                    <a:pt x="19" y="316"/>
                    <a:pt x="592" y="104"/>
                  </a:cubicBezTo>
                  <a:cubicBezTo>
                    <a:pt x="1163" y="-106"/>
                    <a:pt x="1901" y="12"/>
                    <a:pt x="2240" y="370"/>
                  </a:cubicBezTo>
                  <a:lnTo>
                    <a:pt x="21091" y="20359"/>
                  </a:lnTo>
                  <a:cubicBezTo>
                    <a:pt x="21429" y="20717"/>
                    <a:pt x="21239" y="21178"/>
                    <a:pt x="20666" y="21390"/>
                  </a:cubicBezTo>
                  <a:cubicBezTo>
                    <a:pt x="20474" y="21460"/>
                    <a:pt x="20264" y="21494"/>
                    <a:pt x="20056" y="21494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" name="Shape 18">
              <a:extLst>
                <a:ext uri="{FF2B5EF4-FFF2-40B4-BE49-F238E27FC236}">
                  <a16:creationId xmlns:a16="http://schemas.microsoft.com/office/drawing/2014/main" id="{5DAB876C-9ABD-4F88-BA4A-758B81F1415D}"/>
                </a:ext>
              </a:extLst>
            </p:cNvPr>
            <p:cNvSpPr/>
            <p:nvPr/>
          </p:nvSpPr>
          <p:spPr>
            <a:xfrm>
              <a:off x="4755358" y="1958422"/>
              <a:ext cx="422302" cy="760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4" h="21424" extrusionOk="0">
                  <a:moveTo>
                    <a:pt x="18754" y="21424"/>
                  </a:moveTo>
                  <a:cubicBezTo>
                    <a:pt x="17937" y="21424"/>
                    <a:pt x="17151" y="21167"/>
                    <a:pt x="16763" y="20724"/>
                  </a:cubicBezTo>
                  <a:lnTo>
                    <a:pt x="232" y="1821"/>
                  </a:lnTo>
                  <a:cubicBezTo>
                    <a:pt x="-313" y="1197"/>
                    <a:pt x="135" y="441"/>
                    <a:pt x="1234" y="131"/>
                  </a:cubicBezTo>
                  <a:cubicBezTo>
                    <a:pt x="2336" y="-176"/>
                    <a:pt x="3666" y="76"/>
                    <a:pt x="4211" y="700"/>
                  </a:cubicBezTo>
                  <a:lnTo>
                    <a:pt x="20742" y="19603"/>
                  </a:lnTo>
                  <a:cubicBezTo>
                    <a:pt x="21287" y="20227"/>
                    <a:pt x="20839" y="20983"/>
                    <a:pt x="19740" y="21292"/>
                  </a:cubicBezTo>
                  <a:cubicBezTo>
                    <a:pt x="19422" y="21381"/>
                    <a:pt x="19087" y="21424"/>
                    <a:pt x="18754" y="21424"/>
                  </a:cubicBez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" name="Shape 19">
              <a:extLst>
                <a:ext uri="{FF2B5EF4-FFF2-40B4-BE49-F238E27FC236}">
                  <a16:creationId xmlns:a16="http://schemas.microsoft.com/office/drawing/2014/main" id="{94A6C436-1F05-4BA5-9B93-1AD491322795}"/>
                </a:ext>
              </a:extLst>
            </p:cNvPr>
            <p:cNvSpPr/>
            <p:nvPr/>
          </p:nvSpPr>
          <p:spPr>
            <a:xfrm>
              <a:off x="4465647" y="2597972"/>
              <a:ext cx="1609574" cy="22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8" h="21600" extrusionOk="0">
                  <a:moveTo>
                    <a:pt x="20950" y="21600"/>
                  </a:moveTo>
                  <a:cubicBezTo>
                    <a:pt x="20919" y="21600"/>
                    <a:pt x="20888" y="21583"/>
                    <a:pt x="20856" y="21549"/>
                  </a:cubicBezTo>
                  <a:lnTo>
                    <a:pt x="10653" y="10323"/>
                  </a:lnTo>
                  <a:lnTo>
                    <a:pt x="583" y="8450"/>
                  </a:lnTo>
                  <a:cubicBezTo>
                    <a:pt x="252" y="8389"/>
                    <a:pt x="-9" y="6448"/>
                    <a:pt x="0" y="4114"/>
                  </a:cubicBezTo>
                  <a:cubicBezTo>
                    <a:pt x="8" y="1820"/>
                    <a:pt x="275" y="0"/>
                    <a:pt x="598" y="0"/>
                  </a:cubicBezTo>
                  <a:cubicBezTo>
                    <a:pt x="603" y="0"/>
                    <a:pt x="609" y="0"/>
                    <a:pt x="614" y="1"/>
                  </a:cubicBezTo>
                  <a:lnTo>
                    <a:pt x="10722" y="1880"/>
                  </a:lnTo>
                  <a:cubicBezTo>
                    <a:pt x="10748" y="1886"/>
                    <a:pt x="10774" y="1901"/>
                    <a:pt x="10799" y="1930"/>
                  </a:cubicBezTo>
                  <a:lnTo>
                    <a:pt x="21041" y="13199"/>
                  </a:lnTo>
                  <a:cubicBezTo>
                    <a:pt x="21368" y="13558"/>
                    <a:pt x="21591" y="15719"/>
                    <a:pt x="21540" y="18025"/>
                  </a:cubicBezTo>
                  <a:cubicBezTo>
                    <a:pt x="21494" y="20110"/>
                    <a:pt x="21240" y="21600"/>
                    <a:pt x="20950" y="2160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" name="Shape 20">
              <a:extLst>
                <a:ext uri="{FF2B5EF4-FFF2-40B4-BE49-F238E27FC236}">
                  <a16:creationId xmlns:a16="http://schemas.microsoft.com/office/drawing/2014/main" id="{032C3867-60BD-4EF9-86E0-28BC97DDAFAF}"/>
                </a:ext>
              </a:extLst>
            </p:cNvPr>
            <p:cNvSpPr/>
            <p:nvPr/>
          </p:nvSpPr>
          <p:spPr>
            <a:xfrm>
              <a:off x="4760824" y="2630770"/>
              <a:ext cx="1420824" cy="1281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1" h="21496" extrusionOk="0">
                  <a:moveTo>
                    <a:pt x="20834" y="21496"/>
                  </a:moveTo>
                  <a:cubicBezTo>
                    <a:pt x="20785" y="21496"/>
                    <a:pt x="20736" y="21490"/>
                    <a:pt x="20686" y="21478"/>
                  </a:cubicBezTo>
                  <a:lnTo>
                    <a:pt x="529" y="16479"/>
                  </a:lnTo>
                  <a:cubicBezTo>
                    <a:pt x="331" y="16430"/>
                    <a:pt x="164" y="16285"/>
                    <a:pt x="73" y="16084"/>
                  </a:cubicBezTo>
                  <a:cubicBezTo>
                    <a:pt x="-19" y="15883"/>
                    <a:pt x="-24" y="15648"/>
                    <a:pt x="58" y="15443"/>
                  </a:cubicBezTo>
                  <a:lnTo>
                    <a:pt x="6075" y="445"/>
                  </a:lnTo>
                  <a:cubicBezTo>
                    <a:pt x="6227" y="67"/>
                    <a:pt x="6626" y="-104"/>
                    <a:pt x="6969" y="65"/>
                  </a:cubicBezTo>
                  <a:cubicBezTo>
                    <a:pt x="7310" y="233"/>
                    <a:pt x="7464" y="676"/>
                    <a:pt x="7313" y="1055"/>
                  </a:cubicBezTo>
                  <a:lnTo>
                    <a:pt x="1631" y="15216"/>
                  </a:lnTo>
                  <a:lnTo>
                    <a:pt x="20982" y="20014"/>
                  </a:lnTo>
                  <a:cubicBezTo>
                    <a:pt x="21346" y="20105"/>
                    <a:pt x="21576" y="20506"/>
                    <a:pt x="21494" y="20910"/>
                  </a:cubicBezTo>
                  <a:cubicBezTo>
                    <a:pt x="21424" y="21259"/>
                    <a:pt x="21145" y="21496"/>
                    <a:pt x="20834" y="21496"/>
                  </a:cubicBez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" name="Shape 21">
              <a:extLst>
                <a:ext uri="{FF2B5EF4-FFF2-40B4-BE49-F238E27FC236}">
                  <a16:creationId xmlns:a16="http://schemas.microsoft.com/office/drawing/2014/main" id="{1DF7CA01-BF2B-4754-9B3B-56DDE5E280C8}"/>
                </a:ext>
              </a:extLst>
            </p:cNvPr>
            <p:cNvSpPr/>
            <p:nvPr/>
          </p:nvSpPr>
          <p:spPr>
            <a:xfrm>
              <a:off x="6001660" y="2778358"/>
              <a:ext cx="119220" cy="1013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589" extrusionOk="0">
                  <a:moveTo>
                    <a:pt x="7999" y="21589"/>
                  </a:moveTo>
                  <a:cubicBezTo>
                    <a:pt x="7911" y="21589"/>
                    <a:pt x="7822" y="21589"/>
                    <a:pt x="7734" y="21588"/>
                  </a:cubicBezTo>
                  <a:cubicBezTo>
                    <a:pt x="3325" y="21572"/>
                    <a:pt x="-141" y="21131"/>
                    <a:pt x="5" y="20606"/>
                  </a:cubicBezTo>
                  <a:lnTo>
                    <a:pt x="5334" y="922"/>
                  </a:lnTo>
                  <a:cubicBezTo>
                    <a:pt x="5480" y="396"/>
                    <a:pt x="9337" y="-11"/>
                    <a:pt x="13584" y="0"/>
                  </a:cubicBezTo>
                  <a:cubicBezTo>
                    <a:pt x="17993" y="17"/>
                    <a:pt x="21459" y="457"/>
                    <a:pt x="21313" y="983"/>
                  </a:cubicBezTo>
                  <a:lnTo>
                    <a:pt x="15984" y="20668"/>
                  </a:lnTo>
                  <a:cubicBezTo>
                    <a:pt x="15843" y="21183"/>
                    <a:pt x="12293" y="21589"/>
                    <a:pt x="7999" y="21589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0" name="Shape 22">
              <a:extLst>
                <a:ext uri="{FF2B5EF4-FFF2-40B4-BE49-F238E27FC236}">
                  <a16:creationId xmlns:a16="http://schemas.microsoft.com/office/drawing/2014/main" id="{B3B36E90-A5FA-4BAF-A34B-1284F18DB460}"/>
                </a:ext>
              </a:extLst>
            </p:cNvPr>
            <p:cNvSpPr/>
            <p:nvPr/>
          </p:nvSpPr>
          <p:spPr>
            <a:xfrm>
              <a:off x="6045390" y="2013085"/>
              <a:ext cx="804798" cy="1947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529" extrusionOk="0">
                  <a:moveTo>
                    <a:pt x="1187" y="21529"/>
                  </a:moveTo>
                  <a:cubicBezTo>
                    <a:pt x="956" y="21529"/>
                    <a:pt x="724" y="21501"/>
                    <a:pt x="520" y="21444"/>
                  </a:cubicBezTo>
                  <a:cubicBezTo>
                    <a:pt x="-22" y="21290"/>
                    <a:pt x="-163" y="20983"/>
                    <a:pt x="205" y="20757"/>
                  </a:cubicBezTo>
                  <a:lnTo>
                    <a:pt x="18803" y="9358"/>
                  </a:lnTo>
                  <a:lnTo>
                    <a:pt x="8048" y="722"/>
                  </a:lnTo>
                  <a:cubicBezTo>
                    <a:pt x="7746" y="479"/>
                    <a:pt x="7974" y="181"/>
                    <a:pt x="8556" y="55"/>
                  </a:cubicBezTo>
                  <a:cubicBezTo>
                    <a:pt x="9137" y="-71"/>
                    <a:pt x="9853" y="24"/>
                    <a:pt x="10156" y="267"/>
                  </a:cubicBezTo>
                  <a:lnTo>
                    <a:pt x="21237" y="9164"/>
                  </a:lnTo>
                  <a:cubicBezTo>
                    <a:pt x="21437" y="9325"/>
                    <a:pt x="21410" y="9519"/>
                    <a:pt x="21165" y="9669"/>
                  </a:cubicBezTo>
                  <a:lnTo>
                    <a:pt x="2170" y="21312"/>
                  </a:lnTo>
                  <a:cubicBezTo>
                    <a:pt x="1939" y="21453"/>
                    <a:pt x="1566" y="21529"/>
                    <a:pt x="1187" y="21529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1" name="Shape 23">
              <a:extLst>
                <a:ext uri="{FF2B5EF4-FFF2-40B4-BE49-F238E27FC236}">
                  <a16:creationId xmlns:a16="http://schemas.microsoft.com/office/drawing/2014/main" id="{21B426EB-3504-4475-BD2F-22138EA3C7F7}"/>
                </a:ext>
              </a:extLst>
            </p:cNvPr>
            <p:cNvSpPr/>
            <p:nvPr/>
          </p:nvSpPr>
          <p:spPr>
            <a:xfrm>
              <a:off x="6105519" y="1324339"/>
              <a:ext cx="943905" cy="725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418" extrusionOk="0">
                  <a:moveTo>
                    <a:pt x="7293" y="21418"/>
                  </a:moveTo>
                  <a:cubicBezTo>
                    <a:pt x="7192" y="21418"/>
                    <a:pt x="7091" y="21398"/>
                    <a:pt x="6993" y="21358"/>
                  </a:cubicBezTo>
                  <a:cubicBezTo>
                    <a:pt x="6713" y="21245"/>
                    <a:pt x="6485" y="20978"/>
                    <a:pt x="6368" y="20627"/>
                  </a:cubicBezTo>
                  <a:lnTo>
                    <a:pt x="85" y="1850"/>
                  </a:lnTo>
                  <a:cubicBezTo>
                    <a:pt x="-139" y="1182"/>
                    <a:pt x="94" y="404"/>
                    <a:pt x="605" y="112"/>
                  </a:cubicBezTo>
                  <a:cubicBezTo>
                    <a:pt x="1119" y="-182"/>
                    <a:pt x="1711" y="124"/>
                    <a:pt x="1935" y="792"/>
                  </a:cubicBezTo>
                  <a:lnTo>
                    <a:pt x="7751" y="18172"/>
                  </a:lnTo>
                  <a:lnTo>
                    <a:pt x="19777" y="8414"/>
                  </a:lnTo>
                  <a:cubicBezTo>
                    <a:pt x="20249" y="8031"/>
                    <a:pt x="20873" y="8219"/>
                    <a:pt x="21167" y="8840"/>
                  </a:cubicBezTo>
                  <a:cubicBezTo>
                    <a:pt x="21461" y="9459"/>
                    <a:pt x="21316" y="10273"/>
                    <a:pt x="20842" y="10658"/>
                  </a:cubicBezTo>
                  <a:lnTo>
                    <a:pt x="7825" y="21219"/>
                  </a:lnTo>
                  <a:cubicBezTo>
                    <a:pt x="7664" y="21351"/>
                    <a:pt x="7479" y="21418"/>
                    <a:pt x="7293" y="21418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2" name="Shape 24">
              <a:extLst>
                <a:ext uri="{FF2B5EF4-FFF2-40B4-BE49-F238E27FC236}">
                  <a16:creationId xmlns:a16="http://schemas.microsoft.com/office/drawing/2014/main" id="{CE7BC906-3B4E-4AEF-8108-2982CD0770D0}"/>
                </a:ext>
              </a:extLst>
            </p:cNvPr>
            <p:cNvSpPr/>
            <p:nvPr/>
          </p:nvSpPr>
          <p:spPr>
            <a:xfrm>
              <a:off x="5148927" y="1603117"/>
              <a:ext cx="1381060" cy="1212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566" extrusionOk="0">
                  <a:moveTo>
                    <a:pt x="696" y="21566"/>
                  </a:moveTo>
                  <a:cubicBezTo>
                    <a:pt x="662" y="21566"/>
                    <a:pt x="627" y="21563"/>
                    <a:pt x="591" y="21557"/>
                  </a:cubicBezTo>
                  <a:cubicBezTo>
                    <a:pt x="212" y="21492"/>
                    <a:pt x="-49" y="21087"/>
                    <a:pt x="8" y="20652"/>
                  </a:cubicBezTo>
                  <a:lnTo>
                    <a:pt x="2633" y="677"/>
                  </a:lnTo>
                  <a:cubicBezTo>
                    <a:pt x="2664" y="438"/>
                    <a:pt x="2789" y="228"/>
                    <a:pt x="2971" y="107"/>
                  </a:cubicBezTo>
                  <a:cubicBezTo>
                    <a:pt x="3154" y="-14"/>
                    <a:pt x="3374" y="-34"/>
                    <a:pt x="3572" y="54"/>
                  </a:cubicBezTo>
                  <a:lnTo>
                    <a:pt x="21016" y="7832"/>
                  </a:lnTo>
                  <a:cubicBezTo>
                    <a:pt x="21374" y="7991"/>
                    <a:pt x="21551" y="8453"/>
                    <a:pt x="21412" y="8862"/>
                  </a:cubicBezTo>
                  <a:cubicBezTo>
                    <a:pt x="21273" y="9272"/>
                    <a:pt x="20869" y="9473"/>
                    <a:pt x="20513" y="9315"/>
                  </a:cubicBezTo>
                  <a:lnTo>
                    <a:pt x="3877" y="1898"/>
                  </a:lnTo>
                  <a:lnTo>
                    <a:pt x="1382" y="20889"/>
                  </a:lnTo>
                  <a:cubicBezTo>
                    <a:pt x="1330" y="21283"/>
                    <a:pt x="1034" y="21566"/>
                    <a:pt x="696" y="21566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3" name="Shape 25">
              <a:extLst>
                <a:ext uri="{FF2B5EF4-FFF2-40B4-BE49-F238E27FC236}">
                  <a16:creationId xmlns:a16="http://schemas.microsoft.com/office/drawing/2014/main" id="{EF88403E-6025-41A7-8EF3-C13A8F96EF51}"/>
                </a:ext>
              </a:extLst>
            </p:cNvPr>
            <p:cNvSpPr/>
            <p:nvPr/>
          </p:nvSpPr>
          <p:spPr>
            <a:xfrm>
              <a:off x="5777544" y="4636879"/>
              <a:ext cx="705438" cy="65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440" extrusionOk="0">
                  <a:moveTo>
                    <a:pt x="20034" y="21440"/>
                  </a:moveTo>
                  <a:cubicBezTo>
                    <a:pt x="19701" y="21440"/>
                    <a:pt x="19373" y="21308"/>
                    <a:pt x="19116" y="21055"/>
                  </a:cubicBezTo>
                  <a:lnTo>
                    <a:pt x="438" y="2537"/>
                  </a:lnTo>
                  <a:cubicBezTo>
                    <a:pt x="-113" y="1991"/>
                    <a:pt x="-149" y="1066"/>
                    <a:pt x="358" y="471"/>
                  </a:cubicBezTo>
                  <a:cubicBezTo>
                    <a:pt x="866" y="-123"/>
                    <a:pt x="1723" y="-160"/>
                    <a:pt x="2274" y="384"/>
                  </a:cubicBezTo>
                  <a:lnTo>
                    <a:pt x="18216" y="16190"/>
                  </a:lnTo>
                  <a:lnTo>
                    <a:pt x="16580" y="2459"/>
                  </a:lnTo>
                  <a:cubicBezTo>
                    <a:pt x="16484" y="1658"/>
                    <a:pt x="17009" y="926"/>
                    <a:pt x="17751" y="823"/>
                  </a:cubicBezTo>
                  <a:cubicBezTo>
                    <a:pt x="18502" y="712"/>
                    <a:pt x="19173" y="1286"/>
                    <a:pt x="19268" y="2086"/>
                  </a:cubicBezTo>
                  <a:lnTo>
                    <a:pt x="21378" y="19792"/>
                  </a:lnTo>
                  <a:cubicBezTo>
                    <a:pt x="21451" y="20401"/>
                    <a:pt x="21162" y="20995"/>
                    <a:pt x="20657" y="21276"/>
                  </a:cubicBezTo>
                  <a:cubicBezTo>
                    <a:pt x="20460" y="21387"/>
                    <a:pt x="20246" y="21440"/>
                    <a:pt x="20034" y="21440"/>
                  </a:cubicBez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4" name="Shape 26">
              <a:extLst>
                <a:ext uri="{FF2B5EF4-FFF2-40B4-BE49-F238E27FC236}">
                  <a16:creationId xmlns:a16="http://schemas.microsoft.com/office/drawing/2014/main" id="{31131319-E11E-49BA-B504-BB33213523BD}"/>
                </a:ext>
              </a:extLst>
            </p:cNvPr>
            <p:cNvSpPr/>
            <p:nvPr/>
          </p:nvSpPr>
          <p:spPr>
            <a:xfrm>
              <a:off x="5176258" y="3806010"/>
              <a:ext cx="1773533" cy="864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2" h="21508" extrusionOk="0">
                  <a:moveTo>
                    <a:pt x="541" y="21508"/>
                  </a:moveTo>
                  <a:cubicBezTo>
                    <a:pt x="393" y="21508"/>
                    <a:pt x="247" y="21385"/>
                    <a:pt x="140" y="21143"/>
                  </a:cubicBezTo>
                  <a:cubicBezTo>
                    <a:pt x="-61" y="20688"/>
                    <a:pt x="-44" y="19984"/>
                    <a:pt x="177" y="19571"/>
                  </a:cubicBezTo>
                  <a:lnTo>
                    <a:pt x="10518" y="288"/>
                  </a:lnTo>
                  <a:cubicBezTo>
                    <a:pt x="10688" y="-29"/>
                    <a:pt x="10937" y="-92"/>
                    <a:pt x="11140" y="135"/>
                  </a:cubicBezTo>
                  <a:lnTo>
                    <a:pt x="21180" y="11383"/>
                  </a:lnTo>
                  <a:cubicBezTo>
                    <a:pt x="21442" y="11677"/>
                    <a:pt x="21539" y="12353"/>
                    <a:pt x="21396" y="12893"/>
                  </a:cubicBezTo>
                  <a:cubicBezTo>
                    <a:pt x="21253" y="13432"/>
                    <a:pt x="20923" y="13629"/>
                    <a:pt x="20662" y="13337"/>
                  </a:cubicBezTo>
                  <a:lnTo>
                    <a:pt x="10960" y="2468"/>
                  </a:lnTo>
                  <a:lnTo>
                    <a:pt x="904" y="21220"/>
                  </a:lnTo>
                  <a:cubicBezTo>
                    <a:pt x="801" y="21412"/>
                    <a:pt x="670" y="21508"/>
                    <a:pt x="541" y="21508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5" name="Shape 27">
              <a:extLst>
                <a:ext uri="{FF2B5EF4-FFF2-40B4-BE49-F238E27FC236}">
                  <a16:creationId xmlns:a16="http://schemas.microsoft.com/office/drawing/2014/main" id="{565D8CC3-AEA3-4DA7-98F9-EE61496AF7D9}"/>
                </a:ext>
              </a:extLst>
            </p:cNvPr>
            <p:cNvSpPr/>
            <p:nvPr/>
          </p:nvSpPr>
          <p:spPr>
            <a:xfrm>
              <a:off x="5673686" y="3822409"/>
              <a:ext cx="506734" cy="854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440" extrusionOk="0">
                  <a:moveTo>
                    <a:pt x="1858" y="21440"/>
                  </a:moveTo>
                  <a:cubicBezTo>
                    <a:pt x="1557" y="21440"/>
                    <a:pt x="1252" y="21396"/>
                    <a:pt x="968" y="21303"/>
                  </a:cubicBezTo>
                  <a:cubicBezTo>
                    <a:pt x="68" y="21006"/>
                    <a:pt x="-265" y="20325"/>
                    <a:pt x="228" y="19781"/>
                  </a:cubicBezTo>
                  <a:lnTo>
                    <a:pt x="17579" y="586"/>
                  </a:lnTo>
                  <a:cubicBezTo>
                    <a:pt x="18069" y="42"/>
                    <a:pt x="19199" y="-160"/>
                    <a:pt x="20102" y="139"/>
                  </a:cubicBezTo>
                  <a:cubicBezTo>
                    <a:pt x="21002" y="435"/>
                    <a:pt x="21335" y="1117"/>
                    <a:pt x="20842" y="1661"/>
                  </a:cubicBezTo>
                  <a:lnTo>
                    <a:pt x="3491" y="20856"/>
                  </a:lnTo>
                  <a:cubicBezTo>
                    <a:pt x="3154" y="21229"/>
                    <a:pt x="2516" y="21440"/>
                    <a:pt x="1858" y="21440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6" name="Shape 28">
              <a:extLst>
                <a:ext uri="{FF2B5EF4-FFF2-40B4-BE49-F238E27FC236}">
                  <a16:creationId xmlns:a16="http://schemas.microsoft.com/office/drawing/2014/main" id="{3C1A3866-20CA-4AE3-9535-2AB8ADFF1C36}"/>
                </a:ext>
              </a:extLst>
            </p:cNvPr>
            <p:cNvSpPr/>
            <p:nvPr/>
          </p:nvSpPr>
          <p:spPr>
            <a:xfrm>
              <a:off x="5400374" y="2182538"/>
              <a:ext cx="2190818" cy="3094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567" extrusionOk="0">
                  <a:moveTo>
                    <a:pt x="440" y="21567"/>
                  </a:moveTo>
                  <a:cubicBezTo>
                    <a:pt x="288" y="21567"/>
                    <a:pt x="140" y="21511"/>
                    <a:pt x="59" y="21411"/>
                  </a:cubicBezTo>
                  <a:cubicBezTo>
                    <a:pt x="-62" y="21262"/>
                    <a:pt x="10" y="21071"/>
                    <a:pt x="221" y="20985"/>
                  </a:cubicBezTo>
                  <a:lnTo>
                    <a:pt x="9333" y="17269"/>
                  </a:lnTo>
                  <a:lnTo>
                    <a:pt x="6808" y="11833"/>
                  </a:lnTo>
                  <a:cubicBezTo>
                    <a:pt x="6741" y="11689"/>
                    <a:pt x="6831" y="11531"/>
                    <a:pt x="7020" y="11460"/>
                  </a:cubicBezTo>
                  <a:lnTo>
                    <a:pt x="20040" y="6584"/>
                  </a:lnTo>
                  <a:lnTo>
                    <a:pt x="13508" y="4755"/>
                  </a:lnTo>
                  <a:cubicBezTo>
                    <a:pt x="13368" y="4716"/>
                    <a:pt x="13266" y="4629"/>
                    <a:pt x="13238" y="4524"/>
                  </a:cubicBezTo>
                  <a:cubicBezTo>
                    <a:pt x="13210" y="4419"/>
                    <a:pt x="13259" y="4311"/>
                    <a:pt x="13369" y="4238"/>
                  </a:cubicBezTo>
                  <a:lnTo>
                    <a:pt x="17947" y="1195"/>
                  </a:lnTo>
                  <a:lnTo>
                    <a:pt x="6898" y="4271"/>
                  </a:lnTo>
                  <a:cubicBezTo>
                    <a:pt x="6672" y="4333"/>
                    <a:pt x="6417" y="4255"/>
                    <a:pt x="6328" y="4095"/>
                  </a:cubicBezTo>
                  <a:cubicBezTo>
                    <a:pt x="6240" y="3935"/>
                    <a:pt x="6351" y="3754"/>
                    <a:pt x="6577" y="3691"/>
                  </a:cubicBezTo>
                  <a:lnTo>
                    <a:pt x="19758" y="21"/>
                  </a:lnTo>
                  <a:cubicBezTo>
                    <a:pt x="19953" y="-33"/>
                    <a:pt x="20177" y="18"/>
                    <a:pt x="20289" y="145"/>
                  </a:cubicBezTo>
                  <a:cubicBezTo>
                    <a:pt x="20402" y="271"/>
                    <a:pt x="20372" y="436"/>
                    <a:pt x="20219" y="539"/>
                  </a:cubicBezTo>
                  <a:lnTo>
                    <a:pt x="14476" y="4356"/>
                  </a:lnTo>
                  <a:lnTo>
                    <a:pt x="21251" y="6253"/>
                  </a:lnTo>
                  <a:cubicBezTo>
                    <a:pt x="21411" y="6297"/>
                    <a:pt x="21519" y="6404"/>
                    <a:pt x="21529" y="6525"/>
                  </a:cubicBezTo>
                  <a:cubicBezTo>
                    <a:pt x="21538" y="6647"/>
                    <a:pt x="21447" y="6761"/>
                    <a:pt x="21295" y="6818"/>
                  </a:cubicBezTo>
                  <a:lnTo>
                    <a:pt x="7759" y="11888"/>
                  </a:lnTo>
                  <a:lnTo>
                    <a:pt x="10279" y="17315"/>
                  </a:lnTo>
                  <a:cubicBezTo>
                    <a:pt x="10344" y="17456"/>
                    <a:pt x="10261" y="17609"/>
                    <a:pt x="10081" y="17683"/>
                  </a:cubicBezTo>
                  <a:lnTo>
                    <a:pt x="659" y="21525"/>
                  </a:lnTo>
                  <a:cubicBezTo>
                    <a:pt x="590" y="21554"/>
                    <a:pt x="514" y="21567"/>
                    <a:pt x="440" y="21567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7" name="Shape 29">
              <a:extLst>
                <a:ext uri="{FF2B5EF4-FFF2-40B4-BE49-F238E27FC236}">
                  <a16:creationId xmlns:a16="http://schemas.microsoft.com/office/drawing/2014/main" id="{B971217C-3545-4D49-A645-68207C75DE38}"/>
                </a:ext>
              </a:extLst>
            </p:cNvPr>
            <p:cNvSpPr/>
            <p:nvPr/>
          </p:nvSpPr>
          <p:spPr>
            <a:xfrm>
              <a:off x="5099731" y="1318873"/>
              <a:ext cx="476912" cy="47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8" name="Shape 30">
              <a:extLst>
                <a:ext uri="{FF2B5EF4-FFF2-40B4-BE49-F238E27FC236}">
                  <a16:creationId xmlns:a16="http://schemas.microsoft.com/office/drawing/2014/main" id="{98DF4996-3EAE-44E5-8229-598F124CB056}"/>
                </a:ext>
              </a:extLst>
            </p:cNvPr>
            <p:cNvSpPr/>
            <p:nvPr/>
          </p:nvSpPr>
          <p:spPr>
            <a:xfrm>
              <a:off x="6564683" y="2625304"/>
              <a:ext cx="476912" cy="47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9" name="Shape 31">
              <a:extLst>
                <a:ext uri="{FF2B5EF4-FFF2-40B4-BE49-F238E27FC236}">
                  <a16:creationId xmlns:a16="http://schemas.microsoft.com/office/drawing/2014/main" id="{B9B2C9FD-A426-4874-A750-815AC0B8AD04}"/>
                </a:ext>
              </a:extLst>
            </p:cNvPr>
            <p:cNvSpPr/>
            <p:nvPr/>
          </p:nvSpPr>
          <p:spPr>
            <a:xfrm>
              <a:off x="5537030" y="4401831"/>
              <a:ext cx="476911" cy="47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0" name="Shape 32">
              <a:extLst>
                <a:ext uri="{FF2B5EF4-FFF2-40B4-BE49-F238E27FC236}">
                  <a16:creationId xmlns:a16="http://schemas.microsoft.com/office/drawing/2014/main" id="{1C5B2707-29F5-4556-978C-989DCB8A3C73}"/>
                </a:ext>
              </a:extLst>
            </p:cNvPr>
            <p:cNvSpPr/>
            <p:nvPr/>
          </p:nvSpPr>
          <p:spPr>
            <a:xfrm>
              <a:off x="6165647" y="4505689"/>
              <a:ext cx="397427" cy="397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" name="Shape 33">
              <a:extLst>
                <a:ext uri="{FF2B5EF4-FFF2-40B4-BE49-F238E27FC236}">
                  <a16:creationId xmlns:a16="http://schemas.microsoft.com/office/drawing/2014/main" id="{58C30240-70F3-4973-BA5C-97723EFF1A30}"/>
                </a:ext>
              </a:extLst>
            </p:cNvPr>
            <p:cNvSpPr/>
            <p:nvPr/>
          </p:nvSpPr>
          <p:spPr>
            <a:xfrm>
              <a:off x="4613236" y="1816301"/>
              <a:ext cx="367620" cy="367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" name="Shape 34">
              <a:extLst>
                <a:ext uri="{FF2B5EF4-FFF2-40B4-BE49-F238E27FC236}">
                  <a16:creationId xmlns:a16="http://schemas.microsoft.com/office/drawing/2014/main" id="{7D70C495-F06B-4041-8282-D89CB1CC1A7D}"/>
                </a:ext>
              </a:extLst>
            </p:cNvPr>
            <p:cNvSpPr/>
            <p:nvPr/>
          </p:nvSpPr>
          <p:spPr>
            <a:xfrm>
              <a:off x="4580438" y="3434307"/>
              <a:ext cx="367620" cy="367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3" name="Shape 35">
              <a:extLst>
                <a:ext uri="{FF2B5EF4-FFF2-40B4-BE49-F238E27FC236}">
                  <a16:creationId xmlns:a16="http://schemas.microsoft.com/office/drawing/2014/main" id="{02081730-3BF7-4E7C-9261-752285442307}"/>
                </a:ext>
              </a:extLst>
            </p:cNvPr>
            <p:cNvSpPr/>
            <p:nvPr/>
          </p:nvSpPr>
          <p:spPr>
            <a:xfrm>
              <a:off x="6816130" y="1526590"/>
              <a:ext cx="367619" cy="367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4" name="Shape 36">
              <a:extLst>
                <a:ext uri="{FF2B5EF4-FFF2-40B4-BE49-F238E27FC236}">
                  <a16:creationId xmlns:a16="http://schemas.microsoft.com/office/drawing/2014/main" id="{8F3CFCAF-9BED-4AED-8D0F-AA35821309A3}"/>
                </a:ext>
              </a:extLst>
            </p:cNvPr>
            <p:cNvSpPr/>
            <p:nvPr/>
          </p:nvSpPr>
          <p:spPr>
            <a:xfrm>
              <a:off x="5280117" y="5063245"/>
              <a:ext cx="367620" cy="367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5" name="Shape 37">
              <a:extLst>
                <a:ext uri="{FF2B5EF4-FFF2-40B4-BE49-F238E27FC236}">
                  <a16:creationId xmlns:a16="http://schemas.microsoft.com/office/drawing/2014/main" id="{50D17AD0-BF6E-4576-91A7-244E74994FFF}"/>
                </a:ext>
              </a:extLst>
            </p:cNvPr>
            <p:cNvSpPr/>
            <p:nvPr/>
          </p:nvSpPr>
          <p:spPr>
            <a:xfrm>
              <a:off x="4389120" y="2477715"/>
              <a:ext cx="317941" cy="317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6" name="Shape 38">
              <a:extLst>
                <a:ext uri="{FF2B5EF4-FFF2-40B4-BE49-F238E27FC236}">
                  <a16:creationId xmlns:a16="http://schemas.microsoft.com/office/drawing/2014/main" id="{2F68AF7B-EBD4-4CC6-8CD5-CA75BA7D8D0E}"/>
                </a:ext>
              </a:extLst>
            </p:cNvPr>
            <p:cNvSpPr/>
            <p:nvPr/>
          </p:nvSpPr>
          <p:spPr>
            <a:xfrm>
              <a:off x="6023525" y="1204082"/>
              <a:ext cx="317941" cy="317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7" name="Shape 39">
              <a:extLst>
                <a:ext uri="{FF2B5EF4-FFF2-40B4-BE49-F238E27FC236}">
                  <a16:creationId xmlns:a16="http://schemas.microsoft.com/office/drawing/2014/main" id="{24A9CFA2-BB97-48A8-8075-BAC127CAA7B4}"/>
                </a:ext>
              </a:extLst>
            </p:cNvPr>
            <p:cNvSpPr/>
            <p:nvPr/>
          </p:nvSpPr>
          <p:spPr>
            <a:xfrm>
              <a:off x="5061467" y="4456493"/>
              <a:ext cx="317941" cy="317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8" name="Shape 40">
              <a:extLst>
                <a:ext uri="{FF2B5EF4-FFF2-40B4-BE49-F238E27FC236}">
                  <a16:creationId xmlns:a16="http://schemas.microsoft.com/office/drawing/2014/main" id="{45C3F1C2-1DF3-4577-BC5A-7C816819AE7C}"/>
                </a:ext>
              </a:extLst>
            </p:cNvPr>
            <p:cNvSpPr/>
            <p:nvPr/>
          </p:nvSpPr>
          <p:spPr>
            <a:xfrm>
              <a:off x="6242175" y="5085110"/>
              <a:ext cx="317941" cy="317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9" name="Shape 41">
              <a:extLst>
                <a:ext uri="{FF2B5EF4-FFF2-40B4-BE49-F238E27FC236}">
                  <a16:creationId xmlns:a16="http://schemas.microsoft.com/office/drawing/2014/main" id="{66305F9E-E184-4A21-B421-2D8D820C6387}"/>
                </a:ext>
              </a:extLst>
            </p:cNvPr>
            <p:cNvSpPr/>
            <p:nvPr/>
          </p:nvSpPr>
          <p:spPr>
            <a:xfrm>
              <a:off x="6674008" y="4806332"/>
              <a:ext cx="367619" cy="367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0" name="Shape 42">
              <a:extLst>
                <a:ext uri="{FF2B5EF4-FFF2-40B4-BE49-F238E27FC236}">
                  <a16:creationId xmlns:a16="http://schemas.microsoft.com/office/drawing/2014/main" id="{FA8D5C50-9C0E-4AEF-B222-B0225C3F44B3}"/>
                </a:ext>
              </a:extLst>
            </p:cNvPr>
            <p:cNvSpPr/>
            <p:nvPr/>
          </p:nvSpPr>
          <p:spPr>
            <a:xfrm>
              <a:off x="6706805" y="4112120"/>
              <a:ext cx="516654" cy="516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1" name="Shape 43">
              <a:extLst>
                <a:ext uri="{FF2B5EF4-FFF2-40B4-BE49-F238E27FC236}">
                  <a16:creationId xmlns:a16="http://schemas.microsoft.com/office/drawing/2014/main" id="{5219332B-5144-48ED-904E-33C46DB835FD}"/>
                </a:ext>
              </a:extLst>
            </p:cNvPr>
            <p:cNvSpPr/>
            <p:nvPr/>
          </p:nvSpPr>
          <p:spPr>
            <a:xfrm>
              <a:off x="7286226" y="2860352"/>
              <a:ext cx="516654" cy="516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" name="Shape 44">
              <a:extLst>
                <a:ext uri="{FF2B5EF4-FFF2-40B4-BE49-F238E27FC236}">
                  <a16:creationId xmlns:a16="http://schemas.microsoft.com/office/drawing/2014/main" id="{43702868-3568-4B16-AD31-9E144A0CAC44}"/>
                </a:ext>
              </a:extLst>
            </p:cNvPr>
            <p:cNvSpPr/>
            <p:nvPr/>
          </p:nvSpPr>
          <p:spPr>
            <a:xfrm>
              <a:off x="5733815" y="2488649"/>
              <a:ext cx="586204" cy="58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" name="Shape 45">
              <a:extLst>
                <a:ext uri="{FF2B5EF4-FFF2-40B4-BE49-F238E27FC236}">
                  <a16:creationId xmlns:a16="http://schemas.microsoft.com/office/drawing/2014/main" id="{E29E0E85-B871-4A03-A361-EAB0D9AC9FE5}"/>
                </a:ext>
              </a:extLst>
            </p:cNvPr>
            <p:cNvSpPr/>
            <p:nvPr/>
          </p:nvSpPr>
          <p:spPr>
            <a:xfrm>
              <a:off x="5640889" y="3417908"/>
              <a:ext cx="864402" cy="864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64" name="Shape 46">
              <a:extLst>
                <a:ext uri="{FF2B5EF4-FFF2-40B4-BE49-F238E27FC236}">
                  <a16:creationId xmlns:a16="http://schemas.microsoft.com/office/drawing/2014/main" id="{45448570-EFA4-4DB9-947F-DF585DAF70FB}"/>
                </a:ext>
              </a:extLst>
            </p:cNvPr>
            <p:cNvSpPr/>
            <p:nvPr/>
          </p:nvSpPr>
          <p:spPr>
            <a:xfrm>
              <a:off x="7198766" y="1974821"/>
              <a:ext cx="586203" cy="58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5" name="Shape 47">
              <a:extLst>
                <a:ext uri="{FF2B5EF4-FFF2-40B4-BE49-F238E27FC236}">
                  <a16:creationId xmlns:a16="http://schemas.microsoft.com/office/drawing/2014/main" id="{DBB38B2B-60FD-477C-99DF-0CE60C540D0F}"/>
                </a:ext>
              </a:extLst>
            </p:cNvPr>
            <p:cNvSpPr/>
            <p:nvPr/>
          </p:nvSpPr>
          <p:spPr>
            <a:xfrm>
              <a:off x="6100053" y="1794436"/>
              <a:ext cx="586203" cy="58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6" name="Shape 48">
              <a:extLst>
                <a:ext uri="{FF2B5EF4-FFF2-40B4-BE49-F238E27FC236}">
                  <a16:creationId xmlns:a16="http://schemas.microsoft.com/office/drawing/2014/main" id="{2AD7DD6F-3D5C-4A4D-95F2-221D5457FD06}"/>
                </a:ext>
              </a:extLst>
            </p:cNvPr>
            <p:cNvSpPr/>
            <p:nvPr/>
          </p:nvSpPr>
          <p:spPr>
            <a:xfrm>
              <a:off x="4908413" y="2379323"/>
              <a:ext cx="586203" cy="58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</p:grpSp>
      <p:grpSp>
        <p:nvGrpSpPr>
          <p:cNvPr id="67" name="Group 78">
            <a:extLst>
              <a:ext uri="{FF2B5EF4-FFF2-40B4-BE49-F238E27FC236}">
                <a16:creationId xmlns:a16="http://schemas.microsoft.com/office/drawing/2014/main" id="{9EB4BE61-D2D8-433E-8509-F34577D7DCF7}"/>
              </a:ext>
            </a:extLst>
          </p:cNvPr>
          <p:cNvGrpSpPr/>
          <p:nvPr/>
        </p:nvGrpSpPr>
        <p:grpSpPr>
          <a:xfrm>
            <a:off x="2761823" y="4188856"/>
            <a:ext cx="2895150" cy="1858319"/>
            <a:chOff x="710190" y="663830"/>
            <a:chExt cx="2895150" cy="1858319"/>
          </a:xfrm>
        </p:grpSpPr>
        <p:grpSp>
          <p:nvGrpSpPr>
            <p:cNvPr id="68" name="Группа 74">
              <a:extLst>
                <a:ext uri="{FF2B5EF4-FFF2-40B4-BE49-F238E27FC236}">
                  <a16:creationId xmlns:a16="http://schemas.microsoft.com/office/drawing/2014/main" id="{DFC7E018-17AE-4870-8B92-A2FFDE89756A}"/>
                </a:ext>
              </a:extLst>
            </p:cNvPr>
            <p:cNvGrpSpPr/>
            <p:nvPr/>
          </p:nvGrpSpPr>
          <p:grpSpPr>
            <a:xfrm>
              <a:off x="2223869" y="663830"/>
              <a:ext cx="395122" cy="381168"/>
              <a:chOff x="5843588" y="3217863"/>
              <a:chExt cx="2562225" cy="2471738"/>
            </a:xfrm>
            <a:solidFill>
              <a:schemeClr val="accent3"/>
            </a:solidFill>
          </p:grpSpPr>
          <p:sp>
            <p:nvSpPr>
              <p:cNvPr id="76" name="Freeform 64">
                <a:extLst>
                  <a:ext uri="{FF2B5EF4-FFF2-40B4-BE49-F238E27FC236}">
                    <a16:creationId xmlns:a16="http://schemas.microsoft.com/office/drawing/2014/main" id="{98E36253-2920-4EB0-A1F8-9182EEBC75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6688" y="3217863"/>
                <a:ext cx="619125" cy="622300"/>
              </a:xfrm>
              <a:custGeom>
                <a:avLst/>
                <a:gdLst>
                  <a:gd name="T0" fmla="*/ 340 w 781"/>
                  <a:gd name="T1" fmla="*/ 0 h 785"/>
                  <a:gd name="T2" fmla="*/ 340 w 781"/>
                  <a:gd name="T3" fmla="*/ 0 h 785"/>
                  <a:gd name="T4" fmla="*/ 363 w 781"/>
                  <a:gd name="T5" fmla="*/ 2 h 785"/>
                  <a:gd name="T6" fmla="*/ 386 w 781"/>
                  <a:gd name="T7" fmla="*/ 7 h 785"/>
                  <a:gd name="T8" fmla="*/ 408 w 781"/>
                  <a:gd name="T9" fmla="*/ 17 h 785"/>
                  <a:gd name="T10" fmla="*/ 429 w 781"/>
                  <a:gd name="T11" fmla="*/ 30 h 785"/>
                  <a:gd name="T12" fmla="*/ 448 w 781"/>
                  <a:gd name="T13" fmla="*/ 46 h 785"/>
                  <a:gd name="T14" fmla="*/ 737 w 781"/>
                  <a:gd name="T15" fmla="*/ 336 h 785"/>
                  <a:gd name="T16" fmla="*/ 755 w 781"/>
                  <a:gd name="T17" fmla="*/ 357 h 785"/>
                  <a:gd name="T18" fmla="*/ 768 w 781"/>
                  <a:gd name="T19" fmla="*/ 381 h 785"/>
                  <a:gd name="T20" fmla="*/ 777 w 781"/>
                  <a:gd name="T21" fmla="*/ 406 h 785"/>
                  <a:gd name="T22" fmla="*/ 781 w 781"/>
                  <a:gd name="T23" fmla="*/ 431 h 785"/>
                  <a:gd name="T24" fmla="*/ 781 w 781"/>
                  <a:gd name="T25" fmla="*/ 457 h 785"/>
                  <a:gd name="T26" fmla="*/ 777 w 781"/>
                  <a:gd name="T27" fmla="*/ 483 h 785"/>
                  <a:gd name="T28" fmla="*/ 768 w 781"/>
                  <a:gd name="T29" fmla="*/ 509 h 785"/>
                  <a:gd name="T30" fmla="*/ 755 w 781"/>
                  <a:gd name="T31" fmla="*/ 532 h 785"/>
                  <a:gd name="T32" fmla="*/ 737 w 781"/>
                  <a:gd name="T33" fmla="*/ 553 h 785"/>
                  <a:gd name="T34" fmla="*/ 505 w 781"/>
                  <a:gd name="T35" fmla="*/ 785 h 785"/>
                  <a:gd name="T36" fmla="*/ 0 w 781"/>
                  <a:gd name="T37" fmla="*/ 278 h 785"/>
                  <a:gd name="T38" fmla="*/ 232 w 781"/>
                  <a:gd name="T39" fmla="*/ 45 h 785"/>
                  <a:gd name="T40" fmla="*/ 251 w 781"/>
                  <a:gd name="T41" fmla="*/ 29 h 785"/>
                  <a:gd name="T42" fmla="*/ 271 w 781"/>
                  <a:gd name="T43" fmla="*/ 17 h 785"/>
                  <a:gd name="T44" fmla="*/ 293 w 781"/>
                  <a:gd name="T45" fmla="*/ 7 h 785"/>
                  <a:gd name="T46" fmla="*/ 316 w 781"/>
                  <a:gd name="T47" fmla="*/ 2 h 785"/>
                  <a:gd name="T48" fmla="*/ 340 w 781"/>
                  <a:gd name="T49" fmla="*/ 0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81" h="785">
                    <a:moveTo>
                      <a:pt x="340" y="0"/>
                    </a:moveTo>
                    <a:lnTo>
                      <a:pt x="340" y="0"/>
                    </a:lnTo>
                    <a:lnTo>
                      <a:pt x="363" y="2"/>
                    </a:lnTo>
                    <a:lnTo>
                      <a:pt x="386" y="7"/>
                    </a:lnTo>
                    <a:lnTo>
                      <a:pt x="408" y="17"/>
                    </a:lnTo>
                    <a:lnTo>
                      <a:pt x="429" y="30"/>
                    </a:lnTo>
                    <a:lnTo>
                      <a:pt x="448" y="46"/>
                    </a:lnTo>
                    <a:lnTo>
                      <a:pt x="737" y="336"/>
                    </a:lnTo>
                    <a:lnTo>
                      <a:pt x="755" y="357"/>
                    </a:lnTo>
                    <a:lnTo>
                      <a:pt x="768" y="381"/>
                    </a:lnTo>
                    <a:lnTo>
                      <a:pt x="777" y="406"/>
                    </a:lnTo>
                    <a:lnTo>
                      <a:pt x="781" y="431"/>
                    </a:lnTo>
                    <a:lnTo>
                      <a:pt x="781" y="457"/>
                    </a:lnTo>
                    <a:lnTo>
                      <a:pt x="777" y="483"/>
                    </a:lnTo>
                    <a:lnTo>
                      <a:pt x="768" y="509"/>
                    </a:lnTo>
                    <a:lnTo>
                      <a:pt x="755" y="532"/>
                    </a:lnTo>
                    <a:lnTo>
                      <a:pt x="737" y="553"/>
                    </a:lnTo>
                    <a:lnTo>
                      <a:pt x="505" y="785"/>
                    </a:lnTo>
                    <a:lnTo>
                      <a:pt x="0" y="278"/>
                    </a:lnTo>
                    <a:lnTo>
                      <a:pt x="232" y="45"/>
                    </a:lnTo>
                    <a:lnTo>
                      <a:pt x="251" y="29"/>
                    </a:lnTo>
                    <a:lnTo>
                      <a:pt x="271" y="17"/>
                    </a:lnTo>
                    <a:lnTo>
                      <a:pt x="293" y="7"/>
                    </a:lnTo>
                    <a:lnTo>
                      <a:pt x="316" y="2"/>
                    </a:lnTo>
                    <a:lnTo>
                      <a:pt x="340" y="0"/>
                    </a:lnTo>
                    <a:close/>
                  </a:path>
                </a:pathLst>
              </a:custGeom>
              <a:solidFill>
                <a:srgbClr val="006600"/>
              </a:solidFill>
              <a:ln w="0">
                <a:solidFill>
                  <a:srgbClr val="0066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id="{50FDF61D-C9A4-47BF-8AB2-2A83808D8F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6063" y="3522663"/>
                <a:ext cx="1504950" cy="1512888"/>
              </a:xfrm>
              <a:custGeom>
                <a:avLst/>
                <a:gdLst>
                  <a:gd name="T0" fmla="*/ 1391 w 1896"/>
                  <a:gd name="T1" fmla="*/ 0 h 1905"/>
                  <a:gd name="T2" fmla="*/ 1896 w 1896"/>
                  <a:gd name="T3" fmla="*/ 508 h 1905"/>
                  <a:gd name="T4" fmla="*/ 506 w 1896"/>
                  <a:gd name="T5" fmla="*/ 1905 h 1905"/>
                  <a:gd name="T6" fmla="*/ 0 w 1896"/>
                  <a:gd name="T7" fmla="*/ 1398 h 1905"/>
                  <a:gd name="T8" fmla="*/ 1391 w 1896"/>
                  <a:gd name="T9" fmla="*/ 0 h 19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96" h="1905">
                    <a:moveTo>
                      <a:pt x="1391" y="0"/>
                    </a:moveTo>
                    <a:lnTo>
                      <a:pt x="1896" y="508"/>
                    </a:lnTo>
                    <a:lnTo>
                      <a:pt x="506" y="1905"/>
                    </a:lnTo>
                    <a:lnTo>
                      <a:pt x="0" y="1398"/>
                    </a:lnTo>
                    <a:lnTo>
                      <a:pt x="1391" y="0"/>
                    </a:lnTo>
                    <a:close/>
                  </a:path>
                </a:pathLst>
              </a:custGeom>
              <a:solidFill>
                <a:srgbClr val="006600"/>
              </a:solidFill>
              <a:ln w="0">
                <a:solidFill>
                  <a:srgbClr val="0066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F6FC6"/>
                  </a:solidFill>
                </a:endParaRPr>
              </a:p>
            </p:txBody>
          </p:sp>
          <p:sp>
            <p:nvSpPr>
              <p:cNvPr id="78" name="Freeform 66">
                <a:extLst>
                  <a:ext uri="{FF2B5EF4-FFF2-40B4-BE49-F238E27FC236}">
                    <a16:creationId xmlns:a16="http://schemas.microsoft.com/office/drawing/2014/main" id="{D7741258-C3AD-4133-9E58-9EC16590AE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4613" y="4719638"/>
                <a:ext cx="485775" cy="488950"/>
              </a:xfrm>
              <a:custGeom>
                <a:avLst/>
                <a:gdLst>
                  <a:gd name="T0" fmla="*/ 108 w 613"/>
                  <a:gd name="T1" fmla="*/ 0 h 615"/>
                  <a:gd name="T2" fmla="*/ 613 w 613"/>
                  <a:gd name="T3" fmla="*/ 507 h 615"/>
                  <a:gd name="T4" fmla="*/ 0 w 613"/>
                  <a:gd name="T5" fmla="*/ 615 h 615"/>
                  <a:gd name="T6" fmla="*/ 108 w 613"/>
                  <a:gd name="T7" fmla="*/ 0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" h="615">
                    <a:moveTo>
                      <a:pt x="108" y="0"/>
                    </a:moveTo>
                    <a:lnTo>
                      <a:pt x="613" y="507"/>
                    </a:lnTo>
                    <a:lnTo>
                      <a:pt x="0" y="615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006600"/>
              </a:solidFill>
              <a:ln w="0">
                <a:solidFill>
                  <a:srgbClr val="0066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F6FC6"/>
                  </a:solidFill>
                </a:endParaRPr>
              </a:p>
            </p:txBody>
          </p:sp>
          <p:sp>
            <p:nvSpPr>
              <p:cNvPr id="79" name="Freeform 67">
                <a:extLst>
                  <a:ext uri="{FF2B5EF4-FFF2-40B4-BE49-F238E27FC236}">
                    <a16:creationId xmlns:a16="http://schemas.microsoft.com/office/drawing/2014/main" id="{E9311855-3CDB-411D-8016-3604B5EDF8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3588" y="3640138"/>
                <a:ext cx="2036762" cy="2049463"/>
              </a:xfrm>
              <a:custGeom>
                <a:avLst/>
                <a:gdLst>
                  <a:gd name="T0" fmla="*/ 213 w 2566"/>
                  <a:gd name="T1" fmla="*/ 0 h 2582"/>
                  <a:gd name="T2" fmla="*/ 2007 w 2566"/>
                  <a:gd name="T3" fmla="*/ 0 h 2582"/>
                  <a:gd name="T4" fmla="*/ 1675 w 2566"/>
                  <a:gd name="T5" fmla="*/ 333 h 2582"/>
                  <a:gd name="T6" fmla="*/ 331 w 2566"/>
                  <a:gd name="T7" fmla="*/ 333 h 2582"/>
                  <a:gd name="T8" fmla="*/ 331 w 2566"/>
                  <a:gd name="T9" fmla="*/ 2250 h 2582"/>
                  <a:gd name="T10" fmla="*/ 2235 w 2566"/>
                  <a:gd name="T11" fmla="*/ 2250 h 2582"/>
                  <a:gd name="T12" fmla="*/ 2235 w 2566"/>
                  <a:gd name="T13" fmla="*/ 1160 h 2582"/>
                  <a:gd name="T14" fmla="*/ 2566 w 2566"/>
                  <a:gd name="T15" fmla="*/ 829 h 2582"/>
                  <a:gd name="T16" fmla="*/ 2566 w 2566"/>
                  <a:gd name="T17" fmla="*/ 2368 h 2582"/>
                  <a:gd name="T18" fmla="*/ 2564 w 2566"/>
                  <a:gd name="T19" fmla="*/ 2402 h 2582"/>
                  <a:gd name="T20" fmla="*/ 2555 w 2566"/>
                  <a:gd name="T21" fmla="*/ 2435 h 2582"/>
                  <a:gd name="T22" fmla="*/ 2542 w 2566"/>
                  <a:gd name="T23" fmla="*/ 2466 h 2582"/>
                  <a:gd name="T24" fmla="*/ 2525 w 2566"/>
                  <a:gd name="T25" fmla="*/ 2495 h 2582"/>
                  <a:gd name="T26" fmla="*/ 2504 w 2566"/>
                  <a:gd name="T27" fmla="*/ 2520 h 2582"/>
                  <a:gd name="T28" fmla="*/ 2478 w 2566"/>
                  <a:gd name="T29" fmla="*/ 2541 h 2582"/>
                  <a:gd name="T30" fmla="*/ 2450 w 2566"/>
                  <a:gd name="T31" fmla="*/ 2558 h 2582"/>
                  <a:gd name="T32" fmla="*/ 2419 w 2566"/>
                  <a:gd name="T33" fmla="*/ 2571 h 2582"/>
                  <a:gd name="T34" fmla="*/ 2386 w 2566"/>
                  <a:gd name="T35" fmla="*/ 2579 h 2582"/>
                  <a:gd name="T36" fmla="*/ 2352 w 2566"/>
                  <a:gd name="T37" fmla="*/ 2582 h 2582"/>
                  <a:gd name="T38" fmla="*/ 213 w 2566"/>
                  <a:gd name="T39" fmla="*/ 2582 h 2582"/>
                  <a:gd name="T40" fmla="*/ 179 w 2566"/>
                  <a:gd name="T41" fmla="*/ 2579 h 2582"/>
                  <a:gd name="T42" fmla="*/ 146 w 2566"/>
                  <a:gd name="T43" fmla="*/ 2571 h 2582"/>
                  <a:gd name="T44" fmla="*/ 116 w 2566"/>
                  <a:gd name="T45" fmla="*/ 2558 h 2582"/>
                  <a:gd name="T46" fmla="*/ 88 w 2566"/>
                  <a:gd name="T47" fmla="*/ 2541 h 2582"/>
                  <a:gd name="T48" fmla="*/ 63 w 2566"/>
                  <a:gd name="T49" fmla="*/ 2520 h 2582"/>
                  <a:gd name="T50" fmla="*/ 41 w 2566"/>
                  <a:gd name="T51" fmla="*/ 2495 h 2582"/>
                  <a:gd name="T52" fmla="*/ 24 w 2566"/>
                  <a:gd name="T53" fmla="*/ 2466 h 2582"/>
                  <a:gd name="T54" fmla="*/ 11 w 2566"/>
                  <a:gd name="T55" fmla="*/ 2435 h 2582"/>
                  <a:gd name="T56" fmla="*/ 3 w 2566"/>
                  <a:gd name="T57" fmla="*/ 2402 h 2582"/>
                  <a:gd name="T58" fmla="*/ 0 w 2566"/>
                  <a:gd name="T59" fmla="*/ 2368 h 2582"/>
                  <a:gd name="T60" fmla="*/ 0 w 2566"/>
                  <a:gd name="T61" fmla="*/ 216 h 2582"/>
                  <a:gd name="T62" fmla="*/ 3 w 2566"/>
                  <a:gd name="T63" fmla="*/ 180 h 2582"/>
                  <a:gd name="T64" fmla="*/ 11 w 2566"/>
                  <a:gd name="T65" fmla="*/ 147 h 2582"/>
                  <a:gd name="T66" fmla="*/ 24 w 2566"/>
                  <a:gd name="T67" fmla="*/ 117 h 2582"/>
                  <a:gd name="T68" fmla="*/ 41 w 2566"/>
                  <a:gd name="T69" fmla="*/ 89 h 2582"/>
                  <a:gd name="T70" fmla="*/ 63 w 2566"/>
                  <a:gd name="T71" fmla="*/ 63 h 2582"/>
                  <a:gd name="T72" fmla="*/ 88 w 2566"/>
                  <a:gd name="T73" fmla="*/ 41 h 2582"/>
                  <a:gd name="T74" fmla="*/ 116 w 2566"/>
                  <a:gd name="T75" fmla="*/ 24 h 2582"/>
                  <a:gd name="T76" fmla="*/ 146 w 2566"/>
                  <a:gd name="T77" fmla="*/ 11 h 2582"/>
                  <a:gd name="T78" fmla="*/ 179 w 2566"/>
                  <a:gd name="T79" fmla="*/ 3 h 2582"/>
                  <a:gd name="T80" fmla="*/ 213 w 2566"/>
                  <a:gd name="T81" fmla="*/ 0 h 2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66" h="2582">
                    <a:moveTo>
                      <a:pt x="213" y="0"/>
                    </a:moveTo>
                    <a:lnTo>
                      <a:pt x="2007" y="0"/>
                    </a:lnTo>
                    <a:lnTo>
                      <a:pt x="1675" y="333"/>
                    </a:lnTo>
                    <a:lnTo>
                      <a:pt x="331" y="333"/>
                    </a:lnTo>
                    <a:lnTo>
                      <a:pt x="331" y="2250"/>
                    </a:lnTo>
                    <a:lnTo>
                      <a:pt x="2235" y="2250"/>
                    </a:lnTo>
                    <a:lnTo>
                      <a:pt x="2235" y="1160"/>
                    </a:lnTo>
                    <a:lnTo>
                      <a:pt x="2566" y="829"/>
                    </a:lnTo>
                    <a:lnTo>
                      <a:pt x="2566" y="2368"/>
                    </a:lnTo>
                    <a:lnTo>
                      <a:pt x="2564" y="2402"/>
                    </a:lnTo>
                    <a:lnTo>
                      <a:pt x="2555" y="2435"/>
                    </a:lnTo>
                    <a:lnTo>
                      <a:pt x="2542" y="2466"/>
                    </a:lnTo>
                    <a:lnTo>
                      <a:pt x="2525" y="2495"/>
                    </a:lnTo>
                    <a:lnTo>
                      <a:pt x="2504" y="2520"/>
                    </a:lnTo>
                    <a:lnTo>
                      <a:pt x="2478" y="2541"/>
                    </a:lnTo>
                    <a:lnTo>
                      <a:pt x="2450" y="2558"/>
                    </a:lnTo>
                    <a:lnTo>
                      <a:pt x="2419" y="2571"/>
                    </a:lnTo>
                    <a:lnTo>
                      <a:pt x="2386" y="2579"/>
                    </a:lnTo>
                    <a:lnTo>
                      <a:pt x="2352" y="2582"/>
                    </a:lnTo>
                    <a:lnTo>
                      <a:pt x="213" y="2582"/>
                    </a:lnTo>
                    <a:lnTo>
                      <a:pt x="179" y="2579"/>
                    </a:lnTo>
                    <a:lnTo>
                      <a:pt x="146" y="2571"/>
                    </a:lnTo>
                    <a:lnTo>
                      <a:pt x="116" y="2558"/>
                    </a:lnTo>
                    <a:lnTo>
                      <a:pt x="88" y="2541"/>
                    </a:lnTo>
                    <a:lnTo>
                      <a:pt x="63" y="2520"/>
                    </a:lnTo>
                    <a:lnTo>
                      <a:pt x="41" y="2495"/>
                    </a:lnTo>
                    <a:lnTo>
                      <a:pt x="24" y="2466"/>
                    </a:lnTo>
                    <a:lnTo>
                      <a:pt x="11" y="2435"/>
                    </a:lnTo>
                    <a:lnTo>
                      <a:pt x="3" y="2402"/>
                    </a:lnTo>
                    <a:lnTo>
                      <a:pt x="0" y="2368"/>
                    </a:lnTo>
                    <a:lnTo>
                      <a:pt x="0" y="216"/>
                    </a:lnTo>
                    <a:lnTo>
                      <a:pt x="3" y="180"/>
                    </a:lnTo>
                    <a:lnTo>
                      <a:pt x="11" y="147"/>
                    </a:lnTo>
                    <a:lnTo>
                      <a:pt x="24" y="117"/>
                    </a:lnTo>
                    <a:lnTo>
                      <a:pt x="41" y="89"/>
                    </a:lnTo>
                    <a:lnTo>
                      <a:pt x="63" y="63"/>
                    </a:lnTo>
                    <a:lnTo>
                      <a:pt x="88" y="41"/>
                    </a:lnTo>
                    <a:lnTo>
                      <a:pt x="116" y="24"/>
                    </a:lnTo>
                    <a:lnTo>
                      <a:pt x="146" y="11"/>
                    </a:lnTo>
                    <a:lnTo>
                      <a:pt x="179" y="3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006600"/>
              </a:solidFill>
              <a:ln w="0">
                <a:solidFill>
                  <a:srgbClr val="0066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F6FC6"/>
                  </a:solidFill>
                </a:endParaRPr>
              </a:p>
            </p:txBody>
          </p:sp>
        </p:grpSp>
        <p:grpSp>
          <p:nvGrpSpPr>
            <p:cNvPr id="69" name="Группа 74">
              <a:extLst>
                <a:ext uri="{FF2B5EF4-FFF2-40B4-BE49-F238E27FC236}">
                  <a16:creationId xmlns:a16="http://schemas.microsoft.com/office/drawing/2014/main" id="{19F425B6-4FE5-45CD-BD85-BB5538B92003}"/>
                </a:ext>
              </a:extLst>
            </p:cNvPr>
            <p:cNvGrpSpPr/>
            <p:nvPr/>
          </p:nvGrpSpPr>
          <p:grpSpPr>
            <a:xfrm>
              <a:off x="710190" y="1575780"/>
              <a:ext cx="711368" cy="686247"/>
              <a:chOff x="-2860708" y="4513723"/>
              <a:chExt cx="2562225" cy="2471741"/>
            </a:xfrm>
            <a:solidFill>
              <a:schemeClr val="bg2">
                <a:lumMod val="25000"/>
                <a:alpha val="13000"/>
              </a:schemeClr>
            </a:solidFill>
          </p:grpSpPr>
          <p:sp>
            <p:nvSpPr>
              <p:cNvPr id="72" name="Freeform 64">
                <a:extLst>
                  <a:ext uri="{FF2B5EF4-FFF2-40B4-BE49-F238E27FC236}">
                    <a16:creationId xmlns:a16="http://schemas.microsoft.com/office/drawing/2014/main" id="{3AF64E5D-DAC3-455F-B5B5-44A9E8E2B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17608" y="4513723"/>
                <a:ext cx="619125" cy="622301"/>
              </a:xfrm>
              <a:custGeom>
                <a:avLst/>
                <a:gdLst>
                  <a:gd name="T0" fmla="*/ 340 w 781"/>
                  <a:gd name="T1" fmla="*/ 0 h 785"/>
                  <a:gd name="T2" fmla="*/ 340 w 781"/>
                  <a:gd name="T3" fmla="*/ 0 h 785"/>
                  <a:gd name="T4" fmla="*/ 363 w 781"/>
                  <a:gd name="T5" fmla="*/ 2 h 785"/>
                  <a:gd name="T6" fmla="*/ 386 w 781"/>
                  <a:gd name="T7" fmla="*/ 7 h 785"/>
                  <a:gd name="T8" fmla="*/ 408 w 781"/>
                  <a:gd name="T9" fmla="*/ 17 h 785"/>
                  <a:gd name="T10" fmla="*/ 429 w 781"/>
                  <a:gd name="T11" fmla="*/ 30 h 785"/>
                  <a:gd name="T12" fmla="*/ 448 w 781"/>
                  <a:gd name="T13" fmla="*/ 46 h 785"/>
                  <a:gd name="T14" fmla="*/ 737 w 781"/>
                  <a:gd name="T15" fmla="*/ 336 h 785"/>
                  <a:gd name="T16" fmla="*/ 755 w 781"/>
                  <a:gd name="T17" fmla="*/ 357 h 785"/>
                  <a:gd name="T18" fmla="*/ 768 w 781"/>
                  <a:gd name="T19" fmla="*/ 381 h 785"/>
                  <a:gd name="T20" fmla="*/ 777 w 781"/>
                  <a:gd name="T21" fmla="*/ 406 h 785"/>
                  <a:gd name="T22" fmla="*/ 781 w 781"/>
                  <a:gd name="T23" fmla="*/ 431 h 785"/>
                  <a:gd name="T24" fmla="*/ 781 w 781"/>
                  <a:gd name="T25" fmla="*/ 457 h 785"/>
                  <a:gd name="T26" fmla="*/ 777 w 781"/>
                  <a:gd name="T27" fmla="*/ 483 h 785"/>
                  <a:gd name="T28" fmla="*/ 768 w 781"/>
                  <a:gd name="T29" fmla="*/ 509 h 785"/>
                  <a:gd name="T30" fmla="*/ 755 w 781"/>
                  <a:gd name="T31" fmla="*/ 532 h 785"/>
                  <a:gd name="T32" fmla="*/ 737 w 781"/>
                  <a:gd name="T33" fmla="*/ 553 h 785"/>
                  <a:gd name="T34" fmla="*/ 505 w 781"/>
                  <a:gd name="T35" fmla="*/ 785 h 785"/>
                  <a:gd name="T36" fmla="*/ 0 w 781"/>
                  <a:gd name="T37" fmla="*/ 278 h 785"/>
                  <a:gd name="T38" fmla="*/ 232 w 781"/>
                  <a:gd name="T39" fmla="*/ 45 h 785"/>
                  <a:gd name="T40" fmla="*/ 251 w 781"/>
                  <a:gd name="T41" fmla="*/ 29 h 785"/>
                  <a:gd name="T42" fmla="*/ 271 w 781"/>
                  <a:gd name="T43" fmla="*/ 17 h 785"/>
                  <a:gd name="T44" fmla="*/ 293 w 781"/>
                  <a:gd name="T45" fmla="*/ 7 h 785"/>
                  <a:gd name="T46" fmla="*/ 316 w 781"/>
                  <a:gd name="T47" fmla="*/ 2 h 785"/>
                  <a:gd name="T48" fmla="*/ 340 w 781"/>
                  <a:gd name="T49" fmla="*/ 0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81" h="785">
                    <a:moveTo>
                      <a:pt x="340" y="0"/>
                    </a:moveTo>
                    <a:lnTo>
                      <a:pt x="340" y="0"/>
                    </a:lnTo>
                    <a:lnTo>
                      <a:pt x="363" y="2"/>
                    </a:lnTo>
                    <a:lnTo>
                      <a:pt x="386" y="7"/>
                    </a:lnTo>
                    <a:lnTo>
                      <a:pt x="408" y="17"/>
                    </a:lnTo>
                    <a:lnTo>
                      <a:pt x="429" y="30"/>
                    </a:lnTo>
                    <a:lnTo>
                      <a:pt x="448" y="46"/>
                    </a:lnTo>
                    <a:lnTo>
                      <a:pt x="737" y="336"/>
                    </a:lnTo>
                    <a:lnTo>
                      <a:pt x="755" y="357"/>
                    </a:lnTo>
                    <a:lnTo>
                      <a:pt x="768" y="381"/>
                    </a:lnTo>
                    <a:lnTo>
                      <a:pt x="777" y="406"/>
                    </a:lnTo>
                    <a:lnTo>
                      <a:pt x="781" y="431"/>
                    </a:lnTo>
                    <a:lnTo>
                      <a:pt x="781" y="457"/>
                    </a:lnTo>
                    <a:lnTo>
                      <a:pt x="777" y="483"/>
                    </a:lnTo>
                    <a:lnTo>
                      <a:pt x="768" y="509"/>
                    </a:lnTo>
                    <a:lnTo>
                      <a:pt x="755" y="532"/>
                    </a:lnTo>
                    <a:lnTo>
                      <a:pt x="737" y="553"/>
                    </a:lnTo>
                    <a:lnTo>
                      <a:pt x="505" y="785"/>
                    </a:lnTo>
                    <a:lnTo>
                      <a:pt x="0" y="278"/>
                    </a:lnTo>
                    <a:lnTo>
                      <a:pt x="232" y="45"/>
                    </a:lnTo>
                    <a:lnTo>
                      <a:pt x="251" y="29"/>
                    </a:lnTo>
                    <a:lnTo>
                      <a:pt x="271" y="17"/>
                    </a:lnTo>
                    <a:lnTo>
                      <a:pt x="293" y="7"/>
                    </a:lnTo>
                    <a:lnTo>
                      <a:pt x="316" y="2"/>
                    </a:lnTo>
                    <a:lnTo>
                      <a:pt x="3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3" name="Freeform 65">
                <a:extLst>
                  <a:ext uri="{FF2B5EF4-FFF2-40B4-BE49-F238E27FC236}">
                    <a16:creationId xmlns:a16="http://schemas.microsoft.com/office/drawing/2014/main" id="{CA3B94D6-CB61-47AD-AE89-817D8D140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108232" y="4818527"/>
                <a:ext cx="1504952" cy="1512889"/>
              </a:xfrm>
              <a:custGeom>
                <a:avLst/>
                <a:gdLst>
                  <a:gd name="T0" fmla="*/ 1391 w 1896"/>
                  <a:gd name="T1" fmla="*/ 0 h 1905"/>
                  <a:gd name="T2" fmla="*/ 1896 w 1896"/>
                  <a:gd name="T3" fmla="*/ 508 h 1905"/>
                  <a:gd name="T4" fmla="*/ 506 w 1896"/>
                  <a:gd name="T5" fmla="*/ 1905 h 1905"/>
                  <a:gd name="T6" fmla="*/ 0 w 1896"/>
                  <a:gd name="T7" fmla="*/ 1398 h 1905"/>
                  <a:gd name="T8" fmla="*/ 1391 w 1896"/>
                  <a:gd name="T9" fmla="*/ 0 h 19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96" h="1905">
                    <a:moveTo>
                      <a:pt x="1391" y="0"/>
                    </a:moveTo>
                    <a:lnTo>
                      <a:pt x="1896" y="508"/>
                    </a:lnTo>
                    <a:lnTo>
                      <a:pt x="506" y="1905"/>
                    </a:lnTo>
                    <a:lnTo>
                      <a:pt x="0" y="1398"/>
                    </a:lnTo>
                    <a:lnTo>
                      <a:pt x="139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4" name="Freeform 66">
                <a:extLst>
                  <a:ext uri="{FF2B5EF4-FFF2-40B4-BE49-F238E27FC236}">
                    <a16:creationId xmlns:a16="http://schemas.microsoft.com/office/drawing/2014/main" id="{37C64373-77F5-4FDC-9D22-4BB9583D18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284070" y="6029209"/>
                <a:ext cx="485775" cy="488951"/>
              </a:xfrm>
              <a:custGeom>
                <a:avLst/>
                <a:gdLst>
                  <a:gd name="T0" fmla="*/ 108 w 613"/>
                  <a:gd name="T1" fmla="*/ 0 h 615"/>
                  <a:gd name="T2" fmla="*/ 613 w 613"/>
                  <a:gd name="T3" fmla="*/ 507 h 615"/>
                  <a:gd name="T4" fmla="*/ 0 w 613"/>
                  <a:gd name="T5" fmla="*/ 615 h 615"/>
                  <a:gd name="T6" fmla="*/ 108 w 613"/>
                  <a:gd name="T7" fmla="*/ 0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" h="615">
                    <a:moveTo>
                      <a:pt x="108" y="0"/>
                    </a:moveTo>
                    <a:lnTo>
                      <a:pt x="613" y="507"/>
                    </a:lnTo>
                    <a:lnTo>
                      <a:pt x="0" y="615"/>
                    </a:lnTo>
                    <a:lnTo>
                      <a:pt x="10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5" name="Freeform 67">
                <a:extLst>
                  <a:ext uri="{FF2B5EF4-FFF2-40B4-BE49-F238E27FC236}">
                    <a16:creationId xmlns:a16="http://schemas.microsoft.com/office/drawing/2014/main" id="{6EA4061F-3614-4343-A733-51932DBDB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860708" y="4936001"/>
                <a:ext cx="2036762" cy="2049463"/>
              </a:xfrm>
              <a:custGeom>
                <a:avLst/>
                <a:gdLst>
                  <a:gd name="T0" fmla="*/ 213 w 2566"/>
                  <a:gd name="T1" fmla="*/ 0 h 2582"/>
                  <a:gd name="T2" fmla="*/ 2007 w 2566"/>
                  <a:gd name="T3" fmla="*/ 0 h 2582"/>
                  <a:gd name="T4" fmla="*/ 1675 w 2566"/>
                  <a:gd name="T5" fmla="*/ 333 h 2582"/>
                  <a:gd name="T6" fmla="*/ 331 w 2566"/>
                  <a:gd name="T7" fmla="*/ 333 h 2582"/>
                  <a:gd name="T8" fmla="*/ 331 w 2566"/>
                  <a:gd name="T9" fmla="*/ 2250 h 2582"/>
                  <a:gd name="T10" fmla="*/ 2235 w 2566"/>
                  <a:gd name="T11" fmla="*/ 2250 h 2582"/>
                  <a:gd name="T12" fmla="*/ 2235 w 2566"/>
                  <a:gd name="T13" fmla="*/ 1160 h 2582"/>
                  <a:gd name="T14" fmla="*/ 2566 w 2566"/>
                  <a:gd name="T15" fmla="*/ 829 h 2582"/>
                  <a:gd name="T16" fmla="*/ 2566 w 2566"/>
                  <a:gd name="T17" fmla="*/ 2368 h 2582"/>
                  <a:gd name="T18" fmla="*/ 2564 w 2566"/>
                  <a:gd name="T19" fmla="*/ 2402 h 2582"/>
                  <a:gd name="T20" fmla="*/ 2555 w 2566"/>
                  <a:gd name="T21" fmla="*/ 2435 h 2582"/>
                  <a:gd name="T22" fmla="*/ 2542 w 2566"/>
                  <a:gd name="T23" fmla="*/ 2466 h 2582"/>
                  <a:gd name="T24" fmla="*/ 2525 w 2566"/>
                  <a:gd name="T25" fmla="*/ 2495 h 2582"/>
                  <a:gd name="T26" fmla="*/ 2504 w 2566"/>
                  <a:gd name="T27" fmla="*/ 2520 h 2582"/>
                  <a:gd name="T28" fmla="*/ 2478 w 2566"/>
                  <a:gd name="T29" fmla="*/ 2541 h 2582"/>
                  <a:gd name="T30" fmla="*/ 2450 w 2566"/>
                  <a:gd name="T31" fmla="*/ 2558 h 2582"/>
                  <a:gd name="T32" fmla="*/ 2419 w 2566"/>
                  <a:gd name="T33" fmla="*/ 2571 h 2582"/>
                  <a:gd name="T34" fmla="*/ 2386 w 2566"/>
                  <a:gd name="T35" fmla="*/ 2579 h 2582"/>
                  <a:gd name="T36" fmla="*/ 2352 w 2566"/>
                  <a:gd name="T37" fmla="*/ 2582 h 2582"/>
                  <a:gd name="T38" fmla="*/ 213 w 2566"/>
                  <a:gd name="T39" fmla="*/ 2582 h 2582"/>
                  <a:gd name="T40" fmla="*/ 179 w 2566"/>
                  <a:gd name="T41" fmla="*/ 2579 h 2582"/>
                  <a:gd name="T42" fmla="*/ 146 w 2566"/>
                  <a:gd name="T43" fmla="*/ 2571 h 2582"/>
                  <a:gd name="T44" fmla="*/ 116 w 2566"/>
                  <a:gd name="T45" fmla="*/ 2558 h 2582"/>
                  <a:gd name="T46" fmla="*/ 88 w 2566"/>
                  <a:gd name="T47" fmla="*/ 2541 h 2582"/>
                  <a:gd name="T48" fmla="*/ 63 w 2566"/>
                  <a:gd name="T49" fmla="*/ 2520 h 2582"/>
                  <a:gd name="T50" fmla="*/ 41 w 2566"/>
                  <a:gd name="T51" fmla="*/ 2495 h 2582"/>
                  <a:gd name="T52" fmla="*/ 24 w 2566"/>
                  <a:gd name="T53" fmla="*/ 2466 h 2582"/>
                  <a:gd name="T54" fmla="*/ 11 w 2566"/>
                  <a:gd name="T55" fmla="*/ 2435 h 2582"/>
                  <a:gd name="T56" fmla="*/ 3 w 2566"/>
                  <a:gd name="T57" fmla="*/ 2402 h 2582"/>
                  <a:gd name="T58" fmla="*/ 0 w 2566"/>
                  <a:gd name="T59" fmla="*/ 2368 h 2582"/>
                  <a:gd name="T60" fmla="*/ 0 w 2566"/>
                  <a:gd name="T61" fmla="*/ 216 h 2582"/>
                  <a:gd name="T62" fmla="*/ 3 w 2566"/>
                  <a:gd name="T63" fmla="*/ 180 h 2582"/>
                  <a:gd name="T64" fmla="*/ 11 w 2566"/>
                  <a:gd name="T65" fmla="*/ 147 h 2582"/>
                  <a:gd name="T66" fmla="*/ 24 w 2566"/>
                  <a:gd name="T67" fmla="*/ 117 h 2582"/>
                  <a:gd name="T68" fmla="*/ 41 w 2566"/>
                  <a:gd name="T69" fmla="*/ 89 h 2582"/>
                  <a:gd name="T70" fmla="*/ 63 w 2566"/>
                  <a:gd name="T71" fmla="*/ 63 h 2582"/>
                  <a:gd name="T72" fmla="*/ 88 w 2566"/>
                  <a:gd name="T73" fmla="*/ 41 h 2582"/>
                  <a:gd name="T74" fmla="*/ 116 w 2566"/>
                  <a:gd name="T75" fmla="*/ 24 h 2582"/>
                  <a:gd name="T76" fmla="*/ 146 w 2566"/>
                  <a:gd name="T77" fmla="*/ 11 h 2582"/>
                  <a:gd name="T78" fmla="*/ 179 w 2566"/>
                  <a:gd name="T79" fmla="*/ 3 h 2582"/>
                  <a:gd name="T80" fmla="*/ 213 w 2566"/>
                  <a:gd name="T81" fmla="*/ 0 h 2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66" h="2582">
                    <a:moveTo>
                      <a:pt x="213" y="0"/>
                    </a:moveTo>
                    <a:lnTo>
                      <a:pt x="2007" y="0"/>
                    </a:lnTo>
                    <a:lnTo>
                      <a:pt x="1675" y="333"/>
                    </a:lnTo>
                    <a:lnTo>
                      <a:pt x="331" y="333"/>
                    </a:lnTo>
                    <a:lnTo>
                      <a:pt x="331" y="2250"/>
                    </a:lnTo>
                    <a:lnTo>
                      <a:pt x="2235" y="2250"/>
                    </a:lnTo>
                    <a:lnTo>
                      <a:pt x="2235" y="1160"/>
                    </a:lnTo>
                    <a:lnTo>
                      <a:pt x="2566" y="829"/>
                    </a:lnTo>
                    <a:lnTo>
                      <a:pt x="2566" y="2368"/>
                    </a:lnTo>
                    <a:lnTo>
                      <a:pt x="2564" y="2402"/>
                    </a:lnTo>
                    <a:lnTo>
                      <a:pt x="2555" y="2435"/>
                    </a:lnTo>
                    <a:lnTo>
                      <a:pt x="2542" y="2466"/>
                    </a:lnTo>
                    <a:lnTo>
                      <a:pt x="2525" y="2495"/>
                    </a:lnTo>
                    <a:lnTo>
                      <a:pt x="2504" y="2520"/>
                    </a:lnTo>
                    <a:lnTo>
                      <a:pt x="2478" y="2541"/>
                    </a:lnTo>
                    <a:lnTo>
                      <a:pt x="2450" y="2558"/>
                    </a:lnTo>
                    <a:lnTo>
                      <a:pt x="2419" y="2571"/>
                    </a:lnTo>
                    <a:lnTo>
                      <a:pt x="2386" y="2579"/>
                    </a:lnTo>
                    <a:lnTo>
                      <a:pt x="2352" y="2582"/>
                    </a:lnTo>
                    <a:lnTo>
                      <a:pt x="213" y="2582"/>
                    </a:lnTo>
                    <a:lnTo>
                      <a:pt x="179" y="2579"/>
                    </a:lnTo>
                    <a:lnTo>
                      <a:pt x="146" y="2571"/>
                    </a:lnTo>
                    <a:lnTo>
                      <a:pt x="116" y="2558"/>
                    </a:lnTo>
                    <a:lnTo>
                      <a:pt x="88" y="2541"/>
                    </a:lnTo>
                    <a:lnTo>
                      <a:pt x="63" y="2520"/>
                    </a:lnTo>
                    <a:lnTo>
                      <a:pt x="41" y="2495"/>
                    </a:lnTo>
                    <a:lnTo>
                      <a:pt x="24" y="2466"/>
                    </a:lnTo>
                    <a:lnTo>
                      <a:pt x="11" y="2435"/>
                    </a:lnTo>
                    <a:lnTo>
                      <a:pt x="3" y="2402"/>
                    </a:lnTo>
                    <a:lnTo>
                      <a:pt x="0" y="2368"/>
                    </a:lnTo>
                    <a:lnTo>
                      <a:pt x="0" y="216"/>
                    </a:lnTo>
                    <a:lnTo>
                      <a:pt x="3" y="180"/>
                    </a:lnTo>
                    <a:lnTo>
                      <a:pt x="11" y="147"/>
                    </a:lnTo>
                    <a:lnTo>
                      <a:pt x="24" y="117"/>
                    </a:lnTo>
                    <a:lnTo>
                      <a:pt x="41" y="89"/>
                    </a:lnTo>
                    <a:lnTo>
                      <a:pt x="63" y="63"/>
                    </a:lnTo>
                    <a:lnTo>
                      <a:pt x="88" y="41"/>
                    </a:lnTo>
                    <a:lnTo>
                      <a:pt x="116" y="24"/>
                    </a:lnTo>
                    <a:lnTo>
                      <a:pt x="146" y="11"/>
                    </a:lnTo>
                    <a:lnTo>
                      <a:pt x="179" y="3"/>
                    </a:lnTo>
                    <a:lnTo>
                      <a:pt x="2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0" name="TextBox 84">
              <a:extLst>
                <a:ext uri="{FF2B5EF4-FFF2-40B4-BE49-F238E27FC236}">
                  <a16:creationId xmlns:a16="http://schemas.microsoft.com/office/drawing/2014/main" id="{71E60EEF-81CB-4B7C-BF21-6DCC04B26A97}"/>
                </a:ext>
              </a:extLst>
            </p:cNvPr>
            <p:cNvSpPr txBox="1"/>
            <p:nvPr/>
          </p:nvSpPr>
          <p:spPr>
            <a:xfrm>
              <a:off x="1447570" y="1166940"/>
              <a:ext cx="1846659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rgbClr val="006600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班級共讀書箱</a:t>
              </a:r>
              <a:endParaRPr lang="en-US" sz="2400" b="1" dirty="0">
                <a:solidFill>
                  <a:srgbClr val="0066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71" name="TextBox 85">
              <a:extLst>
                <a:ext uri="{FF2B5EF4-FFF2-40B4-BE49-F238E27FC236}">
                  <a16:creationId xmlns:a16="http://schemas.microsoft.com/office/drawing/2014/main" id="{F107E9A9-451C-4C65-834D-F9BF11D50168}"/>
                </a:ext>
              </a:extLst>
            </p:cNvPr>
            <p:cNvSpPr txBox="1"/>
            <p:nvPr/>
          </p:nvSpPr>
          <p:spPr>
            <a:xfrm flipH="1">
              <a:off x="1229770" y="1626711"/>
              <a:ext cx="2375570" cy="8954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zh-TW" altLang="en-US" sz="1600" b="1" dirty="0">
                  <a:latin typeface="標楷體" panose="03000509000000000000" pitchFamily="65" charset="-120"/>
                  <a:ea typeface="標楷體" panose="03000509000000000000" pitchFamily="65" charset="-120"/>
                  <a:cs typeface="Open Sans" panose="020B0606030504020204" pitchFamily="34" charset="0"/>
                </a:rPr>
                <a:t>建置共讀書箱每箱</a:t>
              </a:r>
              <a:r>
                <a:rPr lang="en-US" altLang="zh-TW" sz="1600" b="1" dirty="0">
                  <a:latin typeface="標楷體" panose="03000509000000000000" pitchFamily="65" charset="-120"/>
                  <a:ea typeface="標楷體" panose="03000509000000000000" pitchFamily="65" charset="-120"/>
                  <a:cs typeface="Open Sans" panose="020B0606030504020204" pitchFamily="34" charset="0"/>
                </a:rPr>
                <a:t>30</a:t>
              </a:r>
              <a:r>
                <a:rPr lang="zh-TW" altLang="en-US" sz="1600" b="1" dirty="0">
                  <a:latin typeface="標楷體" panose="03000509000000000000" pitchFamily="65" charset="-120"/>
                  <a:ea typeface="標楷體" panose="03000509000000000000" pitchFamily="65" charset="-120"/>
                  <a:cs typeface="Open Sans" panose="020B0606030504020204" pitchFamily="34" charset="0"/>
                </a:rPr>
                <a:t>冊，提升學生閱讀能力並充分利用學校圖書資源。</a:t>
              </a:r>
              <a:endParaRPr lang="en-US" altLang="zh-TW" sz="1600" b="1" dirty="0">
                <a:latin typeface="標楷體" panose="03000509000000000000" pitchFamily="65" charset="-120"/>
                <a:ea typeface="標楷體" panose="03000509000000000000" pitchFamily="65" charset="-120"/>
                <a:cs typeface="Open Sans" panose="020B0606030504020204" pitchFamily="34" charset="0"/>
              </a:endParaRPr>
            </a:p>
          </p:txBody>
        </p:sp>
      </p:grpSp>
      <p:grpSp>
        <p:nvGrpSpPr>
          <p:cNvPr id="80" name="Group 94">
            <a:extLst>
              <a:ext uri="{FF2B5EF4-FFF2-40B4-BE49-F238E27FC236}">
                <a16:creationId xmlns:a16="http://schemas.microsoft.com/office/drawing/2014/main" id="{18225C85-015D-4FDB-B1DC-32C90BA0C7D5}"/>
              </a:ext>
            </a:extLst>
          </p:cNvPr>
          <p:cNvGrpSpPr/>
          <p:nvPr/>
        </p:nvGrpSpPr>
        <p:grpSpPr>
          <a:xfrm>
            <a:off x="7623086" y="4992421"/>
            <a:ext cx="2722203" cy="1492331"/>
            <a:chOff x="1111384" y="2767439"/>
            <a:chExt cx="2722203" cy="1492331"/>
          </a:xfrm>
        </p:grpSpPr>
        <p:sp>
          <p:nvSpPr>
            <p:cNvPr id="81" name="Freeform 351">
              <a:extLst>
                <a:ext uri="{FF2B5EF4-FFF2-40B4-BE49-F238E27FC236}">
                  <a16:creationId xmlns:a16="http://schemas.microsoft.com/office/drawing/2014/main" id="{069629C4-6F3A-458B-9F00-D91260644A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8474" y="2767439"/>
              <a:ext cx="385913" cy="390802"/>
            </a:xfrm>
            <a:custGeom>
              <a:avLst/>
              <a:gdLst>
                <a:gd name="T0" fmla="*/ 1614 w 3316"/>
                <a:gd name="T1" fmla="*/ 771 h 3357"/>
                <a:gd name="T2" fmla="*/ 1574 w 3316"/>
                <a:gd name="T3" fmla="*/ 823 h 3357"/>
                <a:gd name="T4" fmla="*/ 771 w 3316"/>
                <a:gd name="T5" fmla="*/ 1396 h 3357"/>
                <a:gd name="T6" fmla="*/ 718 w 3316"/>
                <a:gd name="T7" fmla="*/ 1438 h 3357"/>
                <a:gd name="T8" fmla="*/ 708 w 3316"/>
                <a:gd name="T9" fmla="*/ 1505 h 3357"/>
                <a:gd name="T10" fmla="*/ 743 w 3316"/>
                <a:gd name="T11" fmla="*/ 1556 h 3357"/>
                <a:gd name="T12" fmla="*/ 1034 w 3316"/>
                <a:gd name="T13" fmla="*/ 2494 h 3357"/>
                <a:gd name="T14" fmla="*/ 1046 w 3316"/>
                <a:gd name="T15" fmla="*/ 2554 h 3357"/>
                <a:gd name="T16" fmla="*/ 1098 w 3316"/>
                <a:gd name="T17" fmla="*/ 2596 h 3357"/>
                <a:gd name="T18" fmla="*/ 1159 w 3316"/>
                <a:gd name="T19" fmla="*/ 2590 h 3357"/>
                <a:gd name="T20" fmla="*/ 2142 w 3316"/>
                <a:gd name="T21" fmla="*/ 2581 h 3357"/>
                <a:gd name="T22" fmla="*/ 2195 w 3316"/>
                <a:gd name="T23" fmla="*/ 2599 h 3357"/>
                <a:gd name="T24" fmla="*/ 2251 w 3316"/>
                <a:gd name="T25" fmla="*/ 2579 h 3357"/>
                <a:gd name="T26" fmla="*/ 2281 w 3316"/>
                <a:gd name="T27" fmla="*/ 2529 h 3357"/>
                <a:gd name="T28" fmla="*/ 2280 w 3316"/>
                <a:gd name="T29" fmla="*/ 2479 h 3357"/>
                <a:gd name="T30" fmla="*/ 2590 w 3316"/>
                <a:gd name="T31" fmla="*/ 1543 h 3357"/>
                <a:gd name="T32" fmla="*/ 2612 w 3316"/>
                <a:gd name="T33" fmla="*/ 1483 h 3357"/>
                <a:gd name="T34" fmla="*/ 2585 w 3316"/>
                <a:gd name="T35" fmla="*/ 1419 h 3357"/>
                <a:gd name="T36" fmla="*/ 2523 w 3316"/>
                <a:gd name="T37" fmla="*/ 1392 h 3357"/>
                <a:gd name="T38" fmla="*/ 1734 w 3316"/>
                <a:gd name="T39" fmla="*/ 802 h 3357"/>
                <a:gd name="T40" fmla="*/ 1681 w 3316"/>
                <a:gd name="T41" fmla="*/ 762 h 3357"/>
                <a:gd name="T42" fmla="*/ 1763 w 3316"/>
                <a:gd name="T43" fmla="*/ 3 h 3357"/>
                <a:gd name="T44" fmla="*/ 2066 w 3316"/>
                <a:gd name="T45" fmla="*/ 52 h 3357"/>
                <a:gd name="T46" fmla="*/ 2348 w 3316"/>
                <a:gd name="T47" fmla="*/ 152 h 3357"/>
                <a:gd name="T48" fmla="*/ 2605 w 3316"/>
                <a:gd name="T49" fmla="*/ 301 h 3357"/>
                <a:gd name="T50" fmla="*/ 2831 w 3316"/>
                <a:gd name="T51" fmla="*/ 493 h 3357"/>
                <a:gd name="T52" fmla="*/ 3019 w 3316"/>
                <a:gd name="T53" fmla="*/ 720 h 3357"/>
                <a:gd name="T54" fmla="*/ 3166 w 3316"/>
                <a:gd name="T55" fmla="*/ 980 h 3357"/>
                <a:gd name="T56" fmla="*/ 3266 w 3316"/>
                <a:gd name="T57" fmla="*/ 1266 h 3357"/>
                <a:gd name="T58" fmla="*/ 3313 w 3316"/>
                <a:gd name="T59" fmla="*/ 1573 h 3357"/>
                <a:gd name="T60" fmla="*/ 3304 w 3316"/>
                <a:gd name="T61" fmla="*/ 1889 h 3357"/>
                <a:gd name="T62" fmla="*/ 3238 w 3316"/>
                <a:gd name="T63" fmla="*/ 2189 h 3357"/>
                <a:gd name="T64" fmla="*/ 3122 w 3316"/>
                <a:gd name="T65" fmla="*/ 2468 h 3357"/>
                <a:gd name="T66" fmla="*/ 2960 w 3316"/>
                <a:gd name="T67" fmla="*/ 2716 h 3357"/>
                <a:gd name="T68" fmla="*/ 2759 w 3316"/>
                <a:gd name="T69" fmla="*/ 2933 h 3357"/>
                <a:gd name="T70" fmla="*/ 2523 w 3316"/>
                <a:gd name="T71" fmla="*/ 3111 h 3357"/>
                <a:gd name="T72" fmla="*/ 2257 w 3316"/>
                <a:gd name="T73" fmla="*/ 3245 h 3357"/>
                <a:gd name="T74" fmla="*/ 1967 w 3316"/>
                <a:gd name="T75" fmla="*/ 3329 h 3357"/>
                <a:gd name="T76" fmla="*/ 1659 w 3316"/>
                <a:gd name="T77" fmla="*/ 3357 h 3357"/>
                <a:gd name="T78" fmla="*/ 1349 w 3316"/>
                <a:gd name="T79" fmla="*/ 3329 h 3357"/>
                <a:gd name="T80" fmla="*/ 1060 w 3316"/>
                <a:gd name="T81" fmla="*/ 3245 h 3357"/>
                <a:gd name="T82" fmla="*/ 793 w 3316"/>
                <a:gd name="T83" fmla="*/ 3111 h 3357"/>
                <a:gd name="T84" fmla="*/ 558 w 3316"/>
                <a:gd name="T85" fmla="*/ 2933 h 3357"/>
                <a:gd name="T86" fmla="*/ 356 w 3316"/>
                <a:gd name="T87" fmla="*/ 2716 h 3357"/>
                <a:gd name="T88" fmla="*/ 195 w 3316"/>
                <a:gd name="T89" fmla="*/ 2468 h 3357"/>
                <a:gd name="T90" fmla="*/ 79 w 3316"/>
                <a:gd name="T91" fmla="*/ 2189 h 3357"/>
                <a:gd name="T92" fmla="*/ 13 w 3316"/>
                <a:gd name="T93" fmla="*/ 1889 h 3357"/>
                <a:gd name="T94" fmla="*/ 3 w 3316"/>
                <a:gd name="T95" fmla="*/ 1573 h 3357"/>
                <a:gd name="T96" fmla="*/ 51 w 3316"/>
                <a:gd name="T97" fmla="*/ 1266 h 3357"/>
                <a:gd name="T98" fmla="*/ 150 w 3316"/>
                <a:gd name="T99" fmla="*/ 980 h 3357"/>
                <a:gd name="T100" fmla="*/ 298 w 3316"/>
                <a:gd name="T101" fmla="*/ 720 h 3357"/>
                <a:gd name="T102" fmla="*/ 486 w 3316"/>
                <a:gd name="T103" fmla="*/ 493 h 3357"/>
                <a:gd name="T104" fmla="*/ 712 w 3316"/>
                <a:gd name="T105" fmla="*/ 301 h 3357"/>
                <a:gd name="T106" fmla="*/ 968 w 3316"/>
                <a:gd name="T107" fmla="*/ 152 h 3357"/>
                <a:gd name="T108" fmla="*/ 1251 w 3316"/>
                <a:gd name="T109" fmla="*/ 52 h 3357"/>
                <a:gd name="T110" fmla="*/ 1554 w 3316"/>
                <a:gd name="T111" fmla="*/ 3 h 3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16" h="3357">
                  <a:moveTo>
                    <a:pt x="1659" y="759"/>
                  </a:moveTo>
                  <a:lnTo>
                    <a:pt x="1635" y="762"/>
                  </a:lnTo>
                  <a:lnTo>
                    <a:pt x="1614" y="771"/>
                  </a:lnTo>
                  <a:lnTo>
                    <a:pt x="1596" y="784"/>
                  </a:lnTo>
                  <a:lnTo>
                    <a:pt x="1583" y="802"/>
                  </a:lnTo>
                  <a:lnTo>
                    <a:pt x="1574" y="823"/>
                  </a:lnTo>
                  <a:lnTo>
                    <a:pt x="1389" y="1392"/>
                  </a:lnTo>
                  <a:lnTo>
                    <a:pt x="795" y="1392"/>
                  </a:lnTo>
                  <a:lnTo>
                    <a:pt x="771" y="1396"/>
                  </a:lnTo>
                  <a:lnTo>
                    <a:pt x="750" y="1405"/>
                  </a:lnTo>
                  <a:lnTo>
                    <a:pt x="731" y="1419"/>
                  </a:lnTo>
                  <a:lnTo>
                    <a:pt x="718" y="1438"/>
                  </a:lnTo>
                  <a:lnTo>
                    <a:pt x="708" y="1459"/>
                  </a:lnTo>
                  <a:lnTo>
                    <a:pt x="705" y="1483"/>
                  </a:lnTo>
                  <a:lnTo>
                    <a:pt x="708" y="1505"/>
                  </a:lnTo>
                  <a:lnTo>
                    <a:pt x="716" y="1525"/>
                  </a:lnTo>
                  <a:lnTo>
                    <a:pt x="727" y="1543"/>
                  </a:lnTo>
                  <a:lnTo>
                    <a:pt x="743" y="1556"/>
                  </a:lnTo>
                  <a:lnTo>
                    <a:pt x="1223" y="1908"/>
                  </a:lnTo>
                  <a:lnTo>
                    <a:pt x="1037" y="2479"/>
                  </a:lnTo>
                  <a:lnTo>
                    <a:pt x="1034" y="2494"/>
                  </a:lnTo>
                  <a:lnTo>
                    <a:pt x="1033" y="2509"/>
                  </a:lnTo>
                  <a:lnTo>
                    <a:pt x="1036" y="2532"/>
                  </a:lnTo>
                  <a:lnTo>
                    <a:pt x="1046" y="2554"/>
                  </a:lnTo>
                  <a:lnTo>
                    <a:pt x="1059" y="2572"/>
                  </a:lnTo>
                  <a:lnTo>
                    <a:pt x="1078" y="2586"/>
                  </a:lnTo>
                  <a:lnTo>
                    <a:pt x="1098" y="2596"/>
                  </a:lnTo>
                  <a:lnTo>
                    <a:pt x="1122" y="2599"/>
                  </a:lnTo>
                  <a:lnTo>
                    <a:pt x="1141" y="2597"/>
                  </a:lnTo>
                  <a:lnTo>
                    <a:pt x="1159" y="2590"/>
                  </a:lnTo>
                  <a:lnTo>
                    <a:pt x="1174" y="2581"/>
                  </a:lnTo>
                  <a:lnTo>
                    <a:pt x="1659" y="2227"/>
                  </a:lnTo>
                  <a:lnTo>
                    <a:pt x="2142" y="2581"/>
                  </a:lnTo>
                  <a:lnTo>
                    <a:pt x="2158" y="2590"/>
                  </a:lnTo>
                  <a:lnTo>
                    <a:pt x="2175" y="2597"/>
                  </a:lnTo>
                  <a:lnTo>
                    <a:pt x="2195" y="2599"/>
                  </a:lnTo>
                  <a:lnTo>
                    <a:pt x="2215" y="2596"/>
                  </a:lnTo>
                  <a:lnTo>
                    <a:pt x="2234" y="2589"/>
                  </a:lnTo>
                  <a:lnTo>
                    <a:pt x="2251" y="2579"/>
                  </a:lnTo>
                  <a:lnTo>
                    <a:pt x="2264" y="2564"/>
                  </a:lnTo>
                  <a:lnTo>
                    <a:pt x="2275" y="2547"/>
                  </a:lnTo>
                  <a:lnTo>
                    <a:pt x="2281" y="2529"/>
                  </a:lnTo>
                  <a:lnTo>
                    <a:pt x="2284" y="2509"/>
                  </a:lnTo>
                  <a:lnTo>
                    <a:pt x="2283" y="2494"/>
                  </a:lnTo>
                  <a:lnTo>
                    <a:pt x="2280" y="2479"/>
                  </a:lnTo>
                  <a:lnTo>
                    <a:pt x="2094" y="1908"/>
                  </a:lnTo>
                  <a:lnTo>
                    <a:pt x="2574" y="1556"/>
                  </a:lnTo>
                  <a:lnTo>
                    <a:pt x="2590" y="1543"/>
                  </a:lnTo>
                  <a:lnTo>
                    <a:pt x="2601" y="1525"/>
                  </a:lnTo>
                  <a:lnTo>
                    <a:pt x="2609" y="1505"/>
                  </a:lnTo>
                  <a:lnTo>
                    <a:pt x="2612" y="1483"/>
                  </a:lnTo>
                  <a:lnTo>
                    <a:pt x="2609" y="1459"/>
                  </a:lnTo>
                  <a:lnTo>
                    <a:pt x="2599" y="1438"/>
                  </a:lnTo>
                  <a:lnTo>
                    <a:pt x="2585" y="1419"/>
                  </a:lnTo>
                  <a:lnTo>
                    <a:pt x="2567" y="1405"/>
                  </a:lnTo>
                  <a:lnTo>
                    <a:pt x="2545" y="1396"/>
                  </a:lnTo>
                  <a:lnTo>
                    <a:pt x="2523" y="1392"/>
                  </a:lnTo>
                  <a:lnTo>
                    <a:pt x="1928" y="1392"/>
                  </a:lnTo>
                  <a:lnTo>
                    <a:pt x="1744" y="823"/>
                  </a:lnTo>
                  <a:lnTo>
                    <a:pt x="1734" y="802"/>
                  </a:lnTo>
                  <a:lnTo>
                    <a:pt x="1721" y="784"/>
                  </a:lnTo>
                  <a:lnTo>
                    <a:pt x="1703" y="771"/>
                  </a:lnTo>
                  <a:lnTo>
                    <a:pt x="1681" y="762"/>
                  </a:lnTo>
                  <a:lnTo>
                    <a:pt x="1659" y="759"/>
                  </a:lnTo>
                  <a:close/>
                  <a:moveTo>
                    <a:pt x="1659" y="0"/>
                  </a:moveTo>
                  <a:lnTo>
                    <a:pt x="1763" y="3"/>
                  </a:lnTo>
                  <a:lnTo>
                    <a:pt x="1866" y="14"/>
                  </a:lnTo>
                  <a:lnTo>
                    <a:pt x="1967" y="30"/>
                  </a:lnTo>
                  <a:lnTo>
                    <a:pt x="2066" y="52"/>
                  </a:lnTo>
                  <a:lnTo>
                    <a:pt x="2163" y="80"/>
                  </a:lnTo>
                  <a:lnTo>
                    <a:pt x="2257" y="114"/>
                  </a:lnTo>
                  <a:lnTo>
                    <a:pt x="2348" y="152"/>
                  </a:lnTo>
                  <a:lnTo>
                    <a:pt x="2438" y="198"/>
                  </a:lnTo>
                  <a:lnTo>
                    <a:pt x="2523" y="247"/>
                  </a:lnTo>
                  <a:lnTo>
                    <a:pt x="2605" y="301"/>
                  </a:lnTo>
                  <a:lnTo>
                    <a:pt x="2683" y="361"/>
                  </a:lnTo>
                  <a:lnTo>
                    <a:pt x="2759" y="424"/>
                  </a:lnTo>
                  <a:lnTo>
                    <a:pt x="2831" y="493"/>
                  </a:lnTo>
                  <a:lnTo>
                    <a:pt x="2897" y="565"/>
                  </a:lnTo>
                  <a:lnTo>
                    <a:pt x="2960" y="641"/>
                  </a:lnTo>
                  <a:lnTo>
                    <a:pt x="3019" y="720"/>
                  </a:lnTo>
                  <a:lnTo>
                    <a:pt x="3073" y="803"/>
                  </a:lnTo>
                  <a:lnTo>
                    <a:pt x="3122" y="891"/>
                  </a:lnTo>
                  <a:lnTo>
                    <a:pt x="3166" y="980"/>
                  </a:lnTo>
                  <a:lnTo>
                    <a:pt x="3205" y="1073"/>
                  </a:lnTo>
                  <a:lnTo>
                    <a:pt x="3238" y="1168"/>
                  </a:lnTo>
                  <a:lnTo>
                    <a:pt x="3266" y="1266"/>
                  </a:lnTo>
                  <a:lnTo>
                    <a:pt x="3288" y="1366"/>
                  </a:lnTo>
                  <a:lnTo>
                    <a:pt x="3304" y="1468"/>
                  </a:lnTo>
                  <a:lnTo>
                    <a:pt x="3313" y="1573"/>
                  </a:lnTo>
                  <a:lnTo>
                    <a:pt x="3316" y="1679"/>
                  </a:lnTo>
                  <a:lnTo>
                    <a:pt x="3313" y="1785"/>
                  </a:lnTo>
                  <a:lnTo>
                    <a:pt x="3304" y="1889"/>
                  </a:lnTo>
                  <a:lnTo>
                    <a:pt x="3288" y="1991"/>
                  </a:lnTo>
                  <a:lnTo>
                    <a:pt x="3266" y="2092"/>
                  </a:lnTo>
                  <a:lnTo>
                    <a:pt x="3238" y="2189"/>
                  </a:lnTo>
                  <a:lnTo>
                    <a:pt x="3205" y="2285"/>
                  </a:lnTo>
                  <a:lnTo>
                    <a:pt x="3166" y="2377"/>
                  </a:lnTo>
                  <a:lnTo>
                    <a:pt x="3122" y="2468"/>
                  </a:lnTo>
                  <a:lnTo>
                    <a:pt x="3073" y="2554"/>
                  </a:lnTo>
                  <a:lnTo>
                    <a:pt x="3019" y="2637"/>
                  </a:lnTo>
                  <a:lnTo>
                    <a:pt x="2960" y="2716"/>
                  </a:lnTo>
                  <a:lnTo>
                    <a:pt x="2897" y="2793"/>
                  </a:lnTo>
                  <a:lnTo>
                    <a:pt x="2831" y="2866"/>
                  </a:lnTo>
                  <a:lnTo>
                    <a:pt x="2759" y="2933"/>
                  </a:lnTo>
                  <a:lnTo>
                    <a:pt x="2683" y="2997"/>
                  </a:lnTo>
                  <a:lnTo>
                    <a:pt x="2605" y="3057"/>
                  </a:lnTo>
                  <a:lnTo>
                    <a:pt x="2523" y="3111"/>
                  </a:lnTo>
                  <a:lnTo>
                    <a:pt x="2438" y="3161"/>
                  </a:lnTo>
                  <a:lnTo>
                    <a:pt x="2348" y="3205"/>
                  </a:lnTo>
                  <a:lnTo>
                    <a:pt x="2257" y="3245"/>
                  </a:lnTo>
                  <a:lnTo>
                    <a:pt x="2163" y="3278"/>
                  </a:lnTo>
                  <a:lnTo>
                    <a:pt x="2066" y="3307"/>
                  </a:lnTo>
                  <a:lnTo>
                    <a:pt x="1967" y="3329"/>
                  </a:lnTo>
                  <a:lnTo>
                    <a:pt x="1866" y="3344"/>
                  </a:lnTo>
                  <a:lnTo>
                    <a:pt x="1763" y="3354"/>
                  </a:lnTo>
                  <a:lnTo>
                    <a:pt x="1659" y="3357"/>
                  </a:lnTo>
                  <a:lnTo>
                    <a:pt x="1554" y="3354"/>
                  </a:lnTo>
                  <a:lnTo>
                    <a:pt x="1450" y="3344"/>
                  </a:lnTo>
                  <a:lnTo>
                    <a:pt x="1349" y="3329"/>
                  </a:lnTo>
                  <a:lnTo>
                    <a:pt x="1251" y="3307"/>
                  </a:lnTo>
                  <a:lnTo>
                    <a:pt x="1153" y="3278"/>
                  </a:lnTo>
                  <a:lnTo>
                    <a:pt x="1060" y="3245"/>
                  </a:lnTo>
                  <a:lnTo>
                    <a:pt x="968" y="3205"/>
                  </a:lnTo>
                  <a:lnTo>
                    <a:pt x="880" y="3161"/>
                  </a:lnTo>
                  <a:lnTo>
                    <a:pt x="793" y="3111"/>
                  </a:lnTo>
                  <a:lnTo>
                    <a:pt x="712" y="3057"/>
                  </a:lnTo>
                  <a:lnTo>
                    <a:pt x="633" y="2997"/>
                  </a:lnTo>
                  <a:lnTo>
                    <a:pt x="558" y="2933"/>
                  </a:lnTo>
                  <a:lnTo>
                    <a:pt x="486" y="2866"/>
                  </a:lnTo>
                  <a:lnTo>
                    <a:pt x="419" y="2793"/>
                  </a:lnTo>
                  <a:lnTo>
                    <a:pt x="356" y="2716"/>
                  </a:lnTo>
                  <a:lnTo>
                    <a:pt x="298" y="2637"/>
                  </a:lnTo>
                  <a:lnTo>
                    <a:pt x="244" y="2554"/>
                  </a:lnTo>
                  <a:lnTo>
                    <a:pt x="195" y="2468"/>
                  </a:lnTo>
                  <a:lnTo>
                    <a:pt x="150" y="2377"/>
                  </a:lnTo>
                  <a:lnTo>
                    <a:pt x="112" y="2285"/>
                  </a:lnTo>
                  <a:lnTo>
                    <a:pt x="79" y="2189"/>
                  </a:lnTo>
                  <a:lnTo>
                    <a:pt x="51" y="2092"/>
                  </a:lnTo>
                  <a:lnTo>
                    <a:pt x="29" y="1991"/>
                  </a:lnTo>
                  <a:lnTo>
                    <a:pt x="13" y="1889"/>
                  </a:lnTo>
                  <a:lnTo>
                    <a:pt x="3" y="1785"/>
                  </a:lnTo>
                  <a:lnTo>
                    <a:pt x="0" y="1679"/>
                  </a:lnTo>
                  <a:lnTo>
                    <a:pt x="3" y="1573"/>
                  </a:lnTo>
                  <a:lnTo>
                    <a:pt x="13" y="1468"/>
                  </a:lnTo>
                  <a:lnTo>
                    <a:pt x="29" y="1366"/>
                  </a:lnTo>
                  <a:lnTo>
                    <a:pt x="51" y="1266"/>
                  </a:lnTo>
                  <a:lnTo>
                    <a:pt x="79" y="1168"/>
                  </a:lnTo>
                  <a:lnTo>
                    <a:pt x="112" y="1073"/>
                  </a:lnTo>
                  <a:lnTo>
                    <a:pt x="150" y="980"/>
                  </a:lnTo>
                  <a:lnTo>
                    <a:pt x="195" y="891"/>
                  </a:lnTo>
                  <a:lnTo>
                    <a:pt x="244" y="803"/>
                  </a:lnTo>
                  <a:lnTo>
                    <a:pt x="298" y="720"/>
                  </a:lnTo>
                  <a:lnTo>
                    <a:pt x="356" y="641"/>
                  </a:lnTo>
                  <a:lnTo>
                    <a:pt x="419" y="565"/>
                  </a:lnTo>
                  <a:lnTo>
                    <a:pt x="486" y="493"/>
                  </a:lnTo>
                  <a:lnTo>
                    <a:pt x="558" y="424"/>
                  </a:lnTo>
                  <a:lnTo>
                    <a:pt x="633" y="361"/>
                  </a:lnTo>
                  <a:lnTo>
                    <a:pt x="712" y="301"/>
                  </a:lnTo>
                  <a:lnTo>
                    <a:pt x="793" y="247"/>
                  </a:lnTo>
                  <a:lnTo>
                    <a:pt x="880" y="198"/>
                  </a:lnTo>
                  <a:lnTo>
                    <a:pt x="968" y="152"/>
                  </a:lnTo>
                  <a:lnTo>
                    <a:pt x="1060" y="114"/>
                  </a:lnTo>
                  <a:lnTo>
                    <a:pt x="1153" y="80"/>
                  </a:lnTo>
                  <a:lnTo>
                    <a:pt x="1251" y="52"/>
                  </a:lnTo>
                  <a:lnTo>
                    <a:pt x="1349" y="30"/>
                  </a:lnTo>
                  <a:lnTo>
                    <a:pt x="1450" y="14"/>
                  </a:lnTo>
                  <a:lnTo>
                    <a:pt x="1554" y="3"/>
                  </a:lnTo>
                  <a:lnTo>
                    <a:pt x="1659" y="0"/>
                  </a:lnTo>
                  <a:close/>
                </a:path>
              </a:pathLst>
            </a:custGeom>
            <a:solidFill>
              <a:srgbClr val="F1601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F1601E"/>
                </a:solidFill>
              </a:endParaRPr>
            </a:p>
          </p:txBody>
        </p:sp>
        <p:sp>
          <p:nvSpPr>
            <p:cNvPr id="82" name="Freeform 351">
              <a:extLst>
                <a:ext uri="{FF2B5EF4-FFF2-40B4-BE49-F238E27FC236}">
                  <a16:creationId xmlns:a16="http://schemas.microsoft.com/office/drawing/2014/main" id="{B6D11129-782F-4022-84E9-70728E6BA4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8798" y="3311900"/>
              <a:ext cx="694789" cy="703591"/>
            </a:xfrm>
            <a:custGeom>
              <a:avLst/>
              <a:gdLst>
                <a:gd name="T0" fmla="*/ 1614 w 3316"/>
                <a:gd name="T1" fmla="*/ 771 h 3357"/>
                <a:gd name="T2" fmla="*/ 1574 w 3316"/>
                <a:gd name="T3" fmla="*/ 823 h 3357"/>
                <a:gd name="T4" fmla="*/ 771 w 3316"/>
                <a:gd name="T5" fmla="*/ 1396 h 3357"/>
                <a:gd name="T6" fmla="*/ 718 w 3316"/>
                <a:gd name="T7" fmla="*/ 1438 h 3357"/>
                <a:gd name="T8" fmla="*/ 708 w 3316"/>
                <a:gd name="T9" fmla="*/ 1505 h 3357"/>
                <a:gd name="T10" fmla="*/ 743 w 3316"/>
                <a:gd name="T11" fmla="*/ 1556 h 3357"/>
                <a:gd name="T12" fmla="*/ 1034 w 3316"/>
                <a:gd name="T13" fmla="*/ 2494 h 3357"/>
                <a:gd name="T14" fmla="*/ 1046 w 3316"/>
                <a:gd name="T15" fmla="*/ 2554 h 3357"/>
                <a:gd name="T16" fmla="*/ 1098 w 3316"/>
                <a:gd name="T17" fmla="*/ 2596 h 3357"/>
                <a:gd name="T18" fmla="*/ 1159 w 3316"/>
                <a:gd name="T19" fmla="*/ 2590 h 3357"/>
                <a:gd name="T20" fmla="*/ 2142 w 3316"/>
                <a:gd name="T21" fmla="*/ 2581 h 3357"/>
                <a:gd name="T22" fmla="*/ 2195 w 3316"/>
                <a:gd name="T23" fmla="*/ 2599 h 3357"/>
                <a:gd name="T24" fmla="*/ 2251 w 3316"/>
                <a:gd name="T25" fmla="*/ 2579 h 3357"/>
                <a:gd name="T26" fmla="*/ 2281 w 3316"/>
                <a:gd name="T27" fmla="*/ 2529 h 3357"/>
                <a:gd name="T28" fmla="*/ 2280 w 3316"/>
                <a:gd name="T29" fmla="*/ 2479 h 3357"/>
                <a:gd name="T30" fmla="*/ 2590 w 3316"/>
                <a:gd name="T31" fmla="*/ 1543 h 3357"/>
                <a:gd name="T32" fmla="*/ 2612 w 3316"/>
                <a:gd name="T33" fmla="*/ 1483 h 3357"/>
                <a:gd name="T34" fmla="*/ 2585 w 3316"/>
                <a:gd name="T35" fmla="*/ 1419 h 3357"/>
                <a:gd name="T36" fmla="*/ 2523 w 3316"/>
                <a:gd name="T37" fmla="*/ 1392 h 3357"/>
                <a:gd name="T38" fmla="*/ 1734 w 3316"/>
                <a:gd name="T39" fmla="*/ 802 h 3357"/>
                <a:gd name="T40" fmla="*/ 1681 w 3316"/>
                <a:gd name="T41" fmla="*/ 762 h 3357"/>
                <a:gd name="T42" fmla="*/ 1763 w 3316"/>
                <a:gd name="T43" fmla="*/ 3 h 3357"/>
                <a:gd name="T44" fmla="*/ 2066 w 3316"/>
                <a:gd name="T45" fmla="*/ 52 h 3357"/>
                <a:gd name="T46" fmla="*/ 2348 w 3316"/>
                <a:gd name="T47" fmla="*/ 152 h 3357"/>
                <a:gd name="T48" fmla="*/ 2605 w 3316"/>
                <a:gd name="T49" fmla="*/ 301 h 3357"/>
                <a:gd name="T50" fmla="*/ 2831 w 3316"/>
                <a:gd name="T51" fmla="*/ 493 h 3357"/>
                <a:gd name="T52" fmla="*/ 3019 w 3316"/>
                <a:gd name="T53" fmla="*/ 720 h 3357"/>
                <a:gd name="T54" fmla="*/ 3166 w 3316"/>
                <a:gd name="T55" fmla="*/ 980 h 3357"/>
                <a:gd name="T56" fmla="*/ 3266 w 3316"/>
                <a:gd name="T57" fmla="*/ 1266 h 3357"/>
                <a:gd name="T58" fmla="*/ 3313 w 3316"/>
                <a:gd name="T59" fmla="*/ 1573 h 3357"/>
                <a:gd name="T60" fmla="*/ 3304 w 3316"/>
                <a:gd name="T61" fmla="*/ 1889 h 3357"/>
                <a:gd name="T62" fmla="*/ 3238 w 3316"/>
                <a:gd name="T63" fmla="*/ 2189 h 3357"/>
                <a:gd name="T64" fmla="*/ 3122 w 3316"/>
                <a:gd name="T65" fmla="*/ 2468 h 3357"/>
                <a:gd name="T66" fmla="*/ 2960 w 3316"/>
                <a:gd name="T67" fmla="*/ 2716 h 3357"/>
                <a:gd name="T68" fmla="*/ 2759 w 3316"/>
                <a:gd name="T69" fmla="*/ 2933 h 3357"/>
                <a:gd name="T70" fmla="*/ 2523 w 3316"/>
                <a:gd name="T71" fmla="*/ 3111 h 3357"/>
                <a:gd name="T72" fmla="*/ 2257 w 3316"/>
                <a:gd name="T73" fmla="*/ 3245 h 3357"/>
                <a:gd name="T74" fmla="*/ 1967 w 3316"/>
                <a:gd name="T75" fmla="*/ 3329 h 3357"/>
                <a:gd name="T76" fmla="*/ 1659 w 3316"/>
                <a:gd name="T77" fmla="*/ 3357 h 3357"/>
                <a:gd name="T78" fmla="*/ 1349 w 3316"/>
                <a:gd name="T79" fmla="*/ 3329 h 3357"/>
                <a:gd name="T80" fmla="*/ 1060 w 3316"/>
                <a:gd name="T81" fmla="*/ 3245 h 3357"/>
                <a:gd name="T82" fmla="*/ 793 w 3316"/>
                <a:gd name="T83" fmla="*/ 3111 h 3357"/>
                <a:gd name="T84" fmla="*/ 558 w 3316"/>
                <a:gd name="T85" fmla="*/ 2933 h 3357"/>
                <a:gd name="T86" fmla="*/ 356 w 3316"/>
                <a:gd name="T87" fmla="*/ 2716 h 3357"/>
                <a:gd name="T88" fmla="*/ 195 w 3316"/>
                <a:gd name="T89" fmla="*/ 2468 h 3357"/>
                <a:gd name="T90" fmla="*/ 79 w 3316"/>
                <a:gd name="T91" fmla="*/ 2189 h 3357"/>
                <a:gd name="T92" fmla="*/ 13 w 3316"/>
                <a:gd name="T93" fmla="*/ 1889 h 3357"/>
                <a:gd name="T94" fmla="*/ 3 w 3316"/>
                <a:gd name="T95" fmla="*/ 1573 h 3357"/>
                <a:gd name="T96" fmla="*/ 51 w 3316"/>
                <a:gd name="T97" fmla="*/ 1266 h 3357"/>
                <a:gd name="T98" fmla="*/ 150 w 3316"/>
                <a:gd name="T99" fmla="*/ 980 h 3357"/>
                <a:gd name="T100" fmla="*/ 298 w 3316"/>
                <a:gd name="T101" fmla="*/ 720 h 3357"/>
                <a:gd name="T102" fmla="*/ 486 w 3316"/>
                <a:gd name="T103" fmla="*/ 493 h 3357"/>
                <a:gd name="T104" fmla="*/ 712 w 3316"/>
                <a:gd name="T105" fmla="*/ 301 h 3357"/>
                <a:gd name="T106" fmla="*/ 968 w 3316"/>
                <a:gd name="T107" fmla="*/ 152 h 3357"/>
                <a:gd name="T108" fmla="*/ 1251 w 3316"/>
                <a:gd name="T109" fmla="*/ 52 h 3357"/>
                <a:gd name="T110" fmla="*/ 1554 w 3316"/>
                <a:gd name="T111" fmla="*/ 3 h 3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16" h="3357">
                  <a:moveTo>
                    <a:pt x="1659" y="759"/>
                  </a:moveTo>
                  <a:lnTo>
                    <a:pt x="1635" y="762"/>
                  </a:lnTo>
                  <a:lnTo>
                    <a:pt x="1614" y="771"/>
                  </a:lnTo>
                  <a:lnTo>
                    <a:pt x="1596" y="784"/>
                  </a:lnTo>
                  <a:lnTo>
                    <a:pt x="1583" y="802"/>
                  </a:lnTo>
                  <a:lnTo>
                    <a:pt x="1574" y="823"/>
                  </a:lnTo>
                  <a:lnTo>
                    <a:pt x="1389" y="1392"/>
                  </a:lnTo>
                  <a:lnTo>
                    <a:pt x="795" y="1392"/>
                  </a:lnTo>
                  <a:lnTo>
                    <a:pt x="771" y="1396"/>
                  </a:lnTo>
                  <a:lnTo>
                    <a:pt x="750" y="1405"/>
                  </a:lnTo>
                  <a:lnTo>
                    <a:pt x="731" y="1419"/>
                  </a:lnTo>
                  <a:lnTo>
                    <a:pt x="718" y="1438"/>
                  </a:lnTo>
                  <a:lnTo>
                    <a:pt x="708" y="1459"/>
                  </a:lnTo>
                  <a:lnTo>
                    <a:pt x="705" y="1483"/>
                  </a:lnTo>
                  <a:lnTo>
                    <a:pt x="708" y="1505"/>
                  </a:lnTo>
                  <a:lnTo>
                    <a:pt x="716" y="1525"/>
                  </a:lnTo>
                  <a:lnTo>
                    <a:pt x="727" y="1543"/>
                  </a:lnTo>
                  <a:lnTo>
                    <a:pt x="743" y="1556"/>
                  </a:lnTo>
                  <a:lnTo>
                    <a:pt x="1223" y="1908"/>
                  </a:lnTo>
                  <a:lnTo>
                    <a:pt x="1037" y="2479"/>
                  </a:lnTo>
                  <a:lnTo>
                    <a:pt x="1034" y="2494"/>
                  </a:lnTo>
                  <a:lnTo>
                    <a:pt x="1033" y="2509"/>
                  </a:lnTo>
                  <a:lnTo>
                    <a:pt x="1036" y="2532"/>
                  </a:lnTo>
                  <a:lnTo>
                    <a:pt x="1046" y="2554"/>
                  </a:lnTo>
                  <a:lnTo>
                    <a:pt x="1059" y="2572"/>
                  </a:lnTo>
                  <a:lnTo>
                    <a:pt x="1078" y="2586"/>
                  </a:lnTo>
                  <a:lnTo>
                    <a:pt x="1098" y="2596"/>
                  </a:lnTo>
                  <a:lnTo>
                    <a:pt x="1122" y="2599"/>
                  </a:lnTo>
                  <a:lnTo>
                    <a:pt x="1141" y="2597"/>
                  </a:lnTo>
                  <a:lnTo>
                    <a:pt x="1159" y="2590"/>
                  </a:lnTo>
                  <a:lnTo>
                    <a:pt x="1174" y="2581"/>
                  </a:lnTo>
                  <a:lnTo>
                    <a:pt x="1659" y="2227"/>
                  </a:lnTo>
                  <a:lnTo>
                    <a:pt x="2142" y="2581"/>
                  </a:lnTo>
                  <a:lnTo>
                    <a:pt x="2158" y="2590"/>
                  </a:lnTo>
                  <a:lnTo>
                    <a:pt x="2175" y="2597"/>
                  </a:lnTo>
                  <a:lnTo>
                    <a:pt x="2195" y="2599"/>
                  </a:lnTo>
                  <a:lnTo>
                    <a:pt x="2215" y="2596"/>
                  </a:lnTo>
                  <a:lnTo>
                    <a:pt x="2234" y="2589"/>
                  </a:lnTo>
                  <a:lnTo>
                    <a:pt x="2251" y="2579"/>
                  </a:lnTo>
                  <a:lnTo>
                    <a:pt x="2264" y="2564"/>
                  </a:lnTo>
                  <a:lnTo>
                    <a:pt x="2275" y="2547"/>
                  </a:lnTo>
                  <a:lnTo>
                    <a:pt x="2281" y="2529"/>
                  </a:lnTo>
                  <a:lnTo>
                    <a:pt x="2284" y="2509"/>
                  </a:lnTo>
                  <a:lnTo>
                    <a:pt x="2283" y="2494"/>
                  </a:lnTo>
                  <a:lnTo>
                    <a:pt x="2280" y="2479"/>
                  </a:lnTo>
                  <a:lnTo>
                    <a:pt x="2094" y="1908"/>
                  </a:lnTo>
                  <a:lnTo>
                    <a:pt x="2574" y="1556"/>
                  </a:lnTo>
                  <a:lnTo>
                    <a:pt x="2590" y="1543"/>
                  </a:lnTo>
                  <a:lnTo>
                    <a:pt x="2601" y="1525"/>
                  </a:lnTo>
                  <a:lnTo>
                    <a:pt x="2609" y="1505"/>
                  </a:lnTo>
                  <a:lnTo>
                    <a:pt x="2612" y="1483"/>
                  </a:lnTo>
                  <a:lnTo>
                    <a:pt x="2609" y="1459"/>
                  </a:lnTo>
                  <a:lnTo>
                    <a:pt x="2599" y="1438"/>
                  </a:lnTo>
                  <a:lnTo>
                    <a:pt x="2585" y="1419"/>
                  </a:lnTo>
                  <a:lnTo>
                    <a:pt x="2567" y="1405"/>
                  </a:lnTo>
                  <a:lnTo>
                    <a:pt x="2545" y="1396"/>
                  </a:lnTo>
                  <a:lnTo>
                    <a:pt x="2523" y="1392"/>
                  </a:lnTo>
                  <a:lnTo>
                    <a:pt x="1928" y="1392"/>
                  </a:lnTo>
                  <a:lnTo>
                    <a:pt x="1744" y="823"/>
                  </a:lnTo>
                  <a:lnTo>
                    <a:pt x="1734" y="802"/>
                  </a:lnTo>
                  <a:lnTo>
                    <a:pt x="1721" y="784"/>
                  </a:lnTo>
                  <a:lnTo>
                    <a:pt x="1703" y="771"/>
                  </a:lnTo>
                  <a:lnTo>
                    <a:pt x="1681" y="762"/>
                  </a:lnTo>
                  <a:lnTo>
                    <a:pt x="1659" y="759"/>
                  </a:lnTo>
                  <a:close/>
                  <a:moveTo>
                    <a:pt x="1659" y="0"/>
                  </a:moveTo>
                  <a:lnTo>
                    <a:pt x="1763" y="3"/>
                  </a:lnTo>
                  <a:lnTo>
                    <a:pt x="1866" y="14"/>
                  </a:lnTo>
                  <a:lnTo>
                    <a:pt x="1967" y="30"/>
                  </a:lnTo>
                  <a:lnTo>
                    <a:pt x="2066" y="52"/>
                  </a:lnTo>
                  <a:lnTo>
                    <a:pt x="2163" y="80"/>
                  </a:lnTo>
                  <a:lnTo>
                    <a:pt x="2257" y="114"/>
                  </a:lnTo>
                  <a:lnTo>
                    <a:pt x="2348" y="152"/>
                  </a:lnTo>
                  <a:lnTo>
                    <a:pt x="2438" y="198"/>
                  </a:lnTo>
                  <a:lnTo>
                    <a:pt x="2523" y="247"/>
                  </a:lnTo>
                  <a:lnTo>
                    <a:pt x="2605" y="301"/>
                  </a:lnTo>
                  <a:lnTo>
                    <a:pt x="2683" y="361"/>
                  </a:lnTo>
                  <a:lnTo>
                    <a:pt x="2759" y="424"/>
                  </a:lnTo>
                  <a:lnTo>
                    <a:pt x="2831" y="493"/>
                  </a:lnTo>
                  <a:lnTo>
                    <a:pt x="2897" y="565"/>
                  </a:lnTo>
                  <a:lnTo>
                    <a:pt x="2960" y="641"/>
                  </a:lnTo>
                  <a:lnTo>
                    <a:pt x="3019" y="720"/>
                  </a:lnTo>
                  <a:lnTo>
                    <a:pt x="3073" y="803"/>
                  </a:lnTo>
                  <a:lnTo>
                    <a:pt x="3122" y="891"/>
                  </a:lnTo>
                  <a:lnTo>
                    <a:pt x="3166" y="980"/>
                  </a:lnTo>
                  <a:lnTo>
                    <a:pt x="3205" y="1073"/>
                  </a:lnTo>
                  <a:lnTo>
                    <a:pt x="3238" y="1168"/>
                  </a:lnTo>
                  <a:lnTo>
                    <a:pt x="3266" y="1266"/>
                  </a:lnTo>
                  <a:lnTo>
                    <a:pt x="3288" y="1366"/>
                  </a:lnTo>
                  <a:lnTo>
                    <a:pt x="3304" y="1468"/>
                  </a:lnTo>
                  <a:lnTo>
                    <a:pt x="3313" y="1573"/>
                  </a:lnTo>
                  <a:lnTo>
                    <a:pt x="3316" y="1679"/>
                  </a:lnTo>
                  <a:lnTo>
                    <a:pt x="3313" y="1785"/>
                  </a:lnTo>
                  <a:lnTo>
                    <a:pt x="3304" y="1889"/>
                  </a:lnTo>
                  <a:lnTo>
                    <a:pt x="3288" y="1991"/>
                  </a:lnTo>
                  <a:lnTo>
                    <a:pt x="3266" y="2092"/>
                  </a:lnTo>
                  <a:lnTo>
                    <a:pt x="3238" y="2189"/>
                  </a:lnTo>
                  <a:lnTo>
                    <a:pt x="3205" y="2285"/>
                  </a:lnTo>
                  <a:lnTo>
                    <a:pt x="3166" y="2377"/>
                  </a:lnTo>
                  <a:lnTo>
                    <a:pt x="3122" y="2468"/>
                  </a:lnTo>
                  <a:lnTo>
                    <a:pt x="3073" y="2554"/>
                  </a:lnTo>
                  <a:lnTo>
                    <a:pt x="3019" y="2637"/>
                  </a:lnTo>
                  <a:lnTo>
                    <a:pt x="2960" y="2716"/>
                  </a:lnTo>
                  <a:lnTo>
                    <a:pt x="2897" y="2793"/>
                  </a:lnTo>
                  <a:lnTo>
                    <a:pt x="2831" y="2866"/>
                  </a:lnTo>
                  <a:lnTo>
                    <a:pt x="2759" y="2933"/>
                  </a:lnTo>
                  <a:lnTo>
                    <a:pt x="2683" y="2997"/>
                  </a:lnTo>
                  <a:lnTo>
                    <a:pt x="2605" y="3057"/>
                  </a:lnTo>
                  <a:lnTo>
                    <a:pt x="2523" y="3111"/>
                  </a:lnTo>
                  <a:lnTo>
                    <a:pt x="2438" y="3161"/>
                  </a:lnTo>
                  <a:lnTo>
                    <a:pt x="2348" y="3205"/>
                  </a:lnTo>
                  <a:lnTo>
                    <a:pt x="2257" y="3245"/>
                  </a:lnTo>
                  <a:lnTo>
                    <a:pt x="2163" y="3278"/>
                  </a:lnTo>
                  <a:lnTo>
                    <a:pt x="2066" y="3307"/>
                  </a:lnTo>
                  <a:lnTo>
                    <a:pt x="1967" y="3329"/>
                  </a:lnTo>
                  <a:lnTo>
                    <a:pt x="1866" y="3344"/>
                  </a:lnTo>
                  <a:lnTo>
                    <a:pt x="1763" y="3354"/>
                  </a:lnTo>
                  <a:lnTo>
                    <a:pt x="1659" y="3357"/>
                  </a:lnTo>
                  <a:lnTo>
                    <a:pt x="1554" y="3354"/>
                  </a:lnTo>
                  <a:lnTo>
                    <a:pt x="1450" y="3344"/>
                  </a:lnTo>
                  <a:lnTo>
                    <a:pt x="1349" y="3329"/>
                  </a:lnTo>
                  <a:lnTo>
                    <a:pt x="1251" y="3307"/>
                  </a:lnTo>
                  <a:lnTo>
                    <a:pt x="1153" y="3278"/>
                  </a:lnTo>
                  <a:lnTo>
                    <a:pt x="1060" y="3245"/>
                  </a:lnTo>
                  <a:lnTo>
                    <a:pt x="968" y="3205"/>
                  </a:lnTo>
                  <a:lnTo>
                    <a:pt x="880" y="3161"/>
                  </a:lnTo>
                  <a:lnTo>
                    <a:pt x="793" y="3111"/>
                  </a:lnTo>
                  <a:lnTo>
                    <a:pt x="712" y="3057"/>
                  </a:lnTo>
                  <a:lnTo>
                    <a:pt x="633" y="2997"/>
                  </a:lnTo>
                  <a:lnTo>
                    <a:pt x="558" y="2933"/>
                  </a:lnTo>
                  <a:lnTo>
                    <a:pt x="486" y="2866"/>
                  </a:lnTo>
                  <a:lnTo>
                    <a:pt x="419" y="2793"/>
                  </a:lnTo>
                  <a:lnTo>
                    <a:pt x="356" y="2716"/>
                  </a:lnTo>
                  <a:lnTo>
                    <a:pt x="298" y="2637"/>
                  </a:lnTo>
                  <a:lnTo>
                    <a:pt x="244" y="2554"/>
                  </a:lnTo>
                  <a:lnTo>
                    <a:pt x="195" y="2468"/>
                  </a:lnTo>
                  <a:lnTo>
                    <a:pt x="150" y="2377"/>
                  </a:lnTo>
                  <a:lnTo>
                    <a:pt x="112" y="2285"/>
                  </a:lnTo>
                  <a:lnTo>
                    <a:pt x="79" y="2189"/>
                  </a:lnTo>
                  <a:lnTo>
                    <a:pt x="51" y="2092"/>
                  </a:lnTo>
                  <a:lnTo>
                    <a:pt x="29" y="1991"/>
                  </a:lnTo>
                  <a:lnTo>
                    <a:pt x="13" y="1889"/>
                  </a:lnTo>
                  <a:lnTo>
                    <a:pt x="3" y="1785"/>
                  </a:lnTo>
                  <a:lnTo>
                    <a:pt x="0" y="1679"/>
                  </a:lnTo>
                  <a:lnTo>
                    <a:pt x="3" y="1573"/>
                  </a:lnTo>
                  <a:lnTo>
                    <a:pt x="13" y="1468"/>
                  </a:lnTo>
                  <a:lnTo>
                    <a:pt x="29" y="1366"/>
                  </a:lnTo>
                  <a:lnTo>
                    <a:pt x="51" y="1266"/>
                  </a:lnTo>
                  <a:lnTo>
                    <a:pt x="79" y="1168"/>
                  </a:lnTo>
                  <a:lnTo>
                    <a:pt x="112" y="1073"/>
                  </a:lnTo>
                  <a:lnTo>
                    <a:pt x="150" y="980"/>
                  </a:lnTo>
                  <a:lnTo>
                    <a:pt x="195" y="891"/>
                  </a:lnTo>
                  <a:lnTo>
                    <a:pt x="244" y="803"/>
                  </a:lnTo>
                  <a:lnTo>
                    <a:pt x="298" y="720"/>
                  </a:lnTo>
                  <a:lnTo>
                    <a:pt x="356" y="641"/>
                  </a:lnTo>
                  <a:lnTo>
                    <a:pt x="419" y="565"/>
                  </a:lnTo>
                  <a:lnTo>
                    <a:pt x="486" y="493"/>
                  </a:lnTo>
                  <a:lnTo>
                    <a:pt x="558" y="424"/>
                  </a:lnTo>
                  <a:lnTo>
                    <a:pt x="633" y="361"/>
                  </a:lnTo>
                  <a:lnTo>
                    <a:pt x="712" y="301"/>
                  </a:lnTo>
                  <a:lnTo>
                    <a:pt x="793" y="247"/>
                  </a:lnTo>
                  <a:lnTo>
                    <a:pt x="880" y="198"/>
                  </a:lnTo>
                  <a:lnTo>
                    <a:pt x="968" y="152"/>
                  </a:lnTo>
                  <a:lnTo>
                    <a:pt x="1060" y="114"/>
                  </a:lnTo>
                  <a:lnTo>
                    <a:pt x="1153" y="80"/>
                  </a:lnTo>
                  <a:lnTo>
                    <a:pt x="1251" y="52"/>
                  </a:lnTo>
                  <a:lnTo>
                    <a:pt x="1349" y="30"/>
                  </a:lnTo>
                  <a:lnTo>
                    <a:pt x="1450" y="14"/>
                  </a:lnTo>
                  <a:lnTo>
                    <a:pt x="1554" y="3"/>
                  </a:lnTo>
                  <a:lnTo>
                    <a:pt x="1659" y="0"/>
                  </a:lnTo>
                  <a:close/>
                </a:path>
              </a:pathLst>
            </a:custGeom>
            <a:solidFill>
              <a:schemeClr val="bg2">
                <a:lumMod val="25000"/>
                <a:alpha val="13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3" name="TextBox 97">
              <a:extLst>
                <a:ext uri="{FF2B5EF4-FFF2-40B4-BE49-F238E27FC236}">
                  <a16:creationId xmlns:a16="http://schemas.microsoft.com/office/drawing/2014/main" id="{A9C69DC1-43BE-426E-BFF3-9755409E1085}"/>
                </a:ext>
              </a:extLst>
            </p:cNvPr>
            <p:cNvSpPr txBox="1"/>
            <p:nvPr/>
          </p:nvSpPr>
          <p:spPr>
            <a:xfrm>
              <a:off x="1601456" y="3283507"/>
              <a:ext cx="153888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rgbClr val="F1601E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與作家有約</a:t>
              </a:r>
              <a:endParaRPr lang="en-US" sz="2400" b="1" dirty="0">
                <a:solidFill>
                  <a:srgbClr val="F1601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84" name="TextBox 98">
              <a:extLst>
                <a:ext uri="{FF2B5EF4-FFF2-40B4-BE49-F238E27FC236}">
                  <a16:creationId xmlns:a16="http://schemas.microsoft.com/office/drawing/2014/main" id="{D6AC057A-8AC4-4099-A7C6-4B5D4518F25B}"/>
                </a:ext>
              </a:extLst>
            </p:cNvPr>
            <p:cNvSpPr txBox="1"/>
            <p:nvPr/>
          </p:nvSpPr>
          <p:spPr>
            <a:xfrm flipH="1">
              <a:off x="1111384" y="3672109"/>
              <a:ext cx="2539240" cy="5876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zh-TW" altLang="en-US" sz="1600" b="1" dirty="0">
                  <a:latin typeface="標楷體" panose="03000509000000000000" pitchFamily="65" charset="-120"/>
                  <a:ea typeface="標楷體" panose="03000509000000000000" pitchFamily="65" charset="-120"/>
                  <a:cs typeface="Open Sans" panose="020B0606030504020204" pitchFamily="34" charset="0"/>
                </a:rPr>
                <a:t>下學期邀約國語課文或圖書作家蒞校分享</a:t>
              </a:r>
              <a:endParaRPr lang="en-US" sz="1600" b="1" dirty="0">
                <a:latin typeface="標楷體" panose="03000509000000000000" pitchFamily="65" charset="-120"/>
                <a:ea typeface="標楷體" panose="03000509000000000000" pitchFamily="65" charset="-120"/>
                <a:cs typeface="Open Sans" panose="020B0606030504020204" pitchFamily="34" charset="0"/>
              </a:endParaRPr>
            </a:p>
          </p:txBody>
        </p:sp>
      </p:grpSp>
      <p:grpSp>
        <p:nvGrpSpPr>
          <p:cNvPr id="100" name="Group 114">
            <a:extLst>
              <a:ext uri="{FF2B5EF4-FFF2-40B4-BE49-F238E27FC236}">
                <a16:creationId xmlns:a16="http://schemas.microsoft.com/office/drawing/2014/main" id="{F5CEC934-B190-4EF2-9A65-C17D2156EB6C}"/>
              </a:ext>
            </a:extLst>
          </p:cNvPr>
          <p:cNvGrpSpPr/>
          <p:nvPr/>
        </p:nvGrpSpPr>
        <p:grpSpPr>
          <a:xfrm>
            <a:off x="8116451" y="3321220"/>
            <a:ext cx="3096440" cy="1444258"/>
            <a:chOff x="8201531" y="683203"/>
            <a:chExt cx="3096440" cy="1444258"/>
          </a:xfrm>
        </p:grpSpPr>
        <p:grpSp>
          <p:nvGrpSpPr>
            <p:cNvPr id="101" name="Группа 83">
              <a:extLst>
                <a:ext uri="{FF2B5EF4-FFF2-40B4-BE49-F238E27FC236}">
                  <a16:creationId xmlns:a16="http://schemas.microsoft.com/office/drawing/2014/main" id="{131608DD-2D79-4DBA-8AED-D6D52B1D797A}"/>
                </a:ext>
              </a:extLst>
            </p:cNvPr>
            <p:cNvGrpSpPr/>
            <p:nvPr/>
          </p:nvGrpSpPr>
          <p:grpSpPr>
            <a:xfrm>
              <a:off x="9568281" y="683203"/>
              <a:ext cx="382682" cy="377576"/>
              <a:chOff x="5834063" y="3213100"/>
              <a:chExt cx="2260601" cy="2230438"/>
            </a:xfrm>
            <a:solidFill>
              <a:schemeClr val="accent3"/>
            </a:solidFill>
          </p:grpSpPr>
          <p:sp>
            <p:nvSpPr>
              <p:cNvPr id="109" name="Freeform 72">
                <a:extLst>
                  <a:ext uri="{FF2B5EF4-FFF2-40B4-BE49-F238E27FC236}">
                    <a16:creationId xmlns:a16="http://schemas.microsoft.com/office/drawing/2014/main" id="{05268AA8-0A71-4E2D-84F6-AE240454F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4026" y="3827463"/>
                <a:ext cx="660400" cy="677863"/>
              </a:xfrm>
              <a:custGeom>
                <a:avLst/>
                <a:gdLst>
                  <a:gd name="T0" fmla="*/ 1247 w 1247"/>
                  <a:gd name="T1" fmla="*/ 0 h 1279"/>
                  <a:gd name="T2" fmla="*/ 634 w 1247"/>
                  <a:gd name="T3" fmla="*/ 1099 h 1279"/>
                  <a:gd name="T4" fmla="*/ 633 w 1247"/>
                  <a:gd name="T5" fmla="*/ 1097 h 1279"/>
                  <a:gd name="T6" fmla="*/ 610 w 1247"/>
                  <a:gd name="T7" fmla="*/ 1136 h 1279"/>
                  <a:gd name="T8" fmla="*/ 582 w 1247"/>
                  <a:gd name="T9" fmla="*/ 1171 h 1279"/>
                  <a:gd name="T10" fmla="*/ 548 w 1247"/>
                  <a:gd name="T11" fmla="*/ 1202 h 1279"/>
                  <a:gd name="T12" fmla="*/ 512 w 1247"/>
                  <a:gd name="T13" fmla="*/ 1228 h 1279"/>
                  <a:gd name="T14" fmla="*/ 471 w 1247"/>
                  <a:gd name="T15" fmla="*/ 1250 h 1279"/>
                  <a:gd name="T16" fmla="*/ 428 w 1247"/>
                  <a:gd name="T17" fmla="*/ 1266 h 1279"/>
                  <a:gd name="T18" fmla="*/ 384 w 1247"/>
                  <a:gd name="T19" fmla="*/ 1277 h 1279"/>
                  <a:gd name="T20" fmla="*/ 335 w 1247"/>
                  <a:gd name="T21" fmla="*/ 1279 h 1279"/>
                  <a:gd name="T22" fmla="*/ 285 w 1247"/>
                  <a:gd name="T23" fmla="*/ 1275 h 1279"/>
                  <a:gd name="T24" fmla="*/ 238 w 1247"/>
                  <a:gd name="T25" fmla="*/ 1266 h 1279"/>
                  <a:gd name="T26" fmla="*/ 194 w 1247"/>
                  <a:gd name="T27" fmla="*/ 1248 h 1279"/>
                  <a:gd name="T28" fmla="*/ 152 w 1247"/>
                  <a:gd name="T29" fmla="*/ 1226 h 1279"/>
                  <a:gd name="T30" fmla="*/ 116 w 1247"/>
                  <a:gd name="T31" fmla="*/ 1198 h 1279"/>
                  <a:gd name="T32" fmla="*/ 82 w 1247"/>
                  <a:gd name="T33" fmla="*/ 1164 h 1279"/>
                  <a:gd name="T34" fmla="*/ 54 w 1247"/>
                  <a:gd name="T35" fmla="*/ 1128 h 1279"/>
                  <a:gd name="T36" fmla="*/ 31 w 1247"/>
                  <a:gd name="T37" fmla="*/ 1086 h 1279"/>
                  <a:gd name="T38" fmla="*/ 13 w 1247"/>
                  <a:gd name="T39" fmla="*/ 1042 h 1279"/>
                  <a:gd name="T40" fmla="*/ 3 w 1247"/>
                  <a:gd name="T41" fmla="*/ 995 h 1279"/>
                  <a:gd name="T42" fmla="*/ 0 w 1247"/>
                  <a:gd name="T43" fmla="*/ 946 h 1279"/>
                  <a:gd name="T44" fmla="*/ 4 w 1247"/>
                  <a:gd name="T45" fmla="*/ 894 h 1279"/>
                  <a:gd name="T46" fmla="*/ 16 w 1247"/>
                  <a:gd name="T47" fmla="*/ 844 h 1279"/>
                  <a:gd name="T48" fmla="*/ 35 w 1247"/>
                  <a:gd name="T49" fmla="*/ 797 h 1279"/>
                  <a:gd name="T50" fmla="*/ 61 w 1247"/>
                  <a:gd name="T51" fmla="*/ 755 h 1279"/>
                  <a:gd name="T52" fmla="*/ 93 w 1247"/>
                  <a:gd name="T53" fmla="*/ 717 h 1279"/>
                  <a:gd name="T54" fmla="*/ 131 w 1247"/>
                  <a:gd name="T55" fmla="*/ 684 h 1279"/>
                  <a:gd name="T56" fmla="*/ 171 w 1247"/>
                  <a:gd name="T57" fmla="*/ 656 h 1279"/>
                  <a:gd name="T58" fmla="*/ 171 w 1247"/>
                  <a:gd name="T59" fmla="*/ 656 h 1279"/>
                  <a:gd name="T60" fmla="*/ 1247 w 1247"/>
                  <a:gd name="T61" fmla="*/ 0 h 1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47" h="1279">
                    <a:moveTo>
                      <a:pt x="1247" y="0"/>
                    </a:moveTo>
                    <a:lnTo>
                      <a:pt x="634" y="1099"/>
                    </a:lnTo>
                    <a:lnTo>
                      <a:pt x="633" y="1097"/>
                    </a:lnTo>
                    <a:lnTo>
                      <a:pt x="610" y="1136"/>
                    </a:lnTo>
                    <a:lnTo>
                      <a:pt x="582" y="1171"/>
                    </a:lnTo>
                    <a:lnTo>
                      <a:pt x="548" y="1202"/>
                    </a:lnTo>
                    <a:lnTo>
                      <a:pt x="512" y="1228"/>
                    </a:lnTo>
                    <a:lnTo>
                      <a:pt x="471" y="1250"/>
                    </a:lnTo>
                    <a:lnTo>
                      <a:pt x="428" y="1266"/>
                    </a:lnTo>
                    <a:lnTo>
                      <a:pt x="384" y="1277"/>
                    </a:lnTo>
                    <a:lnTo>
                      <a:pt x="335" y="1279"/>
                    </a:lnTo>
                    <a:lnTo>
                      <a:pt x="285" y="1275"/>
                    </a:lnTo>
                    <a:lnTo>
                      <a:pt x="238" y="1266"/>
                    </a:lnTo>
                    <a:lnTo>
                      <a:pt x="194" y="1248"/>
                    </a:lnTo>
                    <a:lnTo>
                      <a:pt x="152" y="1226"/>
                    </a:lnTo>
                    <a:lnTo>
                      <a:pt x="116" y="1198"/>
                    </a:lnTo>
                    <a:lnTo>
                      <a:pt x="82" y="1164"/>
                    </a:lnTo>
                    <a:lnTo>
                      <a:pt x="54" y="1128"/>
                    </a:lnTo>
                    <a:lnTo>
                      <a:pt x="31" y="1086"/>
                    </a:lnTo>
                    <a:lnTo>
                      <a:pt x="13" y="1042"/>
                    </a:lnTo>
                    <a:lnTo>
                      <a:pt x="3" y="995"/>
                    </a:lnTo>
                    <a:lnTo>
                      <a:pt x="0" y="946"/>
                    </a:lnTo>
                    <a:lnTo>
                      <a:pt x="4" y="894"/>
                    </a:lnTo>
                    <a:lnTo>
                      <a:pt x="16" y="844"/>
                    </a:lnTo>
                    <a:lnTo>
                      <a:pt x="35" y="797"/>
                    </a:lnTo>
                    <a:lnTo>
                      <a:pt x="61" y="755"/>
                    </a:lnTo>
                    <a:lnTo>
                      <a:pt x="93" y="717"/>
                    </a:lnTo>
                    <a:lnTo>
                      <a:pt x="131" y="684"/>
                    </a:lnTo>
                    <a:lnTo>
                      <a:pt x="171" y="656"/>
                    </a:lnTo>
                    <a:lnTo>
                      <a:pt x="171" y="656"/>
                    </a:lnTo>
                    <a:lnTo>
                      <a:pt x="1247" y="0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C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0" name="Freeform 73">
                <a:extLst>
                  <a:ext uri="{FF2B5EF4-FFF2-40B4-BE49-F238E27FC236}">
                    <a16:creationId xmlns:a16="http://schemas.microsoft.com/office/drawing/2014/main" id="{AAA4556E-8C30-4A96-B503-089F98E1F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1988" y="3213100"/>
                <a:ext cx="685800" cy="463550"/>
              </a:xfrm>
              <a:custGeom>
                <a:avLst/>
                <a:gdLst>
                  <a:gd name="T0" fmla="*/ 0 w 1296"/>
                  <a:gd name="T1" fmla="*/ 0 h 876"/>
                  <a:gd name="T2" fmla="*/ 0 w 1296"/>
                  <a:gd name="T3" fmla="*/ 0 h 876"/>
                  <a:gd name="T4" fmla="*/ 125 w 1296"/>
                  <a:gd name="T5" fmla="*/ 11 h 876"/>
                  <a:gd name="T6" fmla="*/ 248 w 1296"/>
                  <a:gd name="T7" fmla="*/ 27 h 876"/>
                  <a:gd name="T8" fmla="*/ 368 w 1296"/>
                  <a:gd name="T9" fmla="*/ 51 h 876"/>
                  <a:gd name="T10" fmla="*/ 485 w 1296"/>
                  <a:gd name="T11" fmla="*/ 81 h 876"/>
                  <a:gd name="T12" fmla="*/ 599 w 1296"/>
                  <a:gd name="T13" fmla="*/ 117 h 876"/>
                  <a:gd name="T14" fmla="*/ 710 w 1296"/>
                  <a:gd name="T15" fmla="*/ 158 h 876"/>
                  <a:gd name="T16" fmla="*/ 816 w 1296"/>
                  <a:gd name="T17" fmla="*/ 205 h 876"/>
                  <a:gd name="T18" fmla="*/ 920 w 1296"/>
                  <a:gd name="T19" fmla="*/ 257 h 876"/>
                  <a:gd name="T20" fmla="*/ 1019 w 1296"/>
                  <a:gd name="T21" fmla="*/ 315 h 876"/>
                  <a:gd name="T22" fmla="*/ 1115 w 1296"/>
                  <a:gd name="T23" fmla="*/ 378 h 876"/>
                  <a:gd name="T24" fmla="*/ 1208 w 1296"/>
                  <a:gd name="T25" fmla="*/ 446 h 876"/>
                  <a:gd name="T26" fmla="*/ 1296 w 1296"/>
                  <a:gd name="T27" fmla="*/ 518 h 876"/>
                  <a:gd name="T28" fmla="*/ 922 w 1296"/>
                  <a:gd name="T29" fmla="*/ 876 h 876"/>
                  <a:gd name="T30" fmla="*/ 865 w 1296"/>
                  <a:gd name="T31" fmla="*/ 829 h 876"/>
                  <a:gd name="T32" fmla="*/ 807 w 1296"/>
                  <a:gd name="T33" fmla="*/ 785 h 876"/>
                  <a:gd name="T34" fmla="*/ 747 w 1296"/>
                  <a:gd name="T35" fmla="*/ 744 h 876"/>
                  <a:gd name="T36" fmla="*/ 687 w 1296"/>
                  <a:gd name="T37" fmla="*/ 706 h 876"/>
                  <a:gd name="T38" fmla="*/ 623 w 1296"/>
                  <a:gd name="T39" fmla="*/ 671 h 876"/>
                  <a:gd name="T40" fmla="*/ 559 w 1296"/>
                  <a:gd name="T41" fmla="*/ 639 h 876"/>
                  <a:gd name="T42" fmla="*/ 491 w 1296"/>
                  <a:gd name="T43" fmla="*/ 609 h 876"/>
                  <a:gd name="T44" fmla="*/ 420 w 1296"/>
                  <a:gd name="T45" fmla="*/ 584 h 876"/>
                  <a:gd name="T46" fmla="*/ 346 w 1296"/>
                  <a:gd name="T47" fmla="*/ 561 h 876"/>
                  <a:gd name="T48" fmla="*/ 267 w 1296"/>
                  <a:gd name="T49" fmla="*/ 542 h 876"/>
                  <a:gd name="T50" fmla="*/ 183 w 1296"/>
                  <a:gd name="T51" fmla="*/ 526 h 876"/>
                  <a:gd name="T52" fmla="*/ 94 w 1296"/>
                  <a:gd name="T53" fmla="*/ 514 h 876"/>
                  <a:gd name="T54" fmla="*/ 0 w 1296"/>
                  <a:gd name="T55" fmla="*/ 506 h 876"/>
                  <a:gd name="T56" fmla="*/ 0 w 1296"/>
                  <a:gd name="T57" fmla="*/ 0 h 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96" h="876">
                    <a:moveTo>
                      <a:pt x="0" y="0"/>
                    </a:moveTo>
                    <a:lnTo>
                      <a:pt x="0" y="0"/>
                    </a:lnTo>
                    <a:lnTo>
                      <a:pt x="125" y="11"/>
                    </a:lnTo>
                    <a:lnTo>
                      <a:pt x="248" y="27"/>
                    </a:lnTo>
                    <a:lnTo>
                      <a:pt x="368" y="51"/>
                    </a:lnTo>
                    <a:lnTo>
                      <a:pt x="485" y="81"/>
                    </a:lnTo>
                    <a:lnTo>
                      <a:pt x="599" y="117"/>
                    </a:lnTo>
                    <a:lnTo>
                      <a:pt x="710" y="158"/>
                    </a:lnTo>
                    <a:lnTo>
                      <a:pt x="816" y="205"/>
                    </a:lnTo>
                    <a:lnTo>
                      <a:pt x="920" y="257"/>
                    </a:lnTo>
                    <a:lnTo>
                      <a:pt x="1019" y="315"/>
                    </a:lnTo>
                    <a:lnTo>
                      <a:pt x="1115" y="378"/>
                    </a:lnTo>
                    <a:lnTo>
                      <a:pt x="1208" y="446"/>
                    </a:lnTo>
                    <a:lnTo>
                      <a:pt x="1296" y="518"/>
                    </a:lnTo>
                    <a:lnTo>
                      <a:pt x="922" y="876"/>
                    </a:lnTo>
                    <a:lnTo>
                      <a:pt x="865" y="829"/>
                    </a:lnTo>
                    <a:lnTo>
                      <a:pt x="807" y="785"/>
                    </a:lnTo>
                    <a:lnTo>
                      <a:pt x="747" y="744"/>
                    </a:lnTo>
                    <a:lnTo>
                      <a:pt x="687" y="706"/>
                    </a:lnTo>
                    <a:lnTo>
                      <a:pt x="623" y="671"/>
                    </a:lnTo>
                    <a:lnTo>
                      <a:pt x="559" y="639"/>
                    </a:lnTo>
                    <a:lnTo>
                      <a:pt x="491" y="609"/>
                    </a:lnTo>
                    <a:lnTo>
                      <a:pt x="420" y="584"/>
                    </a:lnTo>
                    <a:lnTo>
                      <a:pt x="346" y="561"/>
                    </a:lnTo>
                    <a:lnTo>
                      <a:pt x="267" y="542"/>
                    </a:lnTo>
                    <a:lnTo>
                      <a:pt x="183" y="526"/>
                    </a:lnTo>
                    <a:lnTo>
                      <a:pt x="94" y="514"/>
                    </a:lnTo>
                    <a:lnTo>
                      <a:pt x="0" y="5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C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1" name="Freeform 74">
                <a:extLst>
                  <a:ext uri="{FF2B5EF4-FFF2-40B4-BE49-F238E27FC236}">
                    <a16:creationId xmlns:a16="http://schemas.microsoft.com/office/drawing/2014/main" id="{D70F1F8F-FC7A-4558-B2CC-D88F01B394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6826" y="3578225"/>
                <a:ext cx="477838" cy="666750"/>
              </a:xfrm>
              <a:custGeom>
                <a:avLst/>
                <a:gdLst>
                  <a:gd name="T0" fmla="*/ 361 w 903"/>
                  <a:gd name="T1" fmla="*/ 0 h 1259"/>
                  <a:gd name="T2" fmla="*/ 435 w 903"/>
                  <a:gd name="T3" fmla="*/ 85 h 1259"/>
                  <a:gd name="T4" fmla="*/ 505 w 903"/>
                  <a:gd name="T5" fmla="*/ 175 h 1259"/>
                  <a:gd name="T6" fmla="*/ 571 w 903"/>
                  <a:gd name="T7" fmla="*/ 269 h 1259"/>
                  <a:gd name="T8" fmla="*/ 631 w 903"/>
                  <a:gd name="T9" fmla="*/ 365 h 1259"/>
                  <a:gd name="T10" fmla="*/ 686 w 903"/>
                  <a:gd name="T11" fmla="*/ 464 h 1259"/>
                  <a:gd name="T12" fmla="*/ 734 w 903"/>
                  <a:gd name="T13" fmla="*/ 567 h 1259"/>
                  <a:gd name="T14" fmla="*/ 777 w 903"/>
                  <a:gd name="T15" fmla="*/ 673 h 1259"/>
                  <a:gd name="T16" fmla="*/ 815 w 903"/>
                  <a:gd name="T17" fmla="*/ 783 h 1259"/>
                  <a:gd name="T18" fmla="*/ 846 w 903"/>
                  <a:gd name="T19" fmla="*/ 896 h 1259"/>
                  <a:gd name="T20" fmla="*/ 872 w 903"/>
                  <a:gd name="T21" fmla="*/ 1014 h 1259"/>
                  <a:gd name="T22" fmla="*/ 891 w 903"/>
                  <a:gd name="T23" fmla="*/ 1135 h 1259"/>
                  <a:gd name="T24" fmla="*/ 903 w 903"/>
                  <a:gd name="T25" fmla="*/ 1259 h 1259"/>
                  <a:gd name="T26" fmla="*/ 392 w 903"/>
                  <a:gd name="T27" fmla="*/ 1259 h 1259"/>
                  <a:gd name="T28" fmla="*/ 380 w 903"/>
                  <a:gd name="T29" fmla="*/ 1159 h 1259"/>
                  <a:gd name="T30" fmla="*/ 360 w 903"/>
                  <a:gd name="T31" fmla="*/ 1060 h 1259"/>
                  <a:gd name="T32" fmla="*/ 334 w 903"/>
                  <a:gd name="T33" fmla="*/ 962 h 1259"/>
                  <a:gd name="T34" fmla="*/ 303 w 903"/>
                  <a:gd name="T35" fmla="*/ 867 h 1259"/>
                  <a:gd name="T36" fmla="*/ 266 w 903"/>
                  <a:gd name="T37" fmla="*/ 773 h 1259"/>
                  <a:gd name="T38" fmla="*/ 223 w 903"/>
                  <a:gd name="T39" fmla="*/ 684 h 1259"/>
                  <a:gd name="T40" fmla="*/ 175 w 903"/>
                  <a:gd name="T41" fmla="*/ 595 h 1259"/>
                  <a:gd name="T42" fmla="*/ 122 w 903"/>
                  <a:gd name="T43" fmla="*/ 512 h 1259"/>
                  <a:gd name="T44" fmla="*/ 64 w 903"/>
                  <a:gd name="T45" fmla="*/ 432 h 1259"/>
                  <a:gd name="T46" fmla="*/ 0 w 903"/>
                  <a:gd name="T47" fmla="*/ 356 h 1259"/>
                  <a:gd name="T48" fmla="*/ 361 w 903"/>
                  <a:gd name="T49" fmla="*/ 0 h 1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03" h="1259">
                    <a:moveTo>
                      <a:pt x="361" y="0"/>
                    </a:moveTo>
                    <a:lnTo>
                      <a:pt x="435" y="85"/>
                    </a:lnTo>
                    <a:lnTo>
                      <a:pt x="505" y="175"/>
                    </a:lnTo>
                    <a:lnTo>
                      <a:pt x="571" y="269"/>
                    </a:lnTo>
                    <a:lnTo>
                      <a:pt x="631" y="365"/>
                    </a:lnTo>
                    <a:lnTo>
                      <a:pt x="686" y="464"/>
                    </a:lnTo>
                    <a:lnTo>
                      <a:pt x="734" y="567"/>
                    </a:lnTo>
                    <a:lnTo>
                      <a:pt x="777" y="673"/>
                    </a:lnTo>
                    <a:lnTo>
                      <a:pt x="815" y="783"/>
                    </a:lnTo>
                    <a:lnTo>
                      <a:pt x="846" y="896"/>
                    </a:lnTo>
                    <a:lnTo>
                      <a:pt x="872" y="1014"/>
                    </a:lnTo>
                    <a:lnTo>
                      <a:pt x="891" y="1135"/>
                    </a:lnTo>
                    <a:lnTo>
                      <a:pt x="903" y="1259"/>
                    </a:lnTo>
                    <a:lnTo>
                      <a:pt x="392" y="1259"/>
                    </a:lnTo>
                    <a:lnTo>
                      <a:pt x="380" y="1159"/>
                    </a:lnTo>
                    <a:lnTo>
                      <a:pt x="360" y="1060"/>
                    </a:lnTo>
                    <a:lnTo>
                      <a:pt x="334" y="962"/>
                    </a:lnTo>
                    <a:lnTo>
                      <a:pt x="303" y="867"/>
                    </a:lnTo>
                    <a:lnTo>
                      <a:pt x="266" y="773"/>
                    </a:lnTo>
                    <a:lnTo>
                      <a:pt x="223" y="684"/>
                    </a:lnTo>
                    <a:lnTo>
                      <a:pt x="175" y="595"/>
                    </a:lnTo>
                    <a:lnTo>
                      <a:pt x="122" y="512"/>
                    </a:lnTo>
                    <a:lnTo>
                      <a:pt x="64" y="432"/>
                    </a:lnTo>
                    <a:lnTo>
                      <a:pt x="0" y="356"/>
                    </a:lnTo>
                    <a:lnTo>
                      <a:pt x="361" y="0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C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" name="Freeform 75">
                <a:extLst>
                  <a:ext uri="{FF2B5EF4-FFF2-40B4-BE49-F238E27FC236}">
                    <a16:creationId xmlns:a16="http://schemas.microsoft.com/office/drawing/2014/main" id="{AC5E2162-FC88-4B78-9A80-3AED0A95A4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34063" y="3213100"/>
                <a:ext cx="2260600" cy="2230438"/>
              </a:xfrm>
              <a:custGeom>
                <a:avLst/>
                <a:gdLst>
                  <a:gd name="T0" fmla="*/ 1971 w 4274"/>
                  <a:gd name="T1" fmla="*/ 508 h 4214"/>
                  <a:gd name="T2" fmla="*/ 1666 w 4274"/>
                  <a:gd name="T3" fmla="*/ 568 h 4214"/>
                  <a:gd name="T4" fmla="*/ 1375 w 4274"/>
                  <a:gd name="T5" fmla="*/ 690 h 4214"/>
                  <a:gd name="T6" fmla="*/ 1111 w 4274"/>
                  <a:gd name="T7" fmla="*/ 869 h 4214"/>
                  <a:gd name="T8" fmla="*/ 883 w 4274"/>
                  <a:gd name="T9" fmla="*/ 1095 h 4214"/>
                  <a:gd name="T10" fmla="*/ 700 w 4274"/>
                  <a:gd name="T11" fmla="*/ 1363 h 4214"/>
                  <a:gd name="T12" fmla="*/ 573 w 4274"/>
                  <a:gd name="T13" fmla="*/ 1664 h 4214"/>
                  <a:gd name="T14" fmla="*/ 513 w 4274"/>
                  <a:gd name="T15" fmla="*/ 1992 h 4214"/>
                  <a:gd name="T16" fmla="*/ 525 w 4274"/>
                  <a:gd name="T17" fmla="*/ 2333 h 4214"/>
                  <a:gd name="T18" fmla="*/ 608 w 4274"/>
                  <a:gd name="T19" fmla="*/ 2654 h 4214"/>
                  <a:gd name="T20" fmla="*/ 755 w 4274"/>
                  <a:gd name="T21" fmla="*/ 2946 h 4214"/>
                  <a:gd name="T22" fmla="*/ 957 w 4274"/>
                  <a:gd name="T23" fmla="*/ 3201 h 4214"/>
                  <a:gd name="T24" fmla="*/ 1206 w 4274"/>
                  <a:gd name="T25" fmla="*/ 3413 h 4214"/>
                  <a:gd name="T26" fmla="*/ 1493 w 4274"/>
                  <a:gd name="T27" fmla="*/ 3573 h 4214"/>
                  <a:gd name="T28" fmla="*/ 1811 w 4274"/>
                  <a:gd name="T29" fmla="*/ 3675 h 4214"/>
                  <a:gd name="T30" fmla="*/ 2152 w 4274"/>
                  <a:gd name="T31" fmla="*/ 3710 h 4214"/>
                  <a:gd name="T32" fmla="*/ 2493 w 4274"/>
                  <a:gd name="T33" fmla="*/ 3675 h 4214"/>
                  <a:gd name="T34" fmla="*/ 2809 w 4274"/>
                  <a:gd name="T35" fmla="*/ 3572 h 4214"/>
                  <a:gd name="T36" fmla="*/ 3092 w 4274"/>
                  <a:gd name="T37" fmla="*/ 3409 h 4214"/>
                  <a:gd name="T38" fmla="*/ 3336 w 4274"/>
                  <a:gd name="T39" fmla="*/ 3195 h 4214"/>
                  <a:gd name="T40" fmla="*/ 3532 w 4274"/>
                  <a:gd name="T41" fmla="*/ 2936 h 4214"/>
                  <a:gd name="T42" fmla="*/ 3674 w 4274"/>
                  <a:gd name="T43" fmla="*/ 2641 h 4214"/>
                  <a:gd name="T44" fmla="*/ 3753 w 4274"/>
                  <a:gd name="T45" fmla="*/ 2315 h 4214"/>
                  <a:gd name="T46" fmla="*/ 4264 w 4274"/>
                  <a:gd name="T47" fmla="*/ 2333 h 4214"/>
                  <a:gd name="T48" fmla="*/ 4183 w 4274"/>
                  <a:gd name="T49" fmla="*/ 2710 h 4214"/>
                  <a:gd name="T50" fmla="*/ 4035 w 4274"/>
                  <a:gd name="T51" fmla="*/ 3063 h 4214"/>
                  <a:gd name="T52" fmla="*/ 3827 w 4274"/>
                  <a:gd name="T53" fmla="*/ 3383 h 4214"/>
                  <a:gd name="T54" fmla="*/ 3566 w 4274"/>
                  <a:gd name="T55" fmla="*/ 3662 h 4214"/>
                  <a:gd name="T56" fmla="*/ 3259 w 4274"/>
                  <a:gd name="T57" fmla="*/ 3892 h 4214"/>
                  <a:gd name="T58" fmla="*/ 2914 w 4274"/>
                  <a:gd name="T59" fmla="*/ 4066 h 4214"/>
                  <a:gd name="T60" fmla="*/ 2538 w 4274"/>
                  <a:gd name="T61" fmla="*/ 4177 h 4214"/>
                  <a:gd name="T62" fmla="*/ 2138 w 4274"/>
                  <a:gd name="T63" fmla="*/ 4214 h 4214"/>
                  <a:gd name="T64" fmla="*/ 1742 w 4274"/>
                  <a:gd name="T65" fmla="*/ 4178 h 4214"/>
                  <a:gd name="T66" fmla="*/ 1369 w 4274"/>
                  <a:gd name="T67" fmla="*/ 4072 h 4214"/>
                  <a:gd name="T68" fmla="*/ 1027 w 4274"/>
                  <a:gd name="T69" fmla="*/ 3905 h 4214"/>
                  <a:gd name="T70" fmla="*/ 722 w 4274"/>
                  <a:gd name="T71" fmla="*/ 3683 h 4214"/>
                  <a:gd name="T72" fmla="*/ 462 w 4274"/>
                  <a:gd name="T73" fmla="*/ 3411 h 4214"/>
                  <a:gd name="T74" fmla="*/ 253 w 4274"/>
                  <a:gd name="T75" fmla="*/ 3098 h 4214"/>
                  <a:gd name="T76" fmla="*/ 102 w 4274"/>
                  <a:gd name="T77" fmla="*/ 2750 h 4214"/>
                  <a:gd name="T78" fmla="*/ 17 w 4274"/>
                  <a:gd name="T79" fmla="*/ 2372 h 4214"/>
                  <a:gd name="T80" fmla="*/ 4 w 4274"/>
                  <a:gd name="T81" fmla="*/ 1974 h 4214"/>
                  <a:gd name="T82" fmla="*/ 64 w 4274"/>
                  <a:gd name="T83" fmla="*/ 1587 h 4214"/>
                  <a:gd name="T84" fmla="*/ 191 w 4274"/>
                  <a:gd name="T85" fmla="*/ 1227 h 4214"/>
                  <a:gd name="T86" fmla="*/ 377 w 4274"/>
                  <a:gd name="T87" fmla="*/ 900 h 4214"/>
                  <a:gd name="T88" fmla="*/ 616 w 4274"/>
                  <a:gd name="T89" fmla="*/ 613 h 4214"/>
                  <a:gd name="T90" fmla="*/ 902 w 4274"/>
                  <a:gd name="T91" fmla="*/ 372 h 4214"/>
                  <a:gd name="T92" fmla="*/ 1228 w 4274"/>
                  <a:gd name="T93" fmla="*/ 186 h 4214"/>
                  <a:gd name="T94" fmla="*/ 1586 w 4274"/>
                  <a:gd name="T95" fmla="*/ 59 h 4214"/>
                  <a:gd name="T96" fmla="*/ 1971 w 4274"/>
                  <a:gd name="T97" fmla="*/ 0 h 4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274" h="4214">
                    <a:moveTo>
                      <a:pt x="1971" y="0"/>
                    </a:moveTo>
                    <a:lnTo>
                      <a:pt x="1971" y="0"/>
                    </a:lnTo>
                    <a:lnTo>
                      <a:pt x="1971" y="508"/>
                    </a:lnTo>
                    <a:lnTo>
                      <a:pt x="1868" y="520"/>
                    </a:lnTo>
                    <a:lnTo>
                      <a:pt x="1765" y="540"/>
                    </a:lnTo>
                    <a:lnTo>
                      <a:pt x="1666" y="568"/>
                    </a:lnTo>
                    <a:lnTo>
                      <a:pt x="1566" y="601"/>
                    </a:lnTo>
                    <a:lnTo>
                      <a:pt x="1469" y="643"/>
                    </a:lnTo>
                    <a:lnTo>
                      <a:pt x="1375" y="690"/>
                    </a:lnTo>
                    <a:lnTo>
                      <a:pt x="1283" y="743"/>
                    </a:lnTo>
                    <a:lnTo>
                      <a:pt x="1196" y="803"/>
                    </a:lnTo>
                    <a:lnTo>
                      <a:pt x="1111" y="869"/>
                    </a:lnTo>
                    <a:lnTo>
                      <a:pt x="1030" y="938"/>
                    </a:lnTo>
                    <a:lnTo>
                      <a:pt x="955" y="1015"/>
                    </a:lnTo>
                    <a:lnTo>
                      <a:pt x="883" y="1095"/>
                    </a:lnTo>
                    <a:lnTo>
                      <a:pt x="816" y="1179"/>
                    </a:lnTo>
                    <a:lnTo>
                      <a:pt x="755" y="1269"/>
                    </a:lnTo>
                    <a:lnTo>
                      <a:pt x="700" y="1363"/>
                    </a:lnTo>
                    <a:lnTo>
                      <a:pt x="651" y="1459"/>
                    </a:lnTo>
                    <a:lnTo>
                      <a:pt x="610" y="1559"/>
                    </a:lnTo>
                    <a:lnTo>
                      <a:pt x="573" y="1664"/>
                    </a:lnTo>
                    <a:lnTo>
                      <a:pt x="545" y="1769"/>
                    </a:lnTo>
                    <a:lnTo>
                      <a:pt x="525" y="1879"/>
                    </a:lnTo>
                    <a:lnTo>
                      <a:pt x="513" y="1992"/>
                    </a:lnTo>
                    <a:lnTo>
                      <a:pt x="509" y="2105"/>
                    </a:lnTo>
                    <a:lnTo>
                      <a:pt x="513" y="2220"/>
                    </a:lnTo>
                    <a:lnTo>
                      <a:pt x="525" y="2333"/>
                    </a:lnTo>
                    <a:lnTo>
                      <a:pt x="545" y="2443"/>
                    </a:lnTo>
                    <a:lnTo>
                      <a:pt x="573" y="2550"/>
                    </a:lnTo>
                    <a:lnTo>
                      <a:pt x="608" y="2654"/>
                    </a:lnTo>
                    <a:lnTo>
                      <a:pt x="650" y="2754"/>
                    </a:lnTo>
                    <a:lnTo>
                      <a:pt x="700" y="2852"/>
                    </a:lnTo>
                    <a:lnTo>
                      <a:pt x="755" y="2946"/>
                    </a:lnTo>
                    <a:lnTo>
                      <a:pt x="817" y="3035"/>
                    </a:lnTo>
                    <a:lnTo>
                      <a:pt x="884" y="3121"/>
                    </a:lnTo>
                    <a:lnTo>
                      <a:pt x="957" y="3201"/>
                    </a:lnTo>
                    <a:lnTo>
                      <a:pt x="1035" y="3278"/>
                    </a:lnTo>
                    <a:lnTo>
                      <a:pt x="1119" y="3348"/>
                    </a:lnTo>
                    <a:lnTo>
                      <a:pt x="1206" y="3413"/>
                    </a:lnTo>
                    <a:lnTo>
                      <a:pt x="1298" y="3473"/>
                    </a:lnTo>
                    <a:lnTo>
                      <a:pt x="1394" y="3526"/>
                    </a:lnTo>
                    <a:lnTo>
                      <a:pt x="1493" y="3573"/>
                    </a:lnTo>
                    <a:lnTo>
                      <a:pt x="1597" y="3615"/>
                    </a:lnTo>
                    <a:lnTo>
                      <a:pt x="1702" y="3648"/>
                    </a:lnTo>
                    <a:lnTo>
                      <a:pt x="1811" y="3675"/>
                    </a:lnTo>
                    <a:lnTo>
                      <a:pt x="1923" y="3695"/>
                    </a:lnTo>
                    <a:lnTo>
                      <a:pt x="2036" y="3706"/>
                    </a:lnTo>
                    <a:lnTo>
                      <a:pt x="2152" y="3710"/>
                    </a:lnTo>
                    <a:lnTo>
                      <a:pt x="2268" y="3706"/>
                    </a:lnTo>
                    <a:lnTo>
                      <a:pt x="2382" y="3694"/>
                    </a:lnTo>
                    <a:lnTo>
                      <a:pt x="2493" y="3675"/>
                    </a:lnTo>
                    <a:lnTo>
                      <a:pt x="2602" y="3647"/>
                    </a:lnTo>
                    <a:lnTo>
                      <a:pt x="2707" y="3612"/>
                    </a:lnTo>
                    <a:lnTo>
                      <a:pt x="2809" y="3572"/>
                    </a:lnTo>
                    <a:lnTo>
                      <a:pt x="2907" y="3524"/>
                    </a:lnTo>
                    <a:lnTo>
                      <a:pt x="3002" y="3469"/>
                    </a:lnTo>
                    <a:lnTo>
                      <a:pt x="3092" y="3409"/>
                    </a:lnTo>
                    <a:lnTo>
                      <a:pt x="3178" y="3343"/>
                    </a:lnTo>
                    <a:lnTo>
                      <a:pt x="3259" y="3271"/>
                    </a:lnTo>
                    <a:lnTo>
                      <a:pt x="3336" y="3195"/>
                    </a:lnTo>
                    <a:lnTo>
                      <a:pt x="3407" y="3113"/>
                    </a:lnTo>
                    <a:lnTo>
                      <a:pt x="3472" y="3027"/>
                    </a:lnTo>
                    <a:lnTo>
                      <a:pt x="3532" y="2936"/>
                    </a:lnTo>
                    <a:lnTo>
                      <a:pt x="3586" y="2841"/>
                    </a:lnTo>
                    <a:lnTo>
                      <a:pt x="3633" y="2742"/>
                    </a:lnTo>
                    <a:lnTo>
                      <a:pt x="3674" y="2641"/>
                    </a:lnTo>
                    <a:lnTo>
                      <a:pt x="3707" y="2535"/>
                    </a:lnTo>
                    <a:lnTo>
                      <a:pt x="3734" y="2426"/>
                    </a:lnTo>
                    <a:lnTo>
                      <a:pt x="3753" y="2315"/>
                    </a:lnTo>
                    <a:lnTo>
                      <a:pt x="3764" y="2202"/>
                    </a:lnTo>
                    <a:lnTo>
                      <a:pt x="4274" y="2202"/>
                    </a:lnTo>
                    <a:lnTo>
                      <a:pt x="4264" y="2333"/>
                    </a:lnTo>
                    <a:lnTo>
                      <a:pt x="4245" y="2460"/>
                    </a:lnTo>
                    <a:lnTo>
                      <a:pt x="4218" y="2587"/>
                    </a:lnTo>
                    <a:lnTo>
                      <a:pt x="4183" y="2710"/>
                    </a:lnTo>
                    <a:lnTo>
                      <a:pt x="4141" y="2831"/>
                    </a:lnTo>
                    <a:lnTo>
                      <a:pt x="4091" y="2948"/>
                    </a:lnTo>
                    <a:lnTo>
                      <a:pt x="4035" y="3063"/>
                    </a:lnTo>
                    <a:lnTo>
                      <a:pt x="3971" y="3173"/>
                    </a:lnTo>
                    <a:lnTo>
                      <a:pt x="3903" y="3280"/>
                    </a:lnTo>
                    <a:lnTo>
                      <a:pt x="3827" y="3383"/>
                    </a:lnTo>
                    <a:lnTo>
                      <a:pt x="3745" y="3481"/>
                    </a:lnTo>
                    <a:lnTo>
                      <a:pt x="3659" y="3573"/>
                    </a:lnTo>
                    <a:lnTo>
                      <a:pt x="3566" y="3662"/>
                    </a:lnTo>
                    <a:lnTo>
                      <a:pt x="3469" y="3745"/>
                    </a:lnTo>
                    <a:lnTo>
                      <a:pt x="3367" y="3821"/>
                    </a:lnTo>
                    <a:lnTo>
                      <a:pt x="3259" y="3892"/>
                    </a:lnTo>
                    <a:lnTo>
                      <a:pt x="3148" y="3957"/>
                    </a:lnTo>
                    <a:lnTo>
                      <a:pt x="3034" y="4015"/>
                    </a:lnTo>
                    <a:lnTo>
                      <a:pt x="2914" y="4066"/>
                    </a:lnTo>
                    <a:lnTo>
                      <a:pt x="2793" y="4110"/>
                    </a:lnTo>
                    <a:lnTo>
                      <a:pt x="2666" y="4147"/>
                    </a:lnTo>
                    <a:lnTo>
                      <a:pt x="2538" y="4177"/>
                    </a:lnTo>
                    <a:lnTo>
                      <a:pt x="2408" y="4197"/>
                    </a:lnTo>
                    <a:lnTo>
                      <a:pt x="2274" y="4210"/>
                    </a:lnTo>
                    <a:lnTo>
                      <a:pt x="2138" y="4214"/>
                    </a:lnTo>
                    <a:lnTo>
                      <a:pt x="2005" y="4210"/>
                    </a:lnTo>
                    <a:lnTo>
                      <a:pt x="1872" y="4198"/>
                    </a:lnTo>
                    <a:lnTo>
                      <a:pt x="1742" y="4178"/>
                    </a:lnTo>
                    <a:lnTo>
                      <a:pt x="1616" y="4150"/>
                    </a:lnTo>
                    <a:lnTo>
                      <a:pt x="1491" y="4115"/>
                    </a:lnTo>
                    <a:lnTo>
                      <a:pt x="1369" y="4072"/>
                    </a:lnTo>
                    <a:lnTo>
                      <a:pt x="1252" y="4024"/>
                    </a:lnTo>
                    <a:lnTo>
                      <a:pt x="1138" y="3968"/>
                    </a:lnTo>
                    <a:lnTo>
                      <a:pt x="1027" y="3905"/>
                    </a:lnTo>
                    <a:lnTo>
                      <a:pt x="921" y="3837"/>
                    </a:lnTo>
                    <a:lnTo>
                      <a:pt x="820" y="3763"/>
                    </a:lnTo>
                    <a:lnTo>
                      <a:pt x="722" y="3683"/>
                    </a:lnTo>
                    <a:lnTo>
                      <a:pt x="630" y="3597"/>
                    </a:lnTo>
                    <a:lnTo>
                      <a:pt x="542" y="3508"/>
                    </a:lnTo>
                    <a:lnTo>
                      <a:pt x="462" y="3411"/>
                    </a:lnTo>
                    <a:lnTo>
                      <a:pt x="386" y="3312"/>
                    </a:lnTo>
                    <a:lnTo>
                      <a:pt x="316" y="3208"/>
                    </a:lnTo>
                    <a:lnTo>
                      <a:pt x="253" y="3098"/>
                    </a:lnTo>
                    <a:lnTo>
                      <a:pt x="195" y="2986"/>
                    </a:lnTo>
                    <a:lnTo>
                      <a:pt x="145" y="2869"/>
                    </a:lnTo>
                    <a:lnTo>
                      <a:pt x="102" y="2750"/>
                    </a:lnTo>
                    <a:lnTo>
                      <a:pt x="66" y="2627"/>
                    </a:lnTo>
                    <a:lnTo>
                      <a:pt x="37" y="2501"/>
                    </a:lnTo>
                    <a:lnTo>
                      <a:pt x="17" y="2372"/>
                    </a:lnTo>
                    <a:lnTo>
                      <a:pt x="4" y="2240"/>
                    </a:lnTo>
                    <a:lnTo>
                      <a:pt x="0" y="2108"/>
                    </a:lnTo>
                    <a:lnTo>
                      <a:pt x="4" y="1974"/>
                    </a:lnTo>
                    <a:lnTo>
                      <a:pt x="16" y="1843"/>
                    </a:lnTo>
                    <a:lnTo>
                      <a:pt x="36" y="1713"/>
                    </a:lnTo>
                    <a:lnTo>
                      <a:pt x="64" y="1587"/>
                    </a:lnTo>
                    <a:lnTo>
                      <a:pt x="99" y="1464"/>
                    </a:lnTo>
                    <a:lnTo>
                      <a:pt x="141" y="1344"/>
                    </a:lnTo>
                    <a:lnTo>
                      <a:pt x="191" y="1227"/>
                    </a:lnTo>
                    <a:lnTo>
                      <a:pt x="246" y="1114"/>
                    </a:lnTo>
                    <a:lnTo>
                      <a:pt x="308" y="1005"/>
                    </a:lnTo>
                    <a:lnTo>
                      <a:pt x="377" y="900"/>
                    </a:lnTo>
                    <a:lnTo>
                      <a:pt x="451" y="799"/>
                    </a:lnTo>
                    <a:lnTo>
                      <a:pt x="532" y="704"/>
                    </a:lnTo>
                    <a:lnTo>
                      <a:pt x="616" y="613"/>
                    </a:lnTo>
                    <a:lnTo>
                      <a:pt x="707" y="528"/>
                    </a:lnTo>
                    <a:lnTo>
                      <a:pt x="802" y="447"/>
                    </a:lnTo>
                    <a:lnTo>
                      <a:pt x="902" y="372"/>
                    </a:lnTo>
                    <a:lnTo>
                      <a:pt x="1007" y="304"/>
                    </a:lnTo>
                    <a:lnTo>
                      <a:pt x="1115" y="241"/>
                    </a:lnTo>
                    <a:lnTo>
                      <a:pt x="1228" y="186"/>
                    </a:lnTo>
                    <a:lnTo>
                      <a:pt x="1344" y="137"/>
                    </a:lnTo>
                    <a:lnTo>
                      <a:pt x="1464" y="94"/>
                    </a:lnTo>
                    <a:lnTo>
                      <a:pt x="1586" y="59"/>
                    </a:lnTo>
                    <a:lnTo>
                      <a:pt x="1713" y="32"/>
                    </a:lnTo>
                    <a:lnTo>
                      <a:pt x="1841" y="12"/>
                    </a:lnTo>
                    <a:lnTo>
                      <a:pt x="1971" y="0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C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2" name="Группа 83">
              <a:extLst>
                <a:ext uri="{FF2B5EF4-FFF2-40B4-BE49-F238E27FC236}">
                  <a16:creationId xmlns:a16="http://schemas.microsoft.com/office/drawing/2014/main" id="{321D5E26-72FC-4EEC-BD36-4B30AF20F8D2}"/>
                </a:ext>
              </a:extLst>
            </p:cNvPr>
            <p:cNvGrpSpPr/>
            <p:nvPr/>
          </p:nvGrpSpPr>
          <p:grpSpPr>
            <a:xfrm>
              <a:off x="10481191" y="1238250"/>
              <a:ext cx="688972" cy="679779"/>
              <a:chOff x="5834063" y="3213100"/>
              <a:chExt cx="2260601" cy="2230438"/>
            </a:xfrm>
            <a:solidFill>
              <a:schemeClr val="bg2">
                <a:lumMod val="25000"/>
                <a:alpha val="13000"/>
              </a:schemeClr>
            </a:solidFill>
          </p:grpSpPr>
          <p:sp>
            <p:nvSpPr>
              <p:cNvPr id="105" name="Freeform 72">
                <a:extLst>
                  <a:ext uri="{FF2B5EF4-FFF2-40B4-BE49-F238E27FC236}">
                    <a16:creationId xmlns:a16="http://schemas.microsoft.com/office/drawing/2014/main" id="{CCBF3D0D-09CF-43F6-89F7-2782D6F1D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4026" y="3827463"/>
                <a:ext cx="660400" cy="677863"/>
              </a:xfrm>
              <a:custGeom>
                <a:avLst/>
                <a:gdLst>
                  <a:gd name="T0" fmla="*/ 1247 w 1247"/>
                  <a:gd name="T1" fmla="*/ 0 h 1279"/>
                  <a:gd name="T2" fmla="*/ 634 w 1247"/>
                  <a:gd name="T3" fmla="*/ 1099 h 1279"/>
                  <a:gd name="T4" fmla="*/ 633 w 1247"/>
                  <a:gd name="T5" fmla="*/ 1097 h 1279"/>
                  <a:gd name="T6" fmla="*/ 610 w 1247"/>
                  <a:gd name="T7" fmla="*/ 1136 h 1279"/>
                  <a:gd name="T8" fmla="*/ 582 w 1247"/>
                  <a:gd name="T9" fmla="*/ 1171 h 1279"/>
                  <a:gd name="T10" fmla="*/ 548 w 1247"/>
                  <a:gd name="T11" fmla="*/ 1202 h 1279"/>
                  <a:gd name="T12" fmla="*/ 512 w 1247"/>
                  <a:gd name="T13" fmla="*/ 1228 h 1279"/>
                  <a:gd name="T14" fmla="*/ 471 w 1247"/>
                  <a:gd name="T15" fmla="*/ 1250 h 1279"/>
                  <a:gd name="T16" fmla="*/ 428 w 1247"/>
                  <a:gd name="T17" fmla="*/ 1266 h 1279"/>
                  <a:gd name="T18" fmla="*/ 384 w 1247"/>
                  <a:gd name="T19" fmla="*/ 1277 h 1279"/>
                  <a:gd name="T20" fmla="*/ 335 w 1247"/>
                  <a:gd name="T21" fmla="*/ 1279 h 1279"/>
                  <a:gd name="T22" fmla="*/ 285 w 1247"/>
                  <a:gd name="T23" fmla="*/ 1275 h 1279"/>
                  <a:gd name="T24" fmla="*/ 238 w 1247"/>
                  <a:gd name="T25" fmla="*/ 1266 h 1279"/>
                  <a:gd name="T26" fmla="*/ 194 w 1247"/>
                  <a:gd name="T27" fmla="*/ 1248 h 1279"/>
                  <a:gd name="T28" fmla="*/ 152 w 1247"/>
                  <a:gd name="T29" fmla="*/ 1226 h 1279"/>
                  <a:gd name="T30" fmla="*/ 116 w 1247"/>
                  <a:gd name="T31" fmla="*/ 1198 h 1279"/>
                  <a:gd name="T32" fmla="*/ 82 w 1247"/>
                  <a:gd name="T33" fmla="*/ 1164 h 1279"/>
                  <a:gd name="T34" fmla="*/ 54 w 1247"/>
                  <a:gd name="T35" fmla="*/ 1128 h 1279"/>
                  <a:gd name="T36" fmla="*/ 31 w 1247"/>
                  <a:gd name="T37" fmla="*/ 1086 h 1279"/>
                  <a:gd name="T38" fmla="*/ 13 w 1247"/>
                  <a:gd name="T39" fmla="*/ 1042 h 1279"/>
                  <a:gd name="T40" fmla="*/ 3 w 1247"/>
                  <a:gd name="T41" fmla="*/ 995 h 1279"/>
                  <a:gd name="T42" fmla="*/ 0 w 1247"/>
                  <a:gd name="T43" fmla="*/ 946 h 1279"/>
                  <a:gd name="T44" fmla="*/ 4 w 1247"/>
                  <a:gd name="T45" fmla="*/ 894 h 1279"/>
                  <a:gd name="T46" fmla="*/ 16 w 1247"/>
                  <a:gd name="T47" fmla="*/ 844 h 1279"/>
                  <a:gd name="T48" fmla="*/ 35 w 1247"/>
                  <a:gd name="T49" fmla="*/ 797 h 1279"/>
                  <a:gd name="T50" fmla="*/ 61 w 1247"/>
                  <a:gd name="T51" fmla="*/ 755 h 1279"/>
                  <a:gd name="T52" fmla="*/ 93 w 1247"/>
                  <a:gd name="T53" fmla="*/ 717 h 1279"/>
                  <a:gd name="T54" fmla="*/ 131 w 1247"/>
                  <a:gd name="T55" fmla="*/ 684 h 1279"/>
                  <a:gd name="T56" fmla="*/ 171 w 1247"/>
                  <a:gd name="T57" fmla="*/ 656 h 1279"/>
                  <a:gd name="T58" fmla="*/ 171 w 1247"/>
                  <a:gd name="T59" fmla="*/ 656 h 1279"/>
                  <a:gd name="T60" fmla="*/ 1247 w 1247"/>
                  <a:gd name="T61" fmla="*/ 0 h 1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47" h="1279">
                    <a:moveTo>
                      <a:pt x="1247" y="0"/>
                    </a:moveTo>
                    <a:lnTo>
                      <a:pt x="634" y="1099"/>
                    </a:lnTo>
                    <a:lnTo>
                      <a:pt x="633" y="1097"/>
                    </a:lnTo>
                    <a:lnTo>
                      <a:pt x="610" y="1136"/>
                    </a:lnTo>
                    <a:lnTo>
                      <a:pt x="582" y="1171"/>
                    </a:lnTo>
                    <a:lnTo>
                      <a:pt x="548" y="1202"/>
                    </a:lnTo>
                    <a:lnTo>
                      <a:pt x="512" y="1228"/>
                    </a:lnTo>
                    <a:lnTo>
                      <a:pt x="471" y="1250"/>
                    </a:lnTo>
                    <a:lnTo>
                      <a:pt x="428" y="1266"/>
                    </a:lnTo>
                    <a:lnTo>
                      <a:pt x="384" y="1277"/>
                    </a:lnTo>
                    <a:lnTo>
                      <a:pt x="335" y="1279"/>
                    </a:lnTo>
                    <a:lnTo>
                      <a:pt x="285" y="1275"/>
                    </a:lnTo>
                    <a:lnTo>
                      <a:pt x="238" y="1266"/>
                    </a:lnTo>
                    <a:lnTo>
                      <a:pt x="194" y="1248"/>
                    </a:lnTo>
                    <a:lnTo>
                      <a:pt x="152" y="1226"/>
                    </a:lnTo>
                    <a:lnTo>
                      <a:pt x="116" y="1198"/>
                    </a:lnTo>
                    <a:lnTo>
                      <a:pt x="82" y="1164"/>
                    </a:lnTo>
                    <a:lnTo>
                      <a:pt x="54" y="1128"/>
                    </a:lnTo>
                    <a:lnTo>
                      <a:pt x="31" y="1086"/>
                    </a:lnTo>
                    <a:lnTo>
                      <a:pt x="13" y="1042"/>
                    </a:lnTo>
                    <a:lnTo>
                      <a:pt x="3" y="995"/>
                    </a:lnTo>
                    <a:lnTo>
                      <a:pt x="0" y="946"/>
                    </a:lnTo>
                    <a:lnTo>
                      <a:pt x="4" y="894"/>
                    </a:lnTo>
                    <a:lnTo>
                      <a:pt x="16" y="844"/>
                    </a:lnTo>
                    <a:lnTo>
                      <a:pt x="35" y="797"/>
                    </a:lnTo>
                    <a:lnTo>
                      <a:pt x="61" y="755"/>
                    </a:lnTo>
                    <a:lnTo>
                      <a:pt x="93" y="717"/>
                    </a:lnTo>
                    <a:lnTo>
                      <a:pt x="131" y="684"/>
                    </a:lnTo>
                    <a:lnTo>
                      <a:pt x="171" y="656"/>
                    </a:lnTo>
                    <a:lnTo>
                      <a:pt x="171" y="656"/>
                    </a:lnTo>
                    <a:lnTo>
                      <a:pt x="124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6" name="Freeform 73">
                <a:extLst>
                  <a:ext uri="{FF2B5EF4-FFF2-40B4-BE49-F238E27FC236}">
                    <a16:creationId xmlns:a16="http://schemas.microsoft.com/office/drawing/2014/main" id="{CF3EA26C-5D04-4284-8061-A5A5D635D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1988" y="3213100"/>
                <a:ext cx="685800" cy="463550"/>
              </a:xfrm>
              <a:custGeom>
                <a:avLst/>
                <a:gdLst>
                  <a:gd name="T0" fmla="*/ 0 w 1296"/>
                  <a:gd name="T1" fmla="*/ 0 h 876"/>
                  <a:gd name="T2" fmla="*/ 0 w 1296"/>
                  <a:gd name="T3" fmla="*/ 0 h 876"/>
                  <a:gd name="T4" fmla="*/ 125 w 1296"/>
                  <a:gd name="T5" fmla="*/ 11 h 876"/>
                  <a:gd name="T6" fmla="*/ 248 w 1296"/>
                  <a:gd name="T7" fmla="*/ 27 h 876"/>
                  <a:gd name="T8" fmla="*/ 368 w 1296"/>
                  <a:gd name="T9" fmla="*/ 51 h 876"/>
                  <a:gd name="T10" fmla="*/ 485 w 1296"/>
                  <a:gd name="T11" fmla="*/ 81 h 876"/>
                  <a:gd name="T12" fmla="*/ 599 w 1296"/>
                  <a:gd name="T13" fmla="*/ 117 h 876"/>
                  <a:gd name="T14" fmla="*/ 710 w 1296"/>
                  <a:gd name="T15" fmla="*/ 158 h 876"/>
                  <a:gd name="T16" fmla="*/ 816 w 1296"/>
                  <a:gd name="T17" fmla="*/ 205 h 876"/>
                  <a:gd name="T18" fmla="*/ 920 w 1296"/>
                  <a:gd name="T19" fmla="*/ 257 h 876"/>
                  <a:gd name="T20" fmla="*/ 1019 w 1296"/>
                  <a:gd name="T21" fmla="*/ 315 h 876"/>
                  <a:gd name="T22" fmla="*/ 1115 w 1296"/>
                  <a:gd name="T23" fmla="*/ 378 h 876"/>
                  <a:gd name="T24" fmla="*/ 1208 w 1296"/>
                  <a:gd name="T25" fmla="*/ 446 h 876"/>
                  <a:gd name="T26" fmla="*/ 1296 w 1296"/>
                  <a:gd name="T27" fmla="*/ 518 h 876"/>
                  <a:gd name="T28" fmla="*/ 922 w 1296"/>
                  <a:gd name="T29" fmla="*/ 876 h 876"/>
                  <a:gd name="T30" fmla="*/ 865 w 1296"/>
                  <a:gd name="T31" fmla="*/ 829 h 876"/>
                  <a:gd name="T32" fmla="*/ 807 w 1296"/>
                  <a:gd name="T33" fmla="*/ 785 h 876"/>
                  <a:gd name="T34" fmla="*/ 747 w 1296"/>
                  <a:gd name="T35" fmla="*/ 744 h 876"/>
                  <a:gd name="T36" fmla="*/ 687 w 1296"/>
                  <a:gd name="T37" fmla="*/ 706 h 876"/>
                  <a:gd name="T38" fmla="*/ 623 w 1296"/>
                  <a:gd name="T39" fmla="*/ 671 h 876"/>
                  <a:gd name="T40" fmla="*/ 559 w 1296"/>
                  <a:gd name="T41" fmla="*/ 639 h 876"/>
                  <a:gd name="T42" fmla="*/ 491 w 1296"/>
                  <a:gd name="T43" fmla="*/ 609 h 876"/>
                  <a:gd name="T44" fmla="*/ 420 w 1296"/>
                  <a:gd name="T45" fmla="*/ 584 h 876"/>
                  <a:gd name="T46" fmla="*/ 346 w 1296"/>
                  <a:gd name="T47" fmla="*/ 561 h 876"/>
                  <a:gd name="T48" fmla="*/ 267 w 1296"/>
                  <a:gd name="T49" fmla="*/ 542 h 876"/>
                  <a:gd name="T50" fmla="*/ 183 w 1296"/>
                  <a:gd name="T51" fmla="*/ 526 h 876"/>
                  <a:gd name="T52" fmla="*/ 94 w 1296"/>
                  <a:gd name="T53" fmla="*/ 514 h 876"/>
                  <a:gd name="T54" fmla="*/ 0 w 1296"/>
                  <a:gd name="T55" fmla="*/ 506 h 876"/>
                  <a:gd name="T56" fmla="*/ 0 w 1296"/>
                  <a:gd name="T57" fmla="*/ 0 h 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96" h="876">
                    <a:moveTo>
                      <a:pt x="0" y="0"/>
                    </a:moveTo>
                    <a:lnTo>
                      <a:pt x="0" y="0"/>
                    </a:lnTo>
                    <a:lnTo>
                      <a:pt x="125" y="11"/>
                    </a:lnTo>
                    <a:lnTo>
                      <a:pt x="248" y="27"/>
                    </a:lnTo>
                    <a:lnTo>
                      <a:pt x="368" y="51"/>
                    </a:lnTo>
                    <a:lnTo>
                      <a:pt x="485" y="81"/>
                    </a:lnTo>
                    <a:lnTo>
                      <a:pt x="599" y="117"/>
                    </a:lnTo>
                    <a:lnTo>
                      <a:pt x="710" y="158"/>
                    </a:lnTo>
                    <a:lnTo>
                      <a:pt x="816" y="205"/>
                    </a:lnTo>
                    <a:lnTo>
                      <a:pt x="920" y="257"/>
                    </a:lnTo>
                    <a:lnTo>
                      <a:pt x="1019" y="315"/>
                    </a:lnTo>
                    <a:lnTo>
                      <a:pt x="1115" y="378"/>
                    </a:lnTo>
                    <a:lnTo>
                      <a:pt x="1208" y="446"/>
                    </a:lnTo>
                    <a:lnTo>
                      <a:pt x="1296" y="518"/>
                    </a:lnTo>
                    <a:lnTo>
                      <a:pt x="922" y="876"/>
                    </a:lnTo>
                    <a:lnTo>
                      <a:pt x="865" y="829"/>
                    </a:lnTo>
                    <a:lnTo>
                      <a:pt x="807" y="785"/>
                    </a:lnTo>
                    <a:lnTo>
                      <a:pt x="747" y="744"/>
                    </a:lnTo>
                    <a:lnTo>
                      <a:pt x="687" y="706"/>
                    </a:lnTo>
                    <a:lnTo>
                      <a:pt x="623" y="671"/>
                    </a:lnTo>
                    <a:lnTo>
                      <a:pt x="559" y="639"/>
                    </a:lnTo>
                    <a:lnTo>
                      <a:pt x="491" y="609"/>
                    </a:lnTo>
                    <a:lnTo>
                      <a:pt x="420" y="584"/>
                    </a:lnTo>
                    <a:lnTo>
                      <a:pt x="346" y="561"/>
                    </a:lnTo>
                    <a:lnTo>
                      <a:pt x="267" y="542"/>
                    </a:lnTo>
                    <a:lnTo>
                      <a:pt x="183" y="526"/>
                    </a:lnTo>
                    <a:lnTo>
                      <a:pt x="94" y="514"/>
                    </a:lnTo>
                    <a:lnTo>
                      <a:pt x="0" y="50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7" name="Freeform 74">
                <a:extLst>
                  <a:ext uri="{FF2B5EF4-FFF2-40B4-BE49-F238E27FC236}">
                    <a16:creationId xmlns:a16="http://schemas.microsoft.com/office/drawing/2014/main" id="{9290C61A-0AF0-4DEE-9EDC-7C7F1DB86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6826" y="3578225"/>
                <a:ext cx="477838" cy="666750"/>
              </a:xfrm>
              <a:custGeom>
                <a:avLst/>
                <a:gdLst>
                  <a:gd name="T0" fmla="*/ 361 w 903"/>
                  <a:gd name="T1" fmla="*/ 0 h 1259"/>
                  <a:gd name="T2" fmla="*/ 435 w 903"/>
                  <a:gd name="T3" fmla="*/ 85 h 1259"/>
                  <a:gd name="T4" fmla="*/ 505 w 903"/>
                  <a:gd name="T5" fmla="*/ 175 h 1259"/>
                  <a:gd name="T6" fmla="*/ 571 w 903"/>
                  <a:gd name="T7" fmla="*/ 269 h 1259"/>
                  <a:gd name="T8" fmla="*/ 631 w 903"/>
                  <a:gd name="T9" fmla="*/ 365 h 1259"/>
                  <a:gd name="T10" fmla="*/ 686 w 903"/>
                  <a:gd name="T11" fmla="*/ 464 h 1259"/>
                  <a:gd name="T12" fmla="*/ 734 w 903"/>
                  <a:gd name="T13" fmla="*/ 567 h 1259"/>
                  <a:gd name="T14" fmla="*/ 777 w 903"/>
                  <a:gd name="T15" fmla="*/ 673 h 1259"/>
                  <a:gd name="T16" fmla="*/ 815 w 903"/>
                  <a:gd name="T17" fmla="*/ 783 h 1259"/>
                  <a:gd name="T18" fmla="*/ 846 w 903"/>
                  <a:gd name="T19" fmla="*/ 896 h 1259"/>
                  <a:gd name="T20" fmla="*/ 872 w 903"/>
                  <a:gd name="T21" fmla="*/ 1014 h 1259"/>
                  <a:gd name="T22" fmla="*/ 891 w 903"/>
                  <a:gd name="T23" fmla="*/ 1135 h 1259"/>
                  <a:gd name="T24" fmla="*/ 903 w 903"/>
                  <a:gd name="T25" fmla="*/ 1259 h 1259"/>
                  <a:gd name="T26" fmla="*/ 392 w 903"/>
                  <a:gd name="T27" fmla="*/ 1259 h 1259"/>
                  <a:gd name="T28" fmla="*/ 380 w 903"/>
                  <a:gd name="T29" fmla="*/ 1159 h 1259"/>
                  <a:gd name="T30" fmla="*/ 360 w 903"/>
                  <a:gd name="T31" fmla="*/ 1060 h 1259"/>
                  <a:gd name="T32" fmla="*/ 334 w 903"/>
                  <a:gd name="T33" fmla="*/ 962 h 1259"/>
                  <a:gd name="T34" fmla="*/ 303 w 903"/>
                  <a:gd name="T35" fmla="*/ 867 h 1259"/>
                  <a:gd name="T36" fmla="*/ 266 w 903"/>
                  <a:gd name="T37" fmla="*/ 773 h 1259"/>
                  <a:gd name="T38" fmla="*/ 223 w 903"/>
                  <a:gd name="T39" fmla="*/ 684 h 1259"/>
                  <a:gd name="T40" fmla="*/ 175 w 903"/>
                  <a:gd name="T41" fmla="*/ 595 h 1259"/>
                  <a:gd name="T42" fmla="*/ 122 w 903"/>
                  <a:gd name="T43" fmla="*/ 512 h 1259"/>
                  <a:gd name="T44" fmla="*/ 64 w 903"/>
                  <a:gd name="T45" fmla="*/ 432 h 1259"/>
                  <a:gd name="T46" fmla="*/ 0 w 903"/>
                  <a:gd name="T47" fmla="*/ 356 h 1259"/>
                  <a:gd name="T48" fmla="*/ 361 w 903"/>
                  <a:gd name="T49" fmla="*/ 0 h 1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03" h="1259">
                    <a:moveTo>
                      <a:pt x="361" y="0"/>
                    </a:moveTo>
                    <a:lnTo>
                      <a:pt x="435" y="85"/>
                    </a:lnTo>
                    <a:lnTo>
                      <a:pt x="505" y="175"/>
                    </a:lnTo>
                    <a:lnTo>
                      <a:pt x="571" y="269"/>
                    </a:lnTo>
                    <a:lnTo>
                      <a:pt x="631" y="365"/>
                    </a:lnTo>
                    <a:lnTo>
                      <a:pt x="686" y="464"/>
                    </a:lnTo>
                    <a:lnTo>
                      <a:pt x="734" y="567"/>
                    </a:lnTo>
                    <a:lnTo>
                      <a:pt x="777" y="673"/>
                    </a:lnTo>
                    <a:lnTo>
                      <a:pt x="815" y="783"/>
                    </a:lnTo>
                    <a:lnTo>
                      <a:pt x="846" y="896"/>
                    </a:lnTo>
                    <a:lnTo>
                      <a:pt x="872" y="1014"/>
                    </a:lnTo>
                    <a:lnTo>
                      <a:pt x="891" y="1135"/>
                    </a:lnTo>
                    <a:lnTo>
                      <a:pt x="903" y="1259"/>
                    </a:lnTo>
                    <a:lnTo>
                      <a:pt x="392" y="1259"/>
                    </a:lnTo>
                    <a:lnTo>
                      <a:pt x="380" y="1159"/>
                    </a:lnTo>
                    <a:lnTo>
                      <a:pt x="360" y="1060"/>
                    </a:lnTo>
                    <a:lnTo>
                      <a:pt x="334" y="962"/>
                    </a:lnTo>
                    <a:lnTo>
                      <a:pt x="303" y="867"/>
                    </a:lnTo>
                    <a:lnTo>
                      <a:pt x="266" y="773"/>
                    </a:lnTo>
                    <a:lnTo>
                      <a:pt x="223" y="684"/>
                    </a:lnTo>
                    <a:lnTo>
                      <a:pt x="175" y="595"/>
                    </a:lnTo>
                    <a:lnTo>
                      <a:pt x="122" y="512"/>
                    </a:lnTo>
                    <a:lnTo>
                      <a:pt x="64" y="432"/>
                    </a:lnTo>
                    <a:lnTo>
                      <a:pt x="0" y="356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8" name="Freeform 75">
                <a:extLst>
                  <a:ext uri="{FF2B5EF4-FFF2-40B4-BE49-F238E27FC236}">
                    <a16:creationId xmlns:a16="http://schemas.microsoft.com/office/drawing/2014/main" id="{2A5D55B0-1483-41F9-BE63-0E6E5F0F2D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34063" y="3213100"/>
                <a:ext cx="2260600" cy="2230438"/>
              </a:xfrm>
              <a:custGeom>
                <a:avLst/>
                <a:gdLst>
                  <a:gd name="T0" fmla="*/ 1971 w 4274"/>
                  <a:gd name="T1" fmla="*/ 508 h 4214"/>
                  <a:gd name="T2" fmla="*/ 1666 w 4274"/>
                  <a:gd name="T3" fmla="*/ 568 h 4214"/>
                  <a:gd name="T4" fmla="*/ 1375 w 4274"/>
                  <a:gd name="T5" fmla="*/ 690 h 4214"/>
                  <a:gd name="T6" fmla="*/ 1111 w 4274"/>
                  <a:gd name="T7" fmla="*/ 869 h 4214"/>
                  <a:gd name="T8" fmla="*/ 883 w 4274"/>
                  <a:gd name="T9" fmla="*/ 1095 h 4214"/>
                  <a:gd name="T10" fmla="*/ 700 w 4274"/>
                  <a:gd name="T11" fmla="*/ 1363 h 4214"/>
                  <a:gd name="T12" fmla="*/ 573 w 4274"/>
                  <a:gd name="T13" fmla="*/ 1664 h 4214"/>
                  <a:gd name="T14" fmla="*/ 513 w 4274"/>
                  <a:gd name="T15" fmla="*/ 1992 h 4214"/>
                  <a:gd name="T16" fmla="*/ 525 w 4274"/>
                  <a:gd name="T17" fmla="*/ 2333 h 4214"/>
                  <a:gd name="T18" fmla="*/ 608 w 4274"/>
                  <a:gd name="T19" fmla="*/ 2654 h 4214"/>
                  <a:gd name="T20" fmla="*/ 755 w 4274"/>
                  <a:gd name="T21" fmla="*/ 2946 h 4214"/>
                  <a:gd name="T22" fmla="*/ 957 w 4274"/>
                  <a:gd name="T23" fmla="*/ 3201 h 4214"/>
                  <a:gd name="T24" fmla="*/ 1206 w 4274"/>
                  <a:gd name="T25" fmla="*/ 3413 h 4214"/>
                  <a:gd name="T26" fmla="*/ 1493 w 4274"/>
                  <a:gd name="T27" fmla="*/ 3573 h 4214"/>
                  <a:gd name="T28" fmla="*/ 1811 w 4274"/>
                  <a:gd name="T29" fmla="*/ 3675 h 4214"/>
                  <a:gd name="T30" fmla="*/ 2152 w 4274"/>
                  <a:gd name="T31" fmla="*/ 3710 h 4214"/>
                  <a:gd name="T32" fmla="*/ 2493 w 4274"/>
                  <a:gd name="T33" fmla="*/ 3675 h 4214"/>
                  <a:gd name="T34" fmla="*/ 2809 w 4274"/>
                  <a:gd name="T35" fmla="*/ 3572 h 4214"/>
                  <a:gd name="T36" fmla="*/ 3092 w 4274"/>
                  <a:gd name="T37" fmla="*/ 3409 h 4214"/>
                  <a:gd name="T38" fmla="*/ 3336 w 4274"/>
                  <a:gd name="T39" fmla="*/ 3195 h 4214"/>
                  <a:gd name="T40" fmla="*/ 3532 w 4274"/>
                  <a:gd name="T41" fmla="*/ 2936 h 4214"/>
                  <a:gd name="T42" fmla="*/ 3674 w 4274"/>
                  <a:gd name="T43" fmla="*/ 2641 h 4214"/>
                  <a:gd name="T44" fmla="*/ 3753 w 4274"/>
                  <a:gd name="T45" fmla="*/ 2315 h 4214"/>
                  <a:gd name="T46" fmla="*/ 4264 w 4274"/>
                  <a:gd name="T47" fmla="*/ 2333 h 4214"/>
                  <a:gd name="T48" fmla="*/ 4183 w 4274"/>
                  <a:gd name="T49" fmla="*/ 2710 h 4214"/>
                  <a:gd name="T50" fmla="*/ 4035 w 4274"/>
                  <a:gd name="T51" fmla="*/ 3063 h 4214"/>
                  <a:gd name="T52" fmla="*/ 3827 w 4274"/>
                  <a:gd name="T53" fmla="*/ 3383 h 4214"/>
                  <a:gd name="T54" fmla="*/ 3566 w 4274"/>
                  <a:gd name="T55" fmla="*/ 3662 h 4214"/>
                  <a:gd name="T56" fmla="*/ 3259 w 4274"/>
                  <a:gd name="T57" fmla="*/ 3892 h 4214"/>
                  <a:gd name="T58" fmla="*/ 2914 w 4274"/>
                  <a:gd name="T59" fmla="*/ 4066 h 4214"/>
                  <a:gd name="T60" fmla="*/ 2538 w 4274"/>
                  <a:gd name="T61" fmla="*/ 4177 h 4214"/>
                  <a:gd name="T62" fmla="*/ 2138 w 4274"/>
                  <a:gd name="T63" fmla="*/ 4214 h 4214"/>
                  <a:gd name="T64" fmla="*/ 1742 w 4274"/>
                  <a:gd name="T65" fmla="*/ 4178 h 4214"/>
                  <a:gd name="T66" fmla="*/ 1369 w 4274"/>
                  <a:gd name="T67" fmla="*/ 4072 h 4214"/>
                  <a:gd name="T68" fmla="*/ 1027 w 4274"/>
                  <a:gd name="T69" fmla="*/ 3905 h 4214"/>
                  <a:gd name="T70" fmla="*/ 722 w 4274"/>
                  <a:gd name="T71" fmla="*/ 3683 h 4214"/>
                  <a:gd name="T72" fmla="*/ 462 w 4274"/>
                  <a:gd name="T73" fmla="*/ 3411 h 4214"/>
                  <a:gd name="T74" fmla="*/ 253 w 4274"/>
                  <a:gd name="T75" fmla="*/ 3098 h 4214"/>
                  <a:gd name="T76" fmla="*/ 102 w 4274"/>
                  <a:gd name="T77" fmla="*/ 2750 h 4214"/>
                  <a:gd name="T78" fmla="*/ 17 w 4274"/>
                  <a:gd name="T79" fmla="*/ 2372 h 4214"/>
                  <a:gd name="T80" fmla="*/ 4 w 4274"/>
                  <a:gd name="T81" fmla="*/ 1974 h 4214"/>
                  <a:gd name="T82" fmla="*/ 64 w 4274"/>
                  <a:gd name="T83" fmla="*/ 1587 h 4214"/>
                  <a:gd name="T84" fmla="*/ 191 w 4274"/>
                  <a:gd name="T85" fmla="*/ 1227 h 4214"/>
                  <a:gd name="T86" fmla="*/ 377 w 4274"/>
                  <a:gd name="T87" fmla="*/ 900 h 4214"/>
                  <a:gd name="T88" fmla="*/ 616 w 4274"/>
                  <a:gd name="T89" fmla="*/ 613 h 4214"/>
                  <a:gd name="T90" fmla="*/ 902 w 4274"/>
                  <a:gd name="T91" fmla="*/ 372 h 4214"/>
                  <a:gd name="T92" fmla="*/ 1228 w 4274"/>
                  <a:gd name="T93" fmla="*/ 186 h 4214"/>
                  <a:gd name="T94" fmla="*/ 1586 w 4274"/>
                  <a:gd name="T95" fmla="*/ 59 h 4214"/>
                  <a:gd name="T96" fmla="*/ 1971 w 4274"/>
                  <a:gd name="T97" fmla="*/ 0 h 4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274" h="4214">
                    <a:moveTo>
                      <a:pt x="1971" y="0"/>
                    </a:moveTo>
                    <a:lnTo>
                      <a:pt x="1971" y="0"/>
                    </a:lnTo>
                    <a:lnTo>
                      <a:pt x="1971" y="508"/>
                    </a:lnTo>
                    <a:lnTo>
                      <a:pt x="1868" y="520"/>
                    </a:lnTo>
                    <a:lnTo>
                      <a:pt x="1765" y="540"/>
                    </a:lnTo>
                    <a:lnTo>
                      <a:pt x="1666" y="568"/>
                    </a:lnTo>
                    <a:lnTo>
                      <a:pt x="1566" y="601"/>
                    </a:lnTo>
                    <a:lnTo>
                      <a:pt x="1469" y="643"/>
                    </a:lnTo>
                    <a:lnTo>
                      <a:pt x="1375" y="690"/>
                    </a:lnTo>
                    <a:lnTo>
                      <a:pt x="1283" y="743"/>
                    </a:lnTo>
                    <a:lnTo>
                      <a:pt x="1196" y="803"/>
                    </a:lnTo>
                    <a:lnTo>
                      <a:pt x="1111" y="869"/>
                    </a:lnTo>
                    <a:lnTo>
                      <a:pt x="1030" y="938"/>
                    </a:lnTo>
                    <a:lnTo>
                      <a:pt x="955" y="1015"/>
                    </a:lnTo>
                    <a:lnTo>
                      <a:pt x="883" y="1095"/>
                    </a:lnTo>
                    <a:lnTo>
                      <a:pt x="816" y="1179"/>
                    </a:lnTo>
                    <a:lnTo>
                      <a:pt x="755" y="1269"/>
                    </a:lnTo>
                    <a:lnTo>
                      <a:pt x="700" y="1363"/>
                    </a:lnTo>
                    <a:lnTo>
                      <a:pt x="651" y="1459"/>
                    </a:lnTo>
                    <a:lnTo>
                      <a:pt x="610" y="1559"/>
                    </a:lnTo>
                    <a:lnTo>
                      <a:pt x="573" y="1664"/>
                    </a:lnTo>
                    <a:lnTo>
                      <a:pt x="545" y="1769"/>
                    </a:lnTo>
                    <a:lnTo>
                      <a:pt x="525" y="1879"/>
                    </a:lnTo>
                    <a:lnTo>
                      <a:pt x="513" y="1992"/>
                    </a:lnTo>
                    <a:lnTo>
                      <a:pt x="509" y="2105"/>
                    </a:lnTo>
                    <a:lnTo>
                      <a:pt x="513" y="2220"/>
                    </a:lnTo>
                    <a:lnTo>
                      <a:pt x="525" y="2333"/>
                    </a:lnTo>
                    <a:lnTo>
                      <a:pt x="545" y="2443"/>
                    </a:lnTo>
                    <a:lnTo>
                      <a:pt x="573" y="2550"/>
                    </a:lnTo>
                    <a:lnTo>
                      <a:pt x="608" y="2654"/>
                    </a:lnTo>
                    <a:lnTo>
                      <a:pt x="650" y="2754"/>
                    </a:lnTo>
                    <a:lnTo>
                      <a:pt x="700" y="2852"/>
                    </a:lnTo>
                    <a:lnTo>
                      <a:pt x="755" y="2946"/>
                    </a:lnTo>
                    <a:lnTo>
                      <a:pt x="817" y="3035"/>
                    </a:lnTo>
                    <a:lnTo>
                      <a:pt x="884" y="3121"/>
                    </a:lnTo>
                    <a:lnTo>
                      <a:pt x="957" y="3201"/>
                    </a:lnTo>
                    <a:lnTo>
                      <a:pt x="1035" y="3278"/>
                    </a:lnTo>
                    <a:lnTo>
                      <a:pt x="1119" y="3348"/>
                    </a:lnTo>
                    <a:lnTo>
                      <a:pt x="1206" y="3413"/>
                    </a:lnTo>
                    <a:lnTo>
                      <a:pt x="1298" y="3473"/>
                    </a:lnTo>
                    <a:lnTo>
                      <a:pt x="1394" y="3526"/>
                    </a:lnTo>
                    <a:lnTo>
                      <a:pt x="1493" y="3573"/>
                    </a:lnTo>
                    <a:lnTo>
                      <a:pt x="1597" y="3615"/>
                    </a:lnTo>
                    <a:lnTo>
                      <a:pt x="1702" y="3648"/>
                    </a:lnTo>
                    <a:lnTo>
                      <a:pt x="1811" y="3675"/>
                    </a:lnTo>
                    <a:lnTo>
                      <a:pt x="1923" y="3695"/>
                    </a:lnTo>
                    <a:lnTo>
                      <a:pt x="2036" y="3706"/>
                    </a:lnTo>
                    <a:lnTo>
                      <a:pt x="2152" y="3710"/>
                    </a:lnTo>
                    <a:lnTo>
                      <a:pt x="2268" y="3706"/>
                    </a:lnTo>
                    <a:lnTo>
                      <a:pt x="2382" y="3694"/>
                    </a:lnTo>
                    <a:lnTo>
                      <a:pt x="2493" y="3675"/>
                    </a:lnTo>
                    <a:lnTo>
                      <a:pt x="2602" y="3647"/>
                    </a:lnTo>
                    <a:lnTo>
                      <a:pt x="2707" y="3612"/>
                    </a:lnTo>
                    <a:lnTo>
                      <a:pt x="2809" y="3572"/>
                    </a:lnTo>
                    <a:lnTo>
                      <a:pt x="2907" y="3524"/>
                    </a:lnTo>
                    <a:lnTo>
                      <a:pt x="3002" y="3469"/>
                    </a:lnTo>
                    <a:lnTo>
                      <a:pt x="3092" y="3409"/>
                    </a:lnTo>
                    <a:lnTo>
                      <a:pt x="3178" y="3343"/>
                    </a:lnTo>
                    <a:lnTo>
                      <a:pt x="3259" y="3271"/>
                    </a:lnTo>
                    <a:lnTo>
                      <a:pt x="3336" y="3195"/>
                    </a:lnTo>
                    <a:lnTo>
                      <a:pt x="3407" y="3113"/>
                    </a:lnTo>
                    <a:lnTo>
                      <a:pt x="3472" y="3027"/>
                    </a:lnTo>
                    <a:lnTo>
                      <a:pt x="3532" y="2936"/>
                    </a:lnTo>
                    <a:lnTo>
                      <a:pt x="3586" y="2841"/>
                    </a:lnTo>
                    <a:lnTo>
                      <a:pt x="3633" y="2742"/>
                    </a:lnTo>
                    <a:lnTo>
                      <a:pt x="3674" y="2641"/>
                    </a:lnTo>
                    <a:lnTo>
                      <a:pt x="3707" y="2535"/>
                    </a:lnTo>
                    <a:lnTo>
                      <a:pt x="3734" y="2426"/>
                    </a:lnTo>
                    <a:lnTo>
                      <a:pt x="3753" y="2315"/>
                    </a:lnTo>
                    <a:lnTo>
                      <a:pt x="3764" y="2202"/>
                    </a:lnTo>
                    <a:lnTo>
                      <a:pt x="4274" y="2202"/>
                    </a:lnTo>
                    <a:lnTo>
                      <a:pt x="4264" y="2333"/>
                    </a:lnTo>
                    <a:lnTo>
                      <a:pt x="4245" y="2460"/>
                    </a:lnTo>
                    <a:lnTo>
                      <a:pt x="4218" y="2587"/>
                    </a:lnTo>
                    <a:lnTo>
                      <a:pt x="4183" y="2710"/>
                    </a:lnTo>
                    <a:lnTo>
                      <a:pt x="4141" y="2831"/>
                    </a:lnTo>
                    <a:lnTo>
                      <a:pt x="4091" y="2948"/>
                    </a:lnTo>
                    <a:lnTo>
                      <a:pt x="4035" y="3063"/>
                    </a:lnTo>
                    <a:lnTo>
                      <a:pt x="3971" y="3173"/>
                    </a:lnTo>
                    <a:lnTo>
                      <a:pt x="3903" y="3280"/>
                    </a:lnTo>
                    <a:lnTo>
                      <a:pt x="3827" y="3383"/>
                    </a:lnTo>
                    <a:lnTo>
                      <a:pt x="3745" y="3481"/>
                    </a:lnTo>
                    <a:lnTo>
                      <a:pt x="3659" y="3573"/>
                    </a:lnTo>
                    <a:lnTo>
                      <a:pt x="3566" y="3662"/>
                    </a:lnTo>
                    <a:lnTo>
                      <a:pt x="3469" y="3745"/>
                    </a:lnTo>
                    <a:lnTo>
                      <a:pt x="3367" y="3821"/>
                    </a:lnTo>
                    <a:lnTo>
                      <a:pt x="3259" y="3892"/>
                    </a:lnTo>
                    <a:lnTo>
                      <a:pt x="3148" y="3957"/>
                    </a:lnTo>
                    <a:lnTo>
                      <a:pt x="3034" y="4015"/>
                    </a:lnTo>
                    <a:lnTo>
                      <a:pt x="2914" y="4066"/>
                    </a:lnTo>
                    <a:lnTo>
                      <a:pt x="2793" y="4110"/>
                    </a:lnTo>
                    <a:lnTo>
                      <a:pt x="2666" y="4147"/>
                    </a:lnTo>
                    <a:lnTo>
                      <a:pt x="2538" y="4177"/>
                    </a:lnTo>
                    <a:lnTo>
                      <a:pt x="2408" y="4197"/>
                    </a:lnTo>
                    <a:lnTo>
                      <a:pt x="2274" y="4210"/>
                    </a:lnTo>
                    <a:lnTo>
                      <a:pt x="2138" y="4214"/>
                    </a:lnTo>
                    <a:lnTo>
                      <a:pt x="2005" y="4210"/>
                    </a:lnTo>
                    <a:lnTo>
                      <a:pt x="1872" y="4198"/>
                    </a:lnTo>
                    <a:lnTo>
                      <a:pt x="1742" y="4178"/>
                    </a:lnTo>
                    <a:lnTo>
                      <a:pt x="1616" y="4150"/>
                    </a:lnTo>
                    <a:lnTo>
                      <a:pt x="1491" y="4115"/>
                    </a:lnTo>
                    <a:lnTo>
                      <a:pt x="1369" y="4072"/>
                    </a:lnTo>
                    <a:lnTo>
                      <a:pt x="1252" y="4024"/>
                    </a:lnTo>
                    <a:lnTo>
                      <a:pt x="1138" y="3968"/>
                    </a:lnTo>
                    <a:lnTo>
                      <a:pt x="1027" y="3905"/>
                    </a:lnTo>
                    <a:lnTo>
                      <a:pt x="921" y="3837"/>
                    </a:lnTo>
                    <a:lnTo>
                      <a:pt x="820" y="3763"/>
                    </a:lnTo>
                    <a:lnTo>
                      <a:pt x="722" y="3683"/>
                    </a:lnTo>
                    <a:lnTo>
                      <a:pt x="630" y="3597"/>
                    </a:lnTo>
                    <a:lnTo>
                      <a:pt x="542" y="3508"/>
                    </a:lnTo>
                    <a:lnTo>
                      <a:pt x="462" y="3411"/>
                    </a:lnTo>
                    <a:lnTo>
                      <a:pt x="386" y="3312"/>
                    </a:lnTo>
                    <a:lnTo>
                      <a:pt x="316" y="3208"/>
                    </a:lnTo>
                    <a:lnTo>
                      <a:pt x="253" y="3098"/>
                    </a:lnTo>
                    <a:lnTo>
                      <a:pt x="195" y="2986"/>
                    </a:lnTo>
                    <a:lnTo>
                      <a:pt x="145" y="2869"/>
                    </a:lnTo>
                    <a:lnTo>
                      <a:pt x="102" y="2750"/>
                    </a:lnTo>
                    <a:lnTo>
                      <a:pt x="66" y="2627"/>
                    </a:lnTo>
                    <a:lnTo>
                      <a:pt x="37" y="2501"/>
                    </a:lnTo>
                    <a:lnTo>
                      <a:pt x="17" y="2372"/>
                    </a:lnTo>
                    <a:lnTo>
                      <a:pt x="4" y="2240"/>
                    </a:lnTo>
                    <a:lnTo>
                      <a:pt x="0" y="2108"/>
                    </a:lnTo>
                    <a:lnTo>
                      <a:pt x="4" y="1974"/>
                    </a:lnTo>
                    <a:lnTo>
                      <a:pt x="16" y="1843"/>
                    </a:lnTo>
                    <a:lnTo>
                      <a:pt x="36" y="1713"/>
                    </a:lnTo>
                    <a:lnTo>
                      <a:pt x="64" y="1587"/>
                    </a:lnTo>
                    <a:lnTo>
                      <a:pt x="99" y="1464"/>
                    </a:lnTo>
                    <a:lnTo>
                      <a:pt x="141" y="1344"/>
                    </a:lnTo>
                    <a:lnTo>
                      <a:pt x="191" y="1227"/>
                    </a:lnTo>
                    <a:lnTo>
                      <a:pt x="246" y="1114"/>
                    </a:lnTo>
                    <a:lnTo>
                      <a:pt x="308" y="1005"/>
                    </a:lnTo>
                    <a:lnTo>
                      <a:pt x="377" y="900"/>
                    </a:lnTo>
                    <a:lnTo>
                      <a:pt x="451" y="799"/>
                    </a:lnTo>
                    <a:lnTo>
                      <a:pt x="532" y="704"/>
                    </a:lnTo>
                    <a:lnTo>
                      <a:pt x="616" y="613"/>
                    </a:lnTo>
                    <a:lnTo>
                      <a:pt x="707" y="528"/>
                    </a:lnTo>
                    <a:lnTo>
                      <a:pt x="802" y="447"/>
                    </a:lnTo>
                    <a:lnTo>
                      <a:pt x="902" y="372"/>
                    </a:lnTo>
                    <a:lnTo>
                      <a:pt x="1007" y="304"/>
                    </a:lnTo>
                    <a:lnTo>
                      <a:pt x="1115" y="241"/>
                    </a:lnTo>
                    <a:lnTo>
                      <a:pt x="1228" y="186"/>
                    </a:lnTo>
                    <a:lnTo>
                      <a:pt x="1344" y="137"/>
                    </a:lnTo>
                    <a:lnTo>
                      <a:pt x="1464" y="94"/>
                    </a:lnTo>
                    <a:lnTo>
                      <a:pt x="1586" y="59"/>
                    </a:lnTo>
                    <a:lnTo>
                      <a:pt x="1713" y="32"/>
                    </a:lnTo>
                    <a:lnTo>
                      <a:pt x="1841" y="12"/>
                    </a:lnTo>
                    <a:lnTo>
                      <a:pt x="19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03" name="TextBox 117">
              <a:extLst>
                <a:ext uri="{FF2B5EF4-FFF2-40B4-BE49-F238E27FC236}">
                  <a16:creationId xmlns:a16="http://schemas.microsoft.com/office/drawing/2014/main" id="{8654DDBB-F840-420D-9990-544970473ED4}"/>
                </a:ext>
              </a:extLst>
            </p:cNvPr>
            <p:cNvSpPr txBox="1"/>
            <p:nvPr/>
          </p:nvSpPr>
          <p:spPr>
            <a:xfrm>
              <a:off x="8991476" y="1120041"/>
              <a:ext cx="15904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rgbClr val="C00000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行動圖書車</a:t>
              </a:r>
              <a:endParaRPr lang="en-US" sz="2400" b="1" dirty="0">
                <a:solidFill>
                  <a:srgbClr val="C0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104" name="TextBox 118">
              <a:extLst>
                <a:ext uri="{FF2B5EF4-FFF2-40B4-BE49-F238E27FC236}">
                  <a16:creationId xmlns:a16="http://schemas.microsoft.com/office/drawing/2014/main" id="{FA6D4F7B-FB67-4F41-A53C-FE4153241C4D}"/>
                </a:ext>
              </a:extLst>
            </p:cNvPr>
            <p:cNvSpPr txBox="1"/>
            <p:nvPr/>
          </p:nvSpPr>
          <p:spPr>
            <a:xfrm flipH="1">
              <a:off x="8201531" y="1539800"/>
              <a:ext cx="3096440" cy="5876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TW" sz="1600" b="1" dirty="0">
                  <a:latin typeface="標楷體" panose="03000509000000000000" pitchFamily="65" charset="-120"/>
                  <a:ea typeface="標楷體" panose="03000509000000000000" pitchFamily="65" charset="-120"/>
                  <a:cs typeface="Open Sans" panose="020B0606030504020204" pitchFamily="34" charset="0"/>
                </a:rPr>
                <a:t>9/23(</a:t>
              </a:r>
              <a:r>
                <a:rPr lang="zh-TW" altLang="en-US" sz="1600" b="1" dirty="0">
                  <a:latin typeface="標楷體" panose="03000509000000000000" pitchFamily="65" charset="-120"/>
                  <a:ea typeface="標楷體" panose="03000509000000000000" pitchFamily="65" charset="-120"/>
                  <a:cs typeface="Open Sans" panose="020B0606030504020204" pitchFamily="34" charset="0"/>
                </a:rPr>
                <a:t>一</a:t>
              </a:r>
              <a:r>
                <a:rPr lang="en-US" altLang="zh-TW" sz="1600" b="1" dirty="0">
                  <a:latin typeface="標楷體" panose="03000509000000000000" pitchFamily="65" charset="-120"/>
                  <a:ea typeface="標楷體" panose="03000509000000000000" pitchFamily="65" charset="-120"/>
                  <a:cs typeface="Open Sans" panose="020B0606030504020204" pitchFamily="34" charset="0"/>
                </a:rPr>
                <a:t>)</a:t>
              </a:r>
              <a:r>
                <a:rPr lang="zh-TW" altLang="en-US" sz="1600" b="1" dirty="0">
                  <a:latin typeface="標楷體" panose="03000509000000000000" pitchFamily="65" charset="-120"/>
                  <a:ea typeface="標楷體" panose="03000509000000000000" pitchFamily="65" charset="-120"/>
                  <a:cs typeface="Open Sans" panose="020B0606030504020204" pitchFamily="34" charset="0"/>
                </a:rPr>
                <a:t>上午、</a:t>
              </a:r>
              <a:r>
                <a:rPr lang="en-US" altLang="zh-TW" sz="1600" b="1" dirty="0">
                  <a:latin typeface="標楷體" panose="03000509000000000000" pitchFamily="65" charset="-120"/>
                  <a:ea typeface="標楷體" panose="03000509000000000000" pitchFamily="65" charset="-120"/>
                  <a:cs typeface="Open Sans" panose="020B0606030504020204" pitchFamily="34" charset="0"/>
                </a:rPr>
                <a:t>10/23(</a:t>
              </a:r>
              <a:r>
                <a:rPr lang="zh-TW" altLang="en-US" sz="1600" b="1" dirty="0">
                  <a:latin typeface="標楷體" panose="03000509000000000000" pitchFamily="65" charset="-120"/>
                  <a:ea typeface="標楷體" panose="03000509000000000000" pitchFamily="65" charset="-120"/>
                  <a:cs typeface="Open Sans" panose="020B0606030504020204" pitchFamily="34" charset="0"/>
                </a:rPr>
                <a:t>三</a:t>
              </a:r>
              <a:r>
                <a:rPr lang="en-US" altLang="zh-TW" sz="1600" b="1" dirty="0">
                  <a:latin typeface="標楷體" panose="03000509000000000000" pitchFamily="65" charset="-120"/>
                  <a:ea typeface="標楷體" panose="03000509000000000000" pitchFamily="65" charset="-120"/>
                  <a:cs typeface="Open Sans" panose="020B0606030504020204" pitchFamily="34" charset="0"/>
                </a:rPr>
                <a:t>)</a:t>
              </a:r>
              <a:r>
                <a:rPr lang="zh-TW" altLang="en-US" sz="1600" b="1" dirty="0">
                  <a:latin typeface="標楷體" panose="03000509000000000000" pitchFamily="65" charset="-120"/>
                  <a:ea typeface="標楷體" panose="03000509000000000000" pitchFamily="65" charset="-120"/>
                  <a:cs typeface="Open Sans" panose="020B0606030504020204" pitchFamily="34" charset="0"/>
                </a:rPr>
                <a:t>上午</a:t>
              </a:r>
            </a:p>
            <a:p>
              <a:pPr algn="ctr">
                <a:lnSpc>
                  <a:spcPct val="125000"/>
                </a:lnSpc>
              </a:pPr>
              <a:r>
                <a:rPr lang="en-US" altLang="zh-TW" sz="1600" b="1" dirty="0">
                  <a:latin typeface="標楷體" panose="03000509000000000000" pitchFamily="65" charset="-120"/>
                  <a:ea typeface="標楷體" panose="03000509000000000000" pitchFamily="65" charset="-120"/>
                  <a:cs typeface="Open Sans" panose="020B0606030504020204" pitchFamily="34" charset="0"/>
                </a:rPr>
                <a:t>11/21(</a:t>
              </a:r>
              <a:r>
                <a:rPr lang="zh-TW" altLang="en-US" sz="1600" b="1" dirty="0">
                  <a:latin typeface="標楷體" panose="03000509000000000000" pitchFamily="65" charset="-120"/>
                  <a:ea typeface="標楷體" panose="03000509000000000000" pitchFamily="65" charset="-120"/>
                  <a:cs typeface="Open Sans" panose="020B0606030504020204" pitchFamily="34" charset="0"/>
                </a:rPr>
                <a:t>四</a:t>
              </a:r>
              <a:r>
                <a:rPr lang="en-US" altLang="zh-TW" sz="1600" b="1" dirty="0">
                  <a:latin typeface="標楷體" panose="03000509000000000000" pitchFamily="65" charset="-120"/>
                  <a:ea typeface="標楷體" panose="03000509000000000000" pitchFamily="65" charset="-120"/>
                  <a:cs typeface="Open Sans" panose="020B0606030504020204" pitchFamily="34" charset="0"/>
                </a:rPr>
                <a:t>)</a:t>
              </a:r>
              <a:r>
                <a:rPr lang="zh-TW" altLang="en-US" sz="1600" b="1" dirty="0">
                  <a:latin typeface="標楷體" panose="03000509000000000000" pitchFamily="65" charset="-120"/>
                  <a:ea typeface="標楷體" panose="03000509000000000000" pitchFamily="65" charset="-120"/>
                  <a:cs typeface="Open Sans" panose="020B0606030504020204" pitchFamily="34" charset="0"/>
                </a:rPr>
                <a:t>上午、</a:t>
              </a:r>
              <a:r>
                <a:rPr lang="en-US" altLang="zh-TW" sz="1600" b="1" dirty="0">
                  <a:latin typeface="標楷體" panose="03000509000000000000" pitchFamily="65" charset="-120"/>
                  <a:ea typeface="標楷體" panose="03000509000000000000" pitchFamily="65" charset="-120"/>
                  <a:cs typeface="Open Sans" panose="020B0606030504020204" pitchFamily="34" charset="0"/>
                </a:rPr>
                <a:t>12/24(</a:t>
              </a:r>
              <a:r>
                <a:rPr lang="zh-TW" altLang="en-US" sz="1600" b="1" dirty="0">
                  <a:latin typeface="標楷體" panose="03000509000000000000" pitchFamily="65" charset="-120"/>
                  <a:ea typeface="標楷體" panose="03000509000000000000" pitchFamily="65" charset="-120"/>
                  <a:cs typeface="Open Sans" panose="020B0606030504020204" pitchFamily="34" charset="0"/>
                </a:rPr>
                <a:t>二</a:t>
              </a:r>
              <a:r>
                <a:rPr lang="en-US" altLang="zh-TW" sz="1600" b="1" dirty="0">
                  <a:latin typeface="標楷體" panose="03000509000000000000" pitchFamily="65" charset="-120"/>
                  <a:ea typeface="標楷體" panose="03000509000000000000" pitchFamily="65" charset="-120"/>
                  <a:cs typeface="Open Sans" panose="020B0606030504020204" pitchFamily="34" charset="0"/>
                </a:rPr>
                <a:t>)</a:t>
              </a:r>
              <a:r>
                <a:rPr lang="zh-TW" altLang="en-US" sz="1600" b="1" dirty="0">
                  <a:latin typeface="標楷體" panose="03000509000000000000" pitchFamily="65" charset="-120"/>
                  <a:ea typeface="標楷體" panose="03000509000000000000" pitchFamily="65" charset="-120"/>
                  <a:cs typeface="Open Sans" panose="020B0606030504020204" pitchFamily="34" charset="0"/>
                </a:rPr>
                <a:t>下午</a:t>
              </a:r>
              <a:endParaRPr lang="en-US" sz="1600" b="1" dirty="0">
                <a:latin typeface="標楷體" panose="03000509000000000000" pitchFamily="65" charset="-120"/>
                <a:ea typeface="標楷體" panose="03000509000000000000" pitchFamily="65" charset="-120"/>
                <a:cs typeface="Open Sans" panose="020B0606030504020204" pitchFamily="34" charset="0"/>
              </a:endParaRPr>
            </a:p>
          </p:txBody>
        </p:sp>
      </p:grpSp>
      <p:grpSp>
        <p:nvGrpSpPr>
          <p:cNvPr id="122" name="Group 136">
            <a:extLst>
              <a:ext uri="{FF2B5EF4-FFF2-40B4-BE49-F238E27FC236}">
                <a16:creationId xmlns:a16="http://schemas.microsoft.com/office/drawing/2014/main" id="{1AD508A2-3365-4FB6-8D9B-F979413B7EA4}"/>
              </a:ext>
            </a:extLst>
          </p:cNvPr>
          <p:cNvGrpSpPr/>
          <p:nvPr/>
        </p:nvGrpSpPr>
        <p:grpSpPr>
          <a:xfrm>
            <a:off x="8541218" y="1215791"/>
            <a:ext cx="2518927" cy="1735607"/>
            <a:chOff x="8656603" y="4865700"/>
            <a:chExt cx="2518927" cy="1735607"/>
          </a:xfrm>
        </p:grpSpPr>
        <p:grpSp>
          <p:nvGrpSpPr>
            <p:cNvPr id="123" name="Группа 298">
              <a:extLst>
                <a:ext uri="{FF2B5EF4-FFF2-40B4-BE49-F238E27FC236}">
                  <a16:creationId xmlns:a16="http://schemas.microsoft.com/office/drawing/2014/main" id="{E75A7129-D6EC-4A49-B42F-D56232588955}"/>
                </a:ext>
              </a:extLst>
            </p:cNvPr>
            <p:cNvGrpSpPr/>
            <p:nvPr/>
          </p:nvGrpSpPr>
          <p:grpSpPr>
            <a:xfrm>
              <a:off x="9562914" y="4865700"/>
              <a:ext cx="393416" cy="391274"/>
              <a:chOff x="5848350" y="3192463"/>
              <a:chExt cx="2041525" cy="2030413"/>
            </a:xfrm>
            <a:solidFill>
              <a:schemeClr val="accent5"/>
            </a:solidFill>
          </p:grpSpPr>
          <p:sp>
            <p:nvSpPr>
              <p:cNvPr id="129" name="Freeform 266">
                <a:extLst>
                  <a:ext uri="{FF2B5EF4-FFF2-40B4-BE49-F238E27FC236}">
                    <a16:creationId xmlns:a16="http://schemas.microsoft.com/office/drawing/2014/main" id="{154A9C01-54AB-4389-9282-B3EE0F250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2900" y="4033838"/>
                <a:ext cx="352425" cy="349250"/>
              </a:xfrm>
              <a:custGeom>
                <a:avLst/>
                <a:gdLst>
                  <a:gd name="T0" fmla="*/ 332 w 665"/>
                  <a:gd name="T1" fmla="*/ 0 h 661"/>
                  <a:gd name="T2" fmla="*/ 381 w 665"/>
                  <a:gd name="T3" fmla="*/ 3 h 661"/>
                  <a:gd name="T4" fmla="*/ 428 w 665"/>
                  <a:gd name="T5" fmla="*/ 14 h 661"/>
                  <a:gd name="T6" fmla="*/ 472 w 665"/>
                  <a:gd name="T7" fmla="*/ 30 h 661"/>
                  <a:gd name="T8" fmla="*/ 512 w 665"/>
                  <a:gd name="T9" fmla="*/ 53 h 661"/>
                  <a:gd name="T10" fmla="*/ 550 w 665"/>
                  <a:gd name="T11" fmla="*/ 80 h 661"/>
                  <a:gd name="T12" fmla="*/ 583 w 665"/>
                  <a:gd name="T13" fmla="*/ 113 h 661"/>
                  <a:gd name="T14" fmla="*/ 610 w 665"/>
                  <a:gd name="T15" fmla="*/ 150 h 661"/>
                  <a:gd name="T16" fmla="*/ 633 w 665"/>
                  <a:gd name="T17" fmla="*/ 191 h 661"/>
                  <a:gd name="T18" fmla="*/ 650 w 665"/>
                  <a:gd name="T19" fmla="*/ 234 h 661"/>
                  <a:gd name="T20" fmla="*/ 661 w 665"/>
                  <a:gd name="T21" fmla="*/ 281 h 661"/>
                  <a:gd name="T22" fmla="*/ 665 w 665"/>
                  <a:gd name="T23" fmla="*/ 330 h 661"/>
                  <a:gd name="T24" fmla="*/ 661 w 665"/>
                  <a:gd name="T25" fmla="*/ 378 h 661"/>
                  <a:gd name="T26" fmla="*/ 650 w 665"/>
                  <a:gd name="T27" fmla="*/ 425 h 661"/>
                  <a:gd name="T28" fmla="*/ 633 w 665"/>
                  <a:gd name="T29" fmla="*/ 470 h 661"/>
                  <a:gd name="T30" fmla="*/ 610 w 665"/>
                  <a:gd name="T31" fmla="*/ 511 h 661"/>
                  <a:gd name="T32" fmla="*/ 583 w 665"/>
                  <a:gd name="T33" fmla="*/ 547 h 661"/>
                  <a:gd name="T34" fmla="*/ 550 w 665"/>
                  <a:gd name="T35" fmla="*/ 580 h 661"/>
                  <a:gd name="T36" fmla="*/ 512 w 665"/>
                  <a:gd name="T37" fmla="*/ 608 h 661"/>
                  <a:gd name="T38" fmla="*/ 472 w 665"/>
                  <a:gd name="T39" fmla="*/ 630 h 661"/>
                  <a:gd name="T40" fmla="*/ 428 w 665"/>
                  <a:gd name="T41" fmla="*/ 646 h 661"/>
                  <a:gd name="T42" fmla="*/ 381 w 665"/>
                  <a:gd name="T43" fmla="*/ 657 h 661"/>
                  <a:gd name="T44" fmla="*/ 332 w 665"/>
                  <a:gd name="T45" fmla="*/ 661 h 661"/>
                  <a:gd name="T46" fmla="*/ 283 w 665"/>
                  <a:gd name="T47" fmla="*/ 657 h 661"/>
                  <a:gd name="T48" fmla="*/ 235 w 665"/>
                  <a:gd name="T49" fmla="*/ 646 h 661"/>
                  <a:gd name="T50" fmla="*/ 192 w 665"/>
                  <a:gd name="T51" fmla="*/ 630 h 661"/>
                  <a:gd name="T52" fmla="*/ 151 w 665"/>
                  <a:gd name="T53" fmla="*/ 608 h 661"/>
                  <a:gd name="T54" fmla="*/ 113 w 665"/>
                  <a:gd name="T55" fmla="*/ 580 h 661"/>
                  <a:gd name="T56" fmla="*/ 81 w 665"/>
                  <a:gd name="T57" fmla="*/ 547 h 661"/>
                  <a:gd name="T58" fmla="*/ 53 w 665"/>
                  <a:gd name="T59" fmla="*/ 511 h 661"/>
                  <a:gd name="T60" fmla="*/ 30 w 665"/>
                  <a:gd name="T61" fmla="*/ 470 h 661"/>
                  <a:gd name="T62" fmla="*/ 13 w 665"/>
                  <a:gd name="T63" fmla="*/ 425 h 661"/>
                  <a:gd name="T64" fmla="*/ 3 w 665"/>
                  <a:gd name="T65" fmla="*/ 378 h 661"/>
                  <a:gd name="T66" fmla="*/ 0 w 665"/>
                  <a:gd name="T67" fmla="*/ 330 h 661"/>
                  <a:gd name="T68" fmla="*/ 3 w 665"/>
                  <a:gd name="T69" fmla="*/ 281 h 661"/>
                  <a:gd name="T70" fmla="*/ 13 w 665"/>
                  <a:gd name="T71" fmla="*/ 234 h 661"/>
                  <a:gd name="T72" fmla="*/ 30 w 665"/>
                  <a:gd name="T73" fmla="*/ 191 h 661"/>
                  <a:gd name="T74" fmla="*/ 53 w 665"/>
                  <a:gd name="T75" fmla="*/ 150 h 661"/>
                  <a:gd name="T76" fmla="*/ 81 w 665"/>
                  <a:gd name="T77" fmla="*/ 113 h 661"/>
                  <a:gd name="T78" fmla="*/ 113 w 665"/>
                  <a:gd name="T79" fmla="*/ 80 h 661"/>
                  <a:gd name="T80" fmla="*/ 151 w 665"/>
                  <a:gd name="T81" fmla="*/ 53 h 661"/>
                  <a:gd name="T82" fmla="*/ 192 w 665"/>
                  <a:gd name="T83" fmla="*/ 30 h 661"/>
                  <a:gd name="T84" fmla="*/ 235 w 665"/>
                  <a:gd name="T85" fmla="*/ 14 h 661"/>
                  <a:gd name="T86" fmla="*/ 283 w 665"/>
                  <a:gd name="T87" fmla="*/ 3 h 661"/>
                  <a:gd name="T88" fmla="*/ 332 w 665"/>
                  <a:gd name="T89" fmla="*/ 0 h 6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65" h="661">
                    <a:moveTo>
                      <a:pt x="332" y="0"/>
                    </a:moveTo>
                    <a:lnTo>
                      <a:pt x="381" y="3"/>
                    </a:lnTo>
                    <a:lnTo>
                      <a:pt x="428" y="14"/>
                    </a:lnTo>
                    <a:lnTo>
                      <a:pt x="472" y="30"/>
                    </a:lnTo>
                    <a:lnTo>
                      <a:pt x="512" y="53"/>
                    </a:lnTo>
                    <a:lnTo>
                      <a:pt x="550" y="80"/>
                    </a:lnTo>
                    <a:lnTo>
                      <a:pt x="583" y="113"/>
                    </a:lnTo>
                    <a:lnTo>
                      <a:pt x="610" y="150"/>
                    </a:lnTo>
                    <a:lnTo>
                      <a:pt x="633" y="191"/>
                    </a:lnTo>
                    <a:lnTo>
                      <a:pt x="650" y="234"/>
                    </a:lnTo>
                    <a:lnTo>
                      <a:pt x="661" y="281"/>
                    </a:lnTo>
                    <a:lnTo>
                      <a:pt x="665" y="330"/>
                    </a:lnTo>
                    <a:lnTo>
                      <a:pt x="661" y="378"/>
                    </a:lnTo>
                    <a:lnTo>
                      <a:pt x="650" y="425"/>
                    </a:lnTo>
                    <a:lnTo>
                      <a:pt x="633" y="470"/>
                    </a:lnTo>
                    <a:lnTo>
                      <a:pt x="610" y="511"/>
                    </a:lnTo>
                    <a:lnTo>
                      <a:pt x="583" y="547"/>
                    </a:lnTo>
                    <a:lnTo>
                      <a:pt x="550" y="580"/>
                    </a:lnTo>
                    <a:lnTo>
                      <a:pt x="512" y="608"/>
                    </a:lnTo>
                    <a:lnTo>
                      <a:pt x="472" y="630"/>
                    </a:lnTo>
                    <a:lnTo>
                      <a:pt x="428" y="646"/>
                    </a:lnTo>
                    <a:lnTo>
                      <a:pt x="381" y="657"/>
                    </a:lnTo>
                    <a:lnTo>
                      <a:pt x="332" y="661"/>
                    </a:lnTo>
                    <a:lnTo>
                      <a:pt x="283" y="657"/>
                    </a:lnTo>
                    <a:lnTo>
                      <a:pt x="235" y="646"/>
                    </a:lnTo>
                    <a:lnTo>
                      <a:pt x="192" y="630"/>
                    </a:lnTo>
                    <a:lnTo>
                      <a:pt x="151" y="608"/>
                    </a:lnTo>
                    <a:lnTo>
                      <a:pt x="113" y="580"/>
                    </a:lnTo>
                    <a:lnTo>
                      <a:pt x="81" y="547"/>
                    </a:lnTo>
                    <a:lnTo>
                      <a:pt x="53" y="511"/>
                    </a:lnTo>
                    <a:lnTo>
                      <a:pt x="30" y="470"/>
                    </a:lnTo>
                    <a:lnTo>
                      <a:pt x="13" y="425"/>
                    </a:lnTo>
                    <a:lnTo>
                      <a:pt x="3" y="378"/>
                    </a:lnTo>
                    <a:lnTo>
                      <a:pt x="0" y="330"/>
                    </a:lnTo>
                    <a:lnTo>
                      <a:pt x="3" y="281"/>
                    </a:lnTo>
                    <a:lnTo>
                      <a:pt x="13" y="234"/>
                    </a:lnTo>
                    <a:lnTo>
                      <a:pt x="30" y="191"/>
                    </a:lnTo>
                    <a:lnTo>
                      <a:pt x="53" y="150"/>
                    </a:lnTo>
                    <a:lnTo>
                      <a:pt x="81" y="113"/>
                    </a:lnTo>
                    <a:lnTo>
                      <a:pt x="113" y="80"/>
                    </a:lnTo>
                    <a:lnTo>
                      <a:pt x="151" y="53"/>
                    </a:lnTo>
                    <a:lnTo>
                      <a:pt x="192" y="30"/>
                    </a:lnTo>
                    <a:lnTo>
                      <a:pt x="235" y="14"/>
                    </a:lnTo>
                    <a:lnTo>
                      <a:pt x="283" y="3"/>
                    </a:lnTo>
                    <a:lnTo>
                      <a:pt x="332" y="0"/>
                    </a:lnTo>
                    <a:close/>
                  </a:path>
                </a:pathLst>
              </a:custGeom>
              <a:solidFill>
                <a:srgbClr val="6600CC"/>
              </a:solidFill>
              <a:ln w="0">
                <a:solidFill>
                  <a:srgbClr val="6600CC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0" name="Freeform 267">
                <a:extLst>
                  <a:ext uri="{FF2B5EF4-FFF2-40B4-BE49-F238E27FC236}">
                    <a16:creationId xmlns:a16="http://schemas.microsoft.com/office/drawing/2014/main" id="{E0B5A9C9-8AF8-46C5-BFC8-1E53C00561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48350" y="3192463"/>
                <a:ext cx="2041525" cy="2030413"/>
              </a:xfrm>
              <a:custGeom>
                <a:avLst/>
                <a:gdLst>
                  <a:gd name="T0" fmla="*/ 1704 w 3859"/>
                  <a:gd name="T1" fmla="*/ 1150 h 3835"/>
                  <a:gd name="T2" fmla="*/ 1443 w 3859"/>
                  <a:gd name="T3" fmla="*/ 1281 h 3835"/>
                  <a:gd name="T4" fmla="*/ 1248 w 3859"/>
                  <a:gd name="T5" fmla="*/ 1494 h 3835"/>
                  <a:gd name="T6" fmla="*/ 1139 w 3859"/>
                  <a:gd name="T7" fmla="*/ 1766 h 3835"/>
                  <a:gd name="T8" fmla="*/ 1139 w 3859"/>
                  <a:gd name="T9" fmla="*/ 2070 h 3835"/>
                  <a:gd name="T10" fmla="*/ 1248 w 3859"/>
                  <a:gd name="T11" fmla="*/ 2343 h 3835"/>
                  <a:gd name="T12" fmla="*/ 1443 w 3859"/>
                  <a:gd name="T13" fmla="*/ 2555 h 3835"/>
                  <a:gd name="T14" fmla="*/ 1704 w 3859"/>
                  <a:gd name="T15" fmla="*/ 2686 h 3835"/>
                  <a:gd name="T16" fmla="*/ 2008 w 3859"/>
                  <a:gd name="T17" fmla="*/ 2715 h 3835"/>
                  <a:gd name="T18" fmla="*/ 2293 w 3859"/>
                  <a:gd name="T19" fmla="*/ 2632 h 3835"/>
                  <a:gd name="T20" fmla="*/ 2524 w 3859"/>
                  <a:gd name="T21" fmla="*/ 2458 h 3835"/>
                  <a:gd name="T22" fmla="*/ 2679 w 3859"/>
                  <a:gd name="T23" fmla="*/ 2213 h 3835"/>
                  <a:gd name="T24" fmla="*/ 2734 w 3859"/>
                  <a:gd name="T25" fmla="*/ 1918 h 3835"/>
                  <a:gd name="T26" fmla="*/ 2679 w 3859"/>
                  <a:gd name="T27" fmla="*/ 1624 h 3835"/>
                  <a:gd name="T28" fmla="*/ 2524 w 3859"/>
                  <a:gd name="T29" fmla="*/ 1379 h 3835"/>
                  <a:gd name="T30" fmla="*/ 2293 w 3859"/>
                  <a:gd name="T31" fmla="*/ 1204 h 3835"/>
                  <a:gd name="T32" fmla="*/ 2008 w 3859"/>
                  <a:gd name="T33" fmla="*/ 1122 h 3835"/>
                  <a:gd name="T34" fmla="*/ 2178 w 3859"/>
                  <a:gd name="T35" fmla="*/ 4 h 3835"/>
                  <a:gd name="T36" fmla="*/ 2245 w 3859"/>
                  <a:gd name="T37" fmla="*/ 58 h 3835"/>
                  <a:gd name="T38" fmla="*/ 2480 w 3859"/>
                  <a:gd name="T39" fmla="*/ 588 h 3835"/>
                  <a:gd name="T40" fmla="*/ 3028 w 3859"/>
                  <a:gd name="T41" fmla="*/ 373 h 3835"/>
                  <a:gd name="T42" fmla="*/ 3113 w 3859"/>
                  <a:gd name="T43" fmla="*/ 381 h 3835"/>
                  <a:gd name="T44" fmla="*/ 3484 w 3859"/>
                  <a:gd name="T45" fmla="*/ 761 h 3835"/>
                  <a:gd name="T46" fmla="*/ 3475 w 3859"/>
                  <a:gd name="T47" fmla="*/ 845 h 3835"/>
                  <a:gd name="T48" fmla="*/ 3316 w 3859"/>
                  <a:gd name="T49" fmla="*/ 1504 h 3835"/>
                  <a:gd name="T50" fmla="*/ 3836 w 3859"/>
                  <a:gd name="T51" fmla="*/ 1624 h 3835"/>
                  <a:gd name="T52" fmla="*/ 3859 w 3859"/>
                  <a:gd name="T53" fmla="*/ 2150 h 3835"/>
                  <a:gd name="T54" fmla="*/ 3821 w 3859"/>
                  <a:gd name="T55" fmla="*/ 2226 h 3835"/>
                  <a:gd name="T56" fmla="*/ 3285 w 3859"/>
                  <a:gd name="T57" fmla="*/ 2426 h 3835"/>
                  <a:gd name="T58" fmla="*/ 3480 w 3859"/>
                  <a:gd name="T59" fmla="*/ 3011 h 3835"/>
                  <a:gd name="T60" fmla="*/ 3471 w 3859"/>
                  <a:gd name="T61" fmla="*/ 3095 h 3835"/>
                  <a:gd name="T62" fmla="*/ 3089 w 3859"/>
                  <a:gd name="T63" fmla="*/ 3464 h 3835"/>
                  <a:gd name="T64" fmla="*/ 3004 w 3859"/>
                  <a:gd name="T65" fmla="*/ 3453 h 3835"/>
                  <a:gd name="T66" fmla="*/ 2339 w 3859"/>
                  <a:gd name="T67" fmla="*/ 3298 h 3835"/>
                  <a:gd name="T68" fmla="*/ 2218 w 3859"/>
                  <a:gd name="T69" fmla="*/ 3812 h 3835"/>
                  <a:gd name="T70" fmla="*/ 1688 w 3859"/>
                  <a:gd name="T71" fmla="*/ 3835 h 3835"/>
                  <a:gd name="T72" fmla="*/ 1612 w 3859"/>
                  <a:gd name="T73" fmla="*/ 3797 h 3835"/>
                  <a:gd name="T74" fmla="*/ 1415 w 3859"/>
                  <a:gd name="T75" fmla="*/ 3263 h 3835"/>
                  <a:gd name="T76" fmla="*/ 837 w 3859"/>
                  <a:gd name="T77" fmla="*/ 3458 h 3835"/>
                  <a:gd name="T78" fmla="*/ 751 w 3859"/>
                  <a:gd name="T79" fmla="*/ 3449 h 3835"/>
                  <a:gd name="T80" fmla="*/ 380 w 3859"/>
                  <a:gd name="T81" fmla="*/ 3070 h 3835"/>
                  <a:gd name="T82" fmla="*/ 390 w 3859"/>
                  <a:gd name="T83" fmla="*/ 2986 h 3835"/>
                  <a:gd name="T84" fmla="*/ 543 w 3859"/>
                  <a:gd name="T85" fmla="*/ 2332 h 3835"/>
                  <a:gd name="T86" fmla="*/ 23 w 3859"/>
                  <a:gd name="T87" fmla="*/ 2212 h 3835"/>
                  <a:gd name="T88" fmla="*/ 0 w 3859"/>
                  <a:gd name="T89" fmla="*/ 1684 h 3835"/>
                  <a:gd name="T90" fmla="*/ 38 w 3859"/>
                  <a:gd name="T91" fmla="*/ 1609 h 3835"/>
                  <a:gd name="T92" fmla="*/ 574 w 3859"/>
                  <a:gd name="T93" fmla="*/ 1414 h 3835"/>
                  <a:gd name="T94" fmla="*/ 376 w 3859"/>
                  <a:gd name="T95" fmla="*/ 832 h 3835"/>
                  <a:gd name="T96" fmla="*/ 383 w 3859"/>
                  <a:gd name="T97" fmla="*/ 747 h 3835"/>
                  <a:gd name="T98" fmla="*/ 767 w 3859"/>
                  <a:gd name="T99" fmla="*/ 378 h 3835"/>
                  <a:gd name="T100" fmla="*/ 851 w 3859"/>
                  <a:gd name="T101" fmla="*/ 388 h 3835"/>
                  <a:gd name="T102" fmla="*/ 1506 w 3859"/>
                  <a:gd name="T103" fmla="*/ 542 h 3835"/>
                  <a:gd name="T104" fmla="*/ 1627 w 3859"/>
                  <a:gd name="T105" fmla="*/ 23 h 3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859" h="3835">
                    <a:moveTo>
                      <a:pt x="1930" y="1118"/>
                    </a:moveTo>
                    <a:lnTo>
                      <a:pt x="1853" y="1122"/>
                    </a:lnTo>
                    <a:lnTo>
                      <a:pt x="1777" y="1132"/>
                    </a:lnTo>
                    <a:lnTo>
                      <a:pt x="1704" y="1150"/>
                    </a:lnTo>
                    <a:lnTo>
                      <a:pt x="1634" y="1174"/>
                    </a:lnTo>
                    <a:lnTo>
                      <a:pt x="1566" y="1204"/>
                    </a:lnTo>
                    <a:lnTo>
                      <a:pt x="1503" y="1241"/>
                    </a:lnTo>
                    <a:lnTo>
                      <a:pt x="1443" y="1281"/>
                    </a:lnTo>
                    <a:lnTo>
                      <a:pt x="1387" y="1328"/>
                    </a:lnTo>
                    <a:lnTo>
                      <a:pt x="1335" y="1379"/>
                    </a:lnTo>
                    <a:lnTo>
                      <a:pt x="1289" y="1434"/>
                    </a:lnTo>
                    <a:lnTo>
                      <a:pt x="1248" y="1494"/>
                    </a:lnTo>
                    <a:lnTo>
                      <a:pt x="1212" y="1557"/>
                    </a:lnTo>
                    <a:lnTo>
                      <a:pt x="1181" y="1624"/>
                    </a:lnTo>
                    <a:lnTo>
                      <a:pt x="1157" y="1694"/>
                    </a:lnTo>
                    <a:lnTo>
                      <a:pt x="1139" y="1766"/>
                    </a:lnTo>
                    <a:lnTo>
                      <a:pt x="1128" y="1841"/>
                    </a:lnTo>
                    <a:lnTo>
                      <a:pt x="1125" y="1918"/>
                    </a:lnTo>
                    <a:lnTo>
                      <a:pt x="1128" y="1995"/>
                    </a:lnTo>
                    <a:lnTo>
                      <a:pt x="1139" y="2070"/>
                    </a:lnTo>
                    <a:lnTo>
                      <a:pt x="1157" y="2143"/>
                    </a:lnTo>
                    <a:lnTo>
                      <a:pt x="1181" y="2213"/>
                    </a:lnTo>
                    <a:lnTo>
                      <a:pt x="1212" y="2279"/>
                    </a:lnTo>
                    <a:lnTo>
                      <a:pt x="1248" y="2343"/>
                    </a:lnTo>
                    <a:lnTo>
                      <a:pt x="1289" y="2403"/>
                    </a:lnTo>
                    <a:lnTo>
                      <a:pt x="1335" y="2458"/>
                    </a:lnTo>
                    <a:lnTo>
                      <a:pt x="1387" y="2508"/>
                    </a:lnTo>
                    <a:lnTo>
                      <a:pt x="1443" y="2555"/>
                    </a:lnTo>
                    <a:lnTo>
                      <a:pt x="1503" y="2596"/>
                    </a:lnTo>
                    <a:lnTo>
                      <a:pt x="1566" y="2632"/>
                    </a:lnTo>
                    <a:lnTo>
                      <a:pt x="1634" y="2662"/>
                    </a:lnTo>
                    <a:lnTo>
                      <a:pt x="1704" y="2686"/>
                    </a:lnTo>
                    <a:lnTo>
                      <a:pt x="1777" y="2704"/>
                    </a:lnTo>
                    <a:lnTo>
                      <a:pt x="1853" y="2715"/>
                    </a:lnTo>
                    <a:lnTo>
                      <a:pt x="1930" y="2719"/>
                    </a:lnTo>
                    <a:lnTo>
                      <a:pt x="2008" y="2715"/>
                    </a:lnTo>
                    <a:lnTo>
                      <a:pt x="2083" y="2704"/>
                    </a:lnTo>
                    <a:lnTo>
                      <a:pt x="2156" y="2686"/>
                    </a:lnTo>
                    <a:lnTo>
                      <a:pt x="2227" y="2662"/>
                    </a:lnTo>
                    <a:lnTo>
                      <a:pt x="2293" y="2632"/>
                    </a:lnTo>
                    <a:lnTo>
                      <a:pt x="2357" y="2596"/>
                    </a:lnTo>
                    <a:lnTo>
                      <a:pt x="2416" y="2555"/>
                    </a:lnTo>
                    <a:lnTo>
                      <a:pt x="2473" y="2508"/>
                    </a:lnTo>
                    <a:lnTo>
                      <a:pt x="2524" y="2458"/>
                    </a:lnTo>
                    <a:lnTo>
                      <a:pt x="2571" y="2403"/>
                    </a:lnTo>
                    <a:lnTo>
                      <a:pt x="2612" y="2343"/>
                    </a:lnTo>
                    <a:lnTo>
                      <a:pt x="2649" y="2279"/>
                    </a:lnTo>
                    <a:lnTo>
                      <a:pt x="2679" y="2213"/>
                    </a:lnTo>
                    <a:lnTo>
                      <a:pt x="2703" y="2143"/>
                    </a:lnTo>
                    <a:lnTo>
                      <a:pt x="2720" y="2070"/>
                    </a:lnTo>
                    <a:lnTo>
                      <a:pt x="2731" y="1995"/>
                    </a:lnTo>
                    <a:lnTo>
                      <a:pt x="2734" y="1918"/>
                    </a:lnTo>
                    <a:lnTo>
                      <a:pt x="2731" y="1841"/>
                    </a:lnTo>
                    <a:lnTo>
                      <a:pt x="2720" y="1766"/>
                    </a:lnTo>
                    <a:lnTo>
                      <a:pt x="2703" y="1694"/>
                    </a:lnTo>
                    <a:lnTo>
                      <a:pt x="2679" y="1624"/>
                    </a:lnTo>
                    <a:lnTo>
                      <a:pt x="2649" y="1557"/>
                    </a:lnTo>
                    <a:lnTo>
                      <a:pt x="2612" y="1494"/>
                    </a:lnTo>
                    <a:lnTo>
                      <a:pt x="2571" y="1434"/>
                    </a:lnTo>
                    <a:lnTo>
                      <a:pt x="2524" y="1379"/>
                    </a:lnTo>
                    <a:lnTo>
                      <a:pt x="2473" y="1328"/>
                    </a:lnTo>
                    <a:lnTo>
                      <a:pt x="2418" y="1281"/>
                    </a:lnTo>
                    <a:lnTo>
                      <a:pt x="2357" y="1241"/>
                    </a:lnTo>
                    <a:lnTo>
                      <a:pt x="2293" y="1204"/>
                    </a:lnTo>
                    <a:lnTo>
                      <a:pt x="2227" y="1174"/>
                    </a:lnTo>
                    <a:lnTo>
                      <a:pt x="2156" y="1150"/>
                    </a:lnTo>
                    <a:lnTo>
                      <a:pt x="2083" y="1132"/>
                    </a:lnTo>
                    <a:lnTo>
                      <a:pt x="2008" y="1122"/>
                    </a:lnTo>
                    <a:lnTo>
                      <a:pt x="1930" y="1118"/>
                    </a:lnTo>
                    <a:close/>
                    <a:moveTo>
                      <a:pt x="1687" y="0"/>
                    </a:moveTo>
                    <a:lnTo>
                      <a:pt x="2156" y="0"/>
                    </a:lnTo>
                    <a:lnTo>
                      <a:pt x="2178" y="4"/>
                    </a:lnTo>
                    <a:lnTo>
                      <a:pt x="2199" y="11"/>
                    </a:lnTo>
                    <a:lnTo>
                      <a:pt x="2218" y="23"/>
                    </a:lnTo>
                    <a:lnTo>
                      <a:pt x="2233" y="39"/>
                    </a:lnTo>
                    <a:lnTo>
                      <a:pt x="2245" y="58"/>
                    </a:lnTo>
                    <a:lnTo>
                      <a:pt x="2252" y="78"/>
                    </a:lnTo>
                    <a:lnTo>
                      <a:pt x="2338" y="539"/>
                    </a:lnTo>
                    <a:lnTo>
                      <a:pt x="2410" y="561"/>
                    </a:lnTo>
                    <a:lnTo>
                      <a:pt x="2480" y="588"/>
                    </a:lnTo>
                    <a:lnTo>
                      <a:pt x="2548" y="618"/>
                    </a:lnTo>
                    <a:lnTo>
                      <a:pt x="2615" y="650"/>
                    </a:lnTo>
                    <a:lnTo>
                      <a:pt x="3009" y="384"/>
                    </a:lnTo>
                    <a:lnTo>
                      <a:pt x="3028" y="373"/>
                    </a:lnTo>
                    <a:lnTo>
                      <a:pt x="3050" y="368"/>
                    </a:lnTo>
                    <a:lnTo>
                      <a:pt x="3072" y="368"/>
                    </a:lnTo>
                    <a:lnTo>
                      <a:pt x="3094" y="373"/>
                    </a:lnTo>
                    <a:lnTo>
                      <a:pt x="3113" y="381"/>
                    </a:lnTo>
                    <a:lnTo>
                      <a:pt x="3131" y="394"/>
                    </a:lnTo>
                    <a:lnTo>
                      <a:pt x="3463" y="725"/>
                    </a:lnTo>
                    <a:lnTo>
                      <a:pt x="3476" y="742"/>
                    </a:lnTo>
                    <a:lnTo>
                      <a:pt x="3484" y="761"/>
                    </a:lnTo>
                    <a:lnTo>
                      <a:pt x="3489" y="783"/>
                    </a:lnTo>
                    <a:lnTo>
                      <a:pt x="3489" y="805"/>
                    </a:lnTo>
                    <a:lnTo>
                      <a:pt x="3484" y="826"/>
                    </a:lnTo>
                    <a:lnTo>
                      <a:pt x="3475" y="845"/>
                    </a:lnTo>
                    <a:lnTo>
                      <a:pt x="3205" y="1237"/>
                    </a:lnTo>
                    <a:lnTo>
                      <a:pt x="3249" y="1322"/>
                    </a:lnTo>
                    <a:lnTo>
                      <a:pt x="3285" y="1412"/>
                    </a:lnTo>
                    <a:lnTo>
                      <a:pt x="3316" y="1504"/>
                    </a:lnTo>
                    <a:lnTo>
                      <a:pt x="3782" y="1590"/>
                    </a:lnTo>
                    <a:lnTo>
                      <a:pt x="3802" y="1597"/>
                    </a:lnTo>
                    <a:lnTo>
                      <a:pt x="3821" y="1609"/>
                    </a:lnTo>
                    <a:lnTo>
                      <a:pt x="3836" y="1624"/>
                    </a:lnTo>
                    <a:lnTo>
                      <a:pt x="3848" y="1643"/>
                    </a:lnTo>
                    <a:lnTo>
                      <a:pt x="3857" y="1664"/>
                    </a:lnTo>
                    <a:lnTo>
                      <a:pt x="3859" y="1684"/>
                    </a:lnTo>
                    <a:lnTo>
                      <a:pt x="3859" y="2150"/>
                    </a:lnTo>
                    <a:lnTo>
                      <a:pt x="3857" y="2172"/>
                    </a:lnTo>
                    <a:lnTo>
                      <a:pt x="3848" y="2192"/>
                    </a:lnTo>
                    <a:lnTo>
                      <a:pt x="3836" y="2212"/>
                    </a:lnTo>
                    <a:lnTo>
                      <a:pt x="3821" y="2226"/>
                    </a:lnTo>
                    <a:lnTo>
                      <a:pt x="3802" y="2238"/>
                    </a:lnTo>
                    <a:lnTo>
                      <a:pt x="3782" y="2244"/>
                    </a:lnTo>
                    <a:lnTo>
                      <a:pt x="3316" y="2332"/>
                    </a:lnTo>
                    <a:lnTo>
                      <a:pt x="3285" y="2426"/>
                    </a:lnTo>
                    <a:lnTo>
                      <a:pt x="3247" y="2517"/>
                    </a:lnTo>
                    <a:lnTo>
                      <a:pt x="3204" y="2605"/>
                    </a:lnTo>
                    <a:lnTo>
                      <a:pt x="3470" y="2992"/>
                    </a:lnTo>
                    <a:lnTo>
                      <a:pt x="3480" y="3011"/>
                    </a:lnTo>
                    <a:lnTo>
                      <a:pt x="3484" y="3031"/>
                    </a:lnTo>
                    <a:lnTo>
                      <a:pt x="3484" y="3054"/>
                    </a:lnTo>
                    <a:lnTo>
                      <a:pt x="3481" y="3074"/>
                    </a:lnTo>
                    <a:lnTo>
                      <a:pt x="3471" y="3095"/>
                    </a:lnTo>
                    <a:lnTo>
                      <a:pt x="3458" y="3112"/>
                    </a:lnTo>
                    <a:lnTo>
                      <a:pt x="3126" y="3442"/>
                    </a:lnTo>
                    <a:lnTo>
                      <a:pt x="3109" y="3455"/>
                    </a:lnTo>
                    <a:lnTo>
                      <a:pt x="3089" y="3464"/>
                    </a:lnTo>
                    <a:lnTo>
                      <a:pt x="3067" y="3469"/>
                    </a:lnTo>
                    <a:lnTo>
                      <a:pt x="3045" y="3467"/>
                    </a:lnTo>
                    <a:lnTo>
                      <a:pt x="3024" y="3463"/>
                    </a:lnTo>
                    <a:lnTo>
                      <a:pt x="3004" y="3453"/>
                    </a:lnTo>
                    <a:lnTo>
                      <a:pt x="2612" y="3187"/>
                    </a:lnTo>
                    <a:lnTo>
                      <a:pt x="2524" y="3230"/>
                    </a:lnTo>
                    <a:lnTo>
                      <a:pt x="2433" y="3267"/>
                    </a:lnTo>
                    <a:lnTo>
                      <a:pt x="2339" y="3298"/>
                    </a:lnTo>
                    <a:lnTo>
                      <a:pt x="2252" y="3758"/>
                    </a:lnTo>
                    <a:lnTo>
                      <a:pt x="2245" y="3779"/>
                    </a:lnTo>
                    <a:lnTo>
                      <a:pt x="2233" y="3797"/>
                    </a:lnTo>
                    <a:lnTo>
                      <a:pt x="2218" y="3812"/>
                    </a:lnTo>
                    <a:lnTo>
                      <a:pt x="2199" y="3826"/>
                    </a:lnTo>
                    <a:lnTo>
                      <a:pt x="2178" y="3833"/>
                    </a:lnTo>
                    <a:lnTo>
                      <a:pt x="2156" y="3835"/>
                    </a:lnTo>
                    <a:lnTo>
                      <a:pt x="1688" y="3835"/>
                    </a:lnTo>
                    <a:lnTo>
                      <a:pt x="1666" y="3833"/>
                    </a:lnTo>
                    <a:lnTo>
                      <a:pt x="1646" y="3826"/>
                    </a:lnTo>
                    <a:lnTo>
                      <a:pt x="1627" y="3812"/>
                    </a:lnTo>
                    <a:lnTo>
                      <a:pt x="1612" y="3797"/>
                    </a:lnTo>
                    <a:lnTo>
                      <a:pt x="1600" y="3779"/>
                    </a:lnTo>
                    <a:lnTo>
                      <a:pt x="1593" y="3758"/>
                    </a:lnTo>
                    <a:lnTo>
                      <a:pt x="1506" y="3293"/>
                    </a:lnTo>
                    <a:lnTo>
                      <a:pt x="1415" y="3263"/>
                    </a:lnTo>
                    <a:lnTo>
                      <a:pt x="1327" y="3227"/>
                    </a:lnTo>
                    <a:lnTo>
                      <a:pt x="1242" y="3185"/>
                    </a:lnTo>
                    <a:lnTo>
                      <a:pt x="856" y="3447"/>
                    </a:lnTo>
                    <a:lnTo>
                      <a:pt x="837" y="3458"/>
                    </a:lnTo>
                    <a:lnTo>
                      <a:pt x="815" y="3463"/>
                    </a:lnTo>
                    <a:lnTo>
                      <a:pt x="793" y="3463"/>
                    </a:lnTo>
                    <a:lnTo>
                      <a:pt x="771" y="3458"/>
                    </a:lnTo>
                    <a:lnTo>
                      <a:pt x="751" y="3449"/>
                    </a:lnTo>
                    <a:lnTo>
                      <a:pt x="734" y="3436"/>
                    </a:lnTo>
                    <a:lnTo>
                      <a:pt x="401" y="3107"/>
                    </a:lnTo>
                    <a:lnTo>
                      <a:pt x="388" y="3089"/>
                    </a:lnTo>
                    <a:lnTo>
                      <a:pt x="380" y="3070"/>
                    </a:lnTo>
                    <a:lnTo>
                      <a:pt x="375" y="3048"/>
                    </a:lnTo>
                    <a:lnTo>
                      <a:pt x="376" y="3025"/>
                    </a:lnTo>
                    <a:lnTo>
                      <a:pt x="381" y="3005"/>
                    </a:lnTo>
                    <a:lnTo>
                      <a:pt x="390" y="2986"/>
                    </a:lnTo>
                    <a:lnTo>
                      <a:pt x="655" y="2601"/>
                    </a:lnTo>
                    <a:lnTo>
                      <a:pt x="612" y="2514"/>
                    </a:lnTo>
                    <a:lnTo>
                      <a:pt x="574" y="2424"/>
                    </a:lnTo>
                    <a:lnTo>
                      <a:pt x="543" y="2332"/>
                    </a:lnTo>
                    <a:lnTo>
                      <a:pt x="78" y="2244"/>
                    </a:lnTo>
                    <a:lnTo>
                      <a:pt x="58" y="2238"/>
                    </a:lnTo>
                    <a:lnTo>
                      <a:pt x="38" y="2226"/>
                    </a:lnTo>
                    <a:lnTo>
                      <a:pt x="23" y="2212"/>
                    </a:lnTo>
                    <a:lnTo>
                      <a:pt x="11" y="2192"/>
                    </a:lnTo>
                    <a:lnTo>
                      <a:pt x="3" y="2172"/>
                    </a:lnTo>
                    <a:lnTo>
                      <a:pt x="0" y="2150"/>
                    </a:lnTo>
                    <a:lnTo>
                      <a:pt x="0" y="1684"/>
                    </a:lnTo>
                    <a:lnTo>
                      <a:pt x="3" y="1664"/>
                    </a:lnTo>
                    <a:lnTo>
                      <a:pt x="11" y="1643"/>
                    </a:lnTo>
                    <a:lnTo>
                      <a:pt x="23" y="1624"/>
                    </a:lnTo>
                    <a:lnTo>
                      <a:pt x="38" y="1609"/>
                    </a:lnTo>
                    <a:lnTo>
                      <a:pt x="58" y="1597"/>
                    </a:lnTo>
                    <a:lnTo>
                      <a:pt x="78" y="1590"/>
                    </a:lnTo>
                    <a:lnTo>
                      <a:pt x="543" y="1504"/>
                    </a:lnTo>
                    <a:lnTo>
                      <a:pt x="574" y="1414"/>
                    </a:lnTo>
                    <a:lnTo>
                      <a:pt x="611" y="1325"/>
                    </a:lnTo>
                    <a:lnTo>
                      <a:pt x="653" y="1239"/>
                    </a:lnTo>
                    <a:lnTo>
                      <a:pt x="386" y="851"/>
                    </a:lnTo>
                    <a:lnTo>
                      <a:pt x="376" y="832"/>
                    </a:lnTo>
                    <a:lnTo>
                      <a:pt x="370" y="810"/>
                    </a:lnTo>
                    <a:lnTo>
                      <a:pt x="370" y="789"/>
                    </a:lnTo>
                    <a:lnTo>
                      <a:pt x="375" y="767"/>
                    </a:lnTo>
                    <a:lnTo>
                      <a:pt x="383" y="747"/>
                    </a:lnTo>
                    <a:lnTo>
                      <a:pt x="397" y="730"/>
                    </a:lnTo>
                    <a:lnTo>
                      <a:pt x="729" y="400"/>
                    </a:lnTo>
                    <a:lnTo>
                      <a:pt x="746" y="387"/>
                    </a:lnTo>
                    <a:lnTo>
                      <a:pt x="767" y="378"/>
                    </a:lnTo>
                    <a:lnTo>
                      <a:pt x="787" y="374"/>
                    </a:lnTo>
                    <a:lnTo>
                      <a:pt x="810" y="374"/>
                    </a:lnTo>
                    <a:lnTo>
                      <a:pt x="832" y="379"/>
                    </a:lnTo>
                    <a:lnTo>
                      <a:pt x="851" y="388"/>
                    </a:lnTo>
                    <a:lnTo>
                      <a:pt x="1240" y="653"/>
                    </a:lnTo>
                    <a:lnTo>
                      <a:pt x="1325" y="611"/>
                    </a:lnTo>
                    <a:lnTo>
                      <a:pt x="1414" y="574"/>
                    </a:lnTo>
                    <a:lnTo>
                      <a:pt x="1506" y="542"/>
                    </a:lnTo>
                    <a:lnTo>
                      <a:pt x="1593" y="78"/>
                    </a:lnTo>
                    <a:lnTo>
                      <a:pt x="1600" y="58"/>
                    </a:lnTo>
                    <a:lnTo>
                      <a:pt x="1611" y="39"/>
                    </a:lnTo>
                    <a:lnTo>
                      <a:pt x="1627" y="23"/>
                    </a:lnTo>
                    <a:lnTo>
                      <a:pt x="1645" y="11"/>
                    </a:lnTo>
                    <a:lnTo>
                      <a:pt x="1665" y="4"/>
                    </a:lnTo>
                    <a:lnTo>
                      <a:pt x="1687" y="0"/>
                    </a:lnTo>
                    <a:close/>
                  </a:path>
                </a:pathLst>
              </a:custGeom>
              <a:solidFill>
                <a:srgbClr val="6600CC"/>
              </a:solidFill>
              <a:ln w="0">
                <a:solidFill>
                  <a:srgbClr val="6600CC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24" name="Группа 298">
              <a:extLst>
                <a:ext uri="{FF2B5EF4-FFF2-40B4-BE49-F238E27FC236}">
                  <a16:creationId xmlns:a16="http://schemas.microsoft.com/office/drawing/2014/main" id="{CFCCAF34-E580-4EC4-B28B-B59A9E82B9CB}"/>
                </a:ext>
              </a:extLst>
            </p:cNvPr>
            <p:cNvGrpSpPr/>
            <p:nvPr/>
          </p:nvGrpSpPr>
          <p:grpSpPr>
            <a:xfrm>
              <a:off x="10467233" y="5409783"/>
              <a:ext cx="708297" cy="704441"/>
              <a:chOff x="5848350" y="3192463"/>
              <a:chExt cx="2041525" cy="2030413"/>
            </a:xfrm>
            <a:solidFill>
              <a:schemeClr val="bg2">
                <a:lumMod val="25000"/>
                <a:alpha val="13000"/>
              </a:schemeClr>
            </a:solidFill>
          </p:grpSpPr>
          <p:sp>
            <p:nvSpPr>
              <p:cNvPr id="127" name="Freeform 266">
                <a:extLst>
                  <a:ext uri="{FF2B5EF4-FFF2-40B4-BE49-F238E27FC236}">
                    <a16:creationId xmlns:a16="http://schemas.microsoft.com/office/drawing/2014/main" id="{CA0A1E77-7FA9-47E8-B3FD-5A5A17B2B1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2900" y="4033838"/>
                <a:ext cx="352425" cy="349250"/>
              </a:xfrm>
              <a:custGeom>
                <a:avLst/>
                <a:gdLst>
                  <a:gd name="T0" fmla="*/ 332 w 665"/>
                  <a:gd name="T1" fmla="*/ 0 h 661"/>
                  <a:gd name="T2" fmla="*/ 381 w 665"/>
                  <a:gd name="T3" fmla="*/ 3 h 661"/>
                  <a:gd name="T4" fmla="*/ 428 w 665"/>
                  <a:gd name="T5" fmla="*/ 14 h 661"/>
                  <a:gd name="T6" fmla="*/ 472 w 665"/>
                  <a:gd name="T7" fmla="*/ 30 h 661"/>
                  <a:gd name="T8" fmla="*/ 512 w 665"/>
                  <a:gd name="T9" fmla="*/ 53 h 661"/>
                  <a:gd name="T10" fmla="*/ 550 w 665"/>
                  <a:gd name="T11" fmla="*/ 80 h 661"/>
                  <a:gd name="T12" fmla="*/ 583 w 665"/>
                  <a:gd name="T13" fmla="*/ 113 h 661"/>
                  <a:gd name="T14" fmla="*/ 610 w 665"/>
                  <a:gd name="T15" fmla="*/ 150 h 661"/>
                  <a:gd name="T16" fmla="*/ 633 w 665"/>
                  <a:gd name="T17" fmla="*/ 191 h 661"/>
                  <a:gd name="T18" fmla="*/ 650 w 665"/>
                  <a:gd name="T19" fmla="*/ 234 h 661"/>
                  <a:gd name="T20" fmla="*/ 661 w 665"/>
                  <a:gd name="T21" fmla="*/ 281 h 661"/>
                  <a:gd name="T22" fmla="*/ 665 w 665"/>
                  <a:gd name="T23" fmla="*/ 330 h 661"/>
                  <a:gd name="T24" fmla="*/ 661 w 665"/>
                  <a:gd name="T25" fmla="*/ 378 h 661"/>
                  <a:gd name="T26" fmla="*/ 650 w 665"/>
                  <a:gd name="T27" fmla="*/ 425 h 661"/>
                  <a:gd name="T28" fmla="*/ 633 w 665"/>
                  <a:gd name="T29" fmla="*/ 470 h 661"/>
                  <a:gd name="T30" fmla="*/ 610 w 665"/>
                  <a:gd name="T31" fmla="*/ 511 h 661"/>
                  <a:gd name="T32" fmla="*/ 583 w 665"/>
                  <a:gd name="T33" fmla="*/ 547 h 661"/>
                  <a:gd name="T34" fmla="*/ 550 w 665"/>
                  <a:gd name="T35" fmla="*/ 580 h 661"/>
                  <a:gd name="T36" fmla="*/ 512 w 665"/>
                  <a:gd name="T37" fmla="*/ 608 h 661"/>
                  <a:gd name="T38" fmla="*/ 472 w 665"/>
                  <a:gd name="T39" fmla="*/ 630 h 661"/>
                  <a:gd name="T40" fmla="*/ 428 w 665"/>
                  <a:gd name="T41" fmla="*/ 646 h 661"/>
                  <a:gd name="T42" fmla="*/ 381 w 665"/>
                  <a:gd name="T43" fmla="*/ 657 h 661"/>
                  <a:gd name="T44" fmla="*/ 332 w 665"/>
                  <a:gd name="T45" fmla="*/ 661 h 661"/>
                  <a:gd name="T46" fmla="*/ 283 w 665"/>
                  <a:gd name="T47" fmla="*/ 657 h 661"/>
                  <a:gd name="T48" fmla="*/ 235 w 665"/>
                  <a:gd name="T49" fmla="*/ 646 h 661"/>
                  <a:gd name="T50" fmla="*/ 192 w 665"/>
                  <a:gd name="T51" fmla="*/ 630 h 661"/>
                  <a:gd name="T52" fmla="*/ 151 w 665"/>
                  <a:gd name="T53" fmla="*/ 608 h 661"/>
                  <a:gd name="T54" fmla="*/ 113 w 665"/>
                  <a:gd name="T55" fmla="*/ 580 h 661"/>
                  <a:gd name="T56" fmla="*/ 81 w 665"/>
                  <a:gd name="T57" fmla="*/ 547 h 661"/>
                  <a:gd name="T58" fmla="*/ 53 w 665"/>
                  <a:gd name="T59" fmla="*/ 511 h 661"/>
                  <a:gd name="T60" fmla="*/ 30 w 665"/>
                  <a:gd name="T61" fmla="*/ 470 h 661"/>
                  <a:gd name="T62" fmla="*/ 13 w 665"/>
                  <a:gd name="T63" fmla="*/ 425 h 661"/>
                  <a:gd name="T64" fmla="*/ 3 w 665"/>
                  <a:gd name="T65" fmla="*/ 378 h 661"/>
                  <a:gd name="T66" fmla="*/ 0 w 665"/>
                  <a:gd name="T67" fmla="*/ 330 h 661"/>
                  <a:gd name="T68" fmla="*/ 3 w 665"/>
                  <a:gd name="T69" fmla="*/ 281 h 661"/>
                  <a:gd name="T70" fmla="*/ 13 w 665"/>
                  <a:gd name="T71" fmla="*/ 234 h 661"/>
                  <a:gd name="T72" fmla="*/ 30 w 665"/>
                  <a:gd name="T73" fmla="*/ 191 h 661"/>
                  <a:gd name="T74" fmla="*/ 53 w 665"/>
                  <a:gd name="T75" fmla="*/ 150 h 661"/>
                  <a:gd name="T76" fmla="*/ 81 w 665"/>
                  <a:gd name="T77" fmla="*/ 113 h 661"/>
                  <a:gd name="T78" fmla="*/ 113 w 665"/>
                  <a:gd name="T79" fmla="*/ 80 h 661"/>
                  <a:gd name="T80" fmla="*/ 151 w 665"/>
                  <a:gd name="T81" fmla="*/ 53 h 661"/>
                  <a:gd name="T82" fmla="*/ 192 w 665"/>
                  <a:gd name="T83" fmla="*/ 30 h 661"/>
                  <a:gd name="T84" fmla="*/ 235 w 665"/>
                  <a:gd name="T85" fmla="*/ 14 h 661"/>
                  <a:gd name="T86" fmla="*/ 283 w 665"/>
                  <a:gd name="T87" fmla="*/ 3 h 661"/>
                  <a:gd name="T88" fmla="*/ 332 w 665"/>
                  <a:gd name="T89" fmla="*/ 0 h 6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65" h="661">
                    <a:moveTo>
                      <a:pt x="332" y="0"/>
                    </a:moveTo>
                    <a:lnTo>
                      <a:pt x="381" y="3"/>
                    </a:lnTo>
                    <a:lnTo>
                      <a:pt x="428" y="14"/>
                    </a:lnTo>
                    <a:lnTo>
                      <a:pt x="472" y="30"/>
                    </a:lnTo>
                    <a:lnTo>
                      <a:pt x="512" y="53"/>
                    </a:lnTo>
                    <a:lnTo>
                      <a:pt x="550" y="80"/>
                    </a:lnTo>
                    <a:lnTo>
                      <a:pt x="583" y="113"/>
                    </a:lnTo>
                    <a:lnTo>
                      <a:pt x="610" y="150"/>
                    </a:lnTo>
                    <a:lnTo>
                      <a:pt x="633" y="191"/>
                    </a:lnTo>
                    <a:lnTo>
                      <a:pt x="650" y="234"/>
                    </a:lnTo>
                    <a:lnTo>
                      <a:pt x="661" y="281"/>
                    </a:lnTo>
                    <a:lnTo>
                      <a:pt x="665" y="330"/>
                    </a:lnTo>
                    <a:lnTo>
                      <a:pt x="661" y="378"/>
                    </a:lnTo>
                    <a:lnTo>
                      <a:pt x="650" y="425"/>
                    </a:lnTo>
                    <a:lnTo>
                      <a:pt x="633" y="470"/>
                    </a:lnTo>
                    <a:lnTo>
                      <a:pt x="610" y="511"/>
                    </a:lnTo>
                    <a:lnTo>
                      <a:pt x="583" y="547"/>
                    </a:lnTo>
                    <a:lnTo>
                      <a:pt x="550" y="580"/>
                    </a:lnTo>
                    <a:lnTo>
                      <a:pt x="512" y="608"/>
                    </a:lnTo>
                    <a:lnTo>
                      <a:pt x="472" y="630"/>
                    </a:lnTo>
                    <a:lnTo>
                      <a:pt x="428" y="646"/>
                    </a:lnTo>
                    <a:lnTo>
                      <a:pt x="381" y="657"/>
                    </a:lnTo>
                    <a:lnTo>
                      <a:pt x="332" y="661"/>
                    </a:lnTo>
                    <a:lnTo>
                      <a:pt x="283" y="657"/>
                    </a:lnTo>
                    <a:lnTo>
                      <a:pt x="235" y="646"/>
                    </a:lnTo>
                    <a:lnTo>
                      <a:pt x="192" y="630"/>
                    </a:lnTo>
                    <a:lnTo>
                      <a:pt x="151" y="608"/>
                    </a:lnTo>
                    <a:lnTo>
                      <a:pt x="113" y="580"/>
                    </a:lnTo>
                    <a:lnTo>
                      <a:pt x="81" y="547"/>
                    </a:lnTo>
                    <a:lnTo>
                      <a:pt x="53" y="511"/>
                    </a:lnTo>
                    <a:lnTo>
                      <a:pt x="30" y="470"/>
                    </a:lnTo>
                    <a:lnTo>
                      <a:pt x="13" y="425"/>
                    </a:lnTo>
                    <a:lnTo>
                      <a:pt x="3" y="378"/>
                    </a:lnTo>
                    <a:lnTo>
                      <a:pt x="0" y="330"/>
                    </a:lnTo>
                    <a:lnTo>
                      <a:pt x="3" y="281"/>
                    </a:lnTo>
                    <a:lnTo>
                      <a:pt x="13" y="234"/>
                    </a:lnTo>
                    <a:lnTo>
                      <a:pt x="30" y="191"/>
                    </a:lnTo>
                    <a:lnTo>
                      <a:pt x="53" y="150"/>
                    </a:lnTo>
                    <a:lnTo>
                      <a:pt x="81" y="113"/>
                    </a:lnTo>
                    <a:lnTo>
                      <a:pt x="113" y="80"/>
                    </a:lnTo>
                    <a:lnTo>
                      <a:pt x="151" y="53"/>
                    </a:lnTo>
                    <a:lnTo>
                      <a:pt x="192" y="30"/>
                    </a:lnTo>
                    <a:lnTo>
                      <a:pt x="235" y="14"/>
                    </a:lnTo>
                    <a:lnTo>
                      <a:pt x="283" y="3"/>
                    </a:lnTo>
                    <a:lnTo>
                      <a:pt x="33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8" name="Freeform 267">
                <a:extLst>
                  <a:ext uri="{FF2B5EF4-FFF2-40B4-BE49-F238E27FC236}">
                    <a16:creationId xmlns:a16="http://schemas.microsoft.com/office/drawing/2014/main" id="{521821BC-33C9-4EF8-B1A1-5E5EC76C00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48350" y="3192463"/>
                <a:ext cx="2041525" cy="2030413"/>
              </a:xfrm>
              <a:custGeom>
                <a:avLst/>
                <a:gdLst>
                  <a:gd name="T0" fmla="*/ 1704 w 3859"/>
                  <a:gd name="T1" fmla="*/ 1150 h 3835"/>
                  <a:gd name="T2" fmla="*/ 1443 w 3859"/>
                  <a:gd name="T3" fmla="*/ 1281 h 3835"/>
                  <a:gd name="T4" fmla="*/ 1248 w 3859"/>
                  <a:gd name="T5" fmla="*/ 1494 h 3835"/>
                  <a:gd name="T6" fmla="*/ 1139 w 3859"/>
                  <a:gd name="T7" fmla="*/ 1766 h 3835"/>
                  <a:gd name="T8" fmla="*/ 1139 w 3859"/>
                  <a:gd name="T9" fmla="*/ 2070 h 3835"/>
                  <a:gd name="T10" fmla="*/ 1248 w 3859"/>
                  <a:gd name="T11" fmla="*/ 2343 h 3835"/>
                  <a:gd name="T12" fmla="*/ 1443 w 3859"/>
                  <a:gd name="T13" fmla="*/ 2555 h 3835"/>
                  <a:gd name="T14" fmla="*/ 1704 w 3859"/>
                  <a:gd name="T15" fmla="*/ 2686 h 3835"/>
                  <a:gd name="T16" fmla="*/ 2008 w 3859"/>
                  <a:gd name="T17" fmla="*/ 2715 h 3835"/>
                  <a:gd name="T18" fmla="*/ 2293 w 3859"/>
                  <a:gd name="T19" fmla="*/ 2632 h 3835"/>
                  <a:gd name="T20" fmla="*/ 2524 w 3859"/>
                  <a:gd name="T21" fmla="*/ 2458 h 3835"/>
                  <a:gd name="T22" fmla="*/ 2679 w 3859"/>
                  <a:gd name="T23" fmla="*/ 2213 h 3835"/>
                  <a:gd name="T24" fmla="*/ 2734 w 3859"/>
                  <a:gd name="T25" fmla="*/ 1918 h 3835"/>
                  <a:gd name="T26" fmla="*/ 2679 w 3859"/>
                  <a:gd name="T27" fmla="*/ 1624 h 3835"/>
                  <a:gd name="T28" fmla="*/ 2524 w 3859"/>
                  <a:gd name="T29" fmla="*/ 1379 h 3835"/>
                  <a:gd name="T30" fmla="*/ 2293 w 3859"/>
                  <a:gd name="T31" fmla="*/ 1204 h 3835"/>
                  <a:gd name="T32" fmla="*/ 2008 w 3859"/>
                  <a:gd name="T33" fmla="*/ 1122 h 3835"/>
                  <a:gd name="T34" fmla="*/ 2178 w 3859"/>
                  <a:gd name="T35" fmla="*/ 4 h 3835"/>
                  <a:gd name="T36" fmla="*/ 2245 w 3859"/>
                  <a:gd name="T37" fmla="*/ 58 h 3835"/>
                  <a:gd name="T38" fmla="*/ 2480 w 3859"/>
                  <a:gd name="T39" fmla="*/ 588 h 3835"/>
                  <a:gd name="T40" fmla="*/ 3028 w 3859"/>
                  <a:gd name="T41" fmla="*/ 373 h 3835"/>
                  <a:gd name="T42" fmla="*/ 3113 w 3859"/>
                  <a:gd name="T43" fmla="*/ 381 h 3835"/>
                  <a:gd name="T44" fmla="*/ 3484 w 3859"/>
                  <a:gd name="T45" fmla="*/ 761 h 3835"/>
                  <a:gd name="T46" fmla="*/ 3475 w 3859"/>
                  <a:gd name="T47" fmla="*/ 845 h 3835"/>
                  <a:gd name="T48" fmla="*/ 3316 w 3859"/>
                  <a:gd name="T49" fmla="*/ 1504 h 3835"/>
                  <a:gd name="T50" fmla="*/ 3836 w 3859"/>
                  <a:gd name="T51" fmla="*/ 1624 h 3835"/>
                  <a:gd name="T52" fmla="*/ 3859 w 3859"/>
                  <a:gd name="T53" fmla="*/ 2150 h 3835"/>
                  <a:gd name="T54" fmla="*/ 3821 w 3859"/>
                  <a:gd name="T55" fmla="*/ 2226 h 3835"/>
                  <a:gd name="T56" fmla="*/ 3285 w 3859"/>
                  <a:gd name="T57" fmla="*/ 2426 h 3835"/>
                  <a:gd name="T58" fmla="*/ 3480 w 3859"/>
                  <a:gd name="T59" fmla="*/ 3011 h 3835"/>
                  <a:gd name="T60" fmla="*/ 3471 w 3859"/>
                  <a:gd name="T61" fmla="*/ 3095 h 3835"/>
                  <a:gd name="T62" fmla="*/ 3089 w 3859"/>
                  <a:gd name="T63" fmla="*/ 3464 h 3835"/>
                  <a:gd name="T64" fmla="*/ 3004 w 3859"/>
                  <a:gd name="T65" fmla="*/ 3453 h 3835"/>
                  <a:gd name="T66" fmla="*/ 2339 w 3859"/>
                  <a:gd name="T67" fmla="*/ 3298 h 3835"/>
                  <a:gd name="T68" fmla="*/ 2218 w 3859"/>
                  <a:gd name="T69" fmla="*/ 3812 h 3835"/>
                  <a:gd name="T70" fmla="*/ 1688 w 3859"/>
                  <a:gd name="T71" fmla="*/ 3835 h 3835"/>
                  <a:gd name="T72" fmla="*/ 1612 w 3859"/>
                  <a:gd name="T73" fmla="*/ 3797 h 3835"/>
                  <a:gd name="T74" fmla="*/ 1415 w 3859"/>
                  <a:gd name="T75" fmla="*/ 3263 h 3835"/>
                  <a:gd name="T76" fmla="*/ 837 w 3859"/>
                  <a:gd name="T77" fmla="*/ 3458 h 3835"/>
                  <a:gd name="T78" fmla="*/ 751 w 3859"/>
                  <a:gd name="T79" fmla="*/ 3449 h 3835"/>
                  <a:gd name="T80" fmla="*/ 380 w 3859"/>
                  <a:gd name="T81" fmla="*/ 3070 h 3835"/>
                  <a:gd name="T82" fmla="*/ 390 w 3859"/>
                  <a:gd name="T83" fmla="*/ 2986 h 3835"/>
                  <a:gd name="T84" fmla="*/ 543 w 3859"/>
                  <a:gd name="T85" fmla="*/ 2332 h 3835"/>
                  <a:gd name="T86" fmla="*/ 23 w 3859"/>
                  <a:gd name="T87" fmla="*/ 2212 h 3835"/>
                  <a:gd name="T88" fmla="*/ 0 w 3859"/>
                  <a:gd name="T89" fmla="*/ 1684 h 3835"/>
                  <a:gd name="T90" fmla="*/ 38 w 3859"/>
                  <a:gd name="T91" fmla="*/ 1609 h 3835"/>
                  <a:gd name="T92" fmla="*/ 574 w 3859"/>
                  <a:gd name="T93" fmla="*/ 1414 h 3835"/>
                  <a:gd name="T94" fmla="*/ 376 w 3859"/>
                  <a:gd name="T95" fmla="*/ 832 h 3835"/>
                  <a:gd name="T96" fmla="*/ 383 w 3859"/>
                  <a:gd name="T97" fmla="*/ 747 h 3835"/>
                  <a:gd name="T98" fmla="*/ 767 w 3859"/>
                  <a:gd name="T99" fmla="*/ 378 h 3835"/>
                  <a:gd name="T100" fmla="*/ 851 w 3859"/>
                  <a:gd name="T101" fmla="*/ 388 h 3835"/>
                  <a:gd name="T102" fmla="*/ 1506 w 3859"/>
                  <a:gd name="T103" fmla="*/ 542 h 3835"/>
                  <a:gd name="T104" fmla="*/ 1627 w 3859"/>
                  <a:gd name="T105" fmla="*/ 23 h 3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859" h="3835">
                    <a:moveTo>
                      <a:pt x="1930" y="1118"/>
                    </a:moveTo>
                    <a:lnTo>
                      <a:pt x="1853" y="1122"/>
                    </a:lnTo>
                    <a:lnTo>
                      <a:pt x="1777" y="1132"/>
                    </a:lnTo>
                    <a:lnTo>
                      <a:pt x="1704" y="1150"/>
                    </a:lnTo>
                    <a:lnTo>
                      <a:pt x="1634" y="1174"/>
                    </a:lnTo>
                    <a:lnTo>
                      <a:pt x="1566" y="1204"/>
                    </a:lnTo>
                    <a:lnTo>
                      <a:pt x="1503" y="1241"/>
                    </a:lnTo>
                    <a:lnTo>
                      <a:pt x="1443" y="1281"/>
                    </a:lnTo>
                    <a:lnTo>
                      <a:pt x="1387" y="1328"/>
                    </a:lnTo>
                    <a:lnTo>
                      <a:pt x="1335" y="1379"/>
                    </a:lnTo>
                    <a:lnTo>
                      <a:pt x="1289" y="1434"/>
                    </a:lnTo>
                    <a:lnTo>
                      <a:pt x="1248" y="1494"/>
                    </a:lnTo>
                    <a:lnTo>
                      <a:pt x="1212" y="1557"/>
                    </a:lnTo>
                    <a:lnTo>
                      <a:pt x="1181" y="1624"/>
                    </a:lnTo>
                    <a:lnTo>
                      <a:pt x="1157" y="1694"/>
                    </a:lnTo>
                    <a:lnTo>
                      <a:pt x="1139" y="1766"/>
                    </a:lnTo>
                    <a:lnTo>
                      <a:pt x="1128" y="1841"/>
                    </a:lnTo>
                    <a:lnTo>
                      <a:pt x="1125" y="1918"/>
                    </a:lnTo>
                    <a:lnTo>
                      <a:pt x="1128" y="1995"/>
                    </a:lnTo>
                    <a:lnTo>
                      <a:pt x="1139" y="2070"/>
                    </a:lnTo>
                    <a:lnTo>
                      <a:pt x="1157" y="2143"/>
                    </a:lnTo>
                    <a:lnTo>
                      <a:pt x="1181" y="2213"/>
                    </a:lnTo>
                    <a:lnTo>
                      <a:pt x="1212" y="2279"/>
                    </a:lnTo>
                    <a:lnTo>
                      <a:pt x="1248" y="2343"/>
                    </a:lnTo>
                    <a:lnTo>
                      <a:pt x="1289" y="2403"/>
                    </a:lnTo>
                    <a:lnTo>
                      <a:pt x="1335" y="2458"/>
                    </a:lnTo>
                    <a:lnTo>
                      <a:pt x="1387" y="2508"/>
                    </a:lnTo>
                    <a:lnTo>
                      <a:pt x="1443" y="2555"/>
                    </a:lnTo>
                    <a:lnTo>
                      <a:pt x="1503" y="2596"/>
                    </a:lnTo>
                    <a:lnTo>
                      <a:pt x="1566" y="2632"/>
                    </a:lnTo>
                    <a:lnTo>
                      <a:pt x="1634" y="2662"/>
                    </a:lnTo>
                    <a:lnTo>
                      <a:pt x="1704" y="2686"/>
                    </a:lnTo>
                    <a:lnTo>
                      <a:pt x="1777" y="2704"/>
                    </a:lnTo>
                    <a:lnTo>
                      <a:pt x="1853" y="2715"/>
                    </a:lnTo>
                    <a:lnTo>
                      <a:pt x="1930" y="2719"/>
                    </a:lnTo>
                    <a:lnTo>
                      <a:pt x="2008" y="2715"/>
                    </a:lnTo>
                    <a:lnTo>
                      <a:pt x="2083" y="2704"/>
                    </a:lnTo>
                    <a:lnTo>
                      <a:pt x="2156" y="2686"/>
                    </a:lnTo>
                    <a:lnTo>
                      <a:pt x="2227" y="2662"/>
                    </a:lnTo>
                    <a:lnTo>
                      <a:pt x="2293" y="2632"/>
                    </a:lnTo>
                    <a:lnTo>
                      <a:pt x="2357" y="2596"/>
                    </a:lnTo>
                    <a:lnTo>
                      <a:pt x="2416" y="2555"/>
                    </a:lnTo>
                    <a:lnTo>
                      <a:pt x="2473" y="2508"/>
                    </a:lnTo>
                    <a:lnTo>
                      <a:pt x="2524" y="2458"/>
                    </a:lnTo>
                    <a:lnTo>
                      <a:pt x="2571" y="2403"/>
                    </a:lnTo>
                    <a:lnTo>
                      <a:pt x="2612" y="2343"/>
                    </a:lnTo>
                    <a:lnTo>
                      <a:pt x="2649" y="2279"/>
                    </a:lnTo>
                    <a:lnTo>
                      <a:pt x="2679" y="2213"/>
                    </a:lnTo>
                    <a:lnTo>
                      <a:pt x="2703" y="2143"/>
                    </a:lnTo>
                    <a:lnTo>
                      <a:pt x="2720" y="2070"/>
                    </a:lnTo>
                    <a:lnTo>
                      <a:pt x="2731" y="1995"/>
                    </a:lnTo>
                    <a:lnTo>
                      <a:pt x="2734" y="1918"/>
                    </a:lnTo>
                    <a:lnTo>
                      <a:pt x="2731" y="1841"/>
                    </a:lnTo>
                    <a:lnTo>
                      <a:pt x="2720" y="1766"/>
                    </a:lnTo>
                    <a:lnTo>
                      <a:pt x="2703" y="1694"/>
                    </a:lnTo>
                    <a:lnTo>
                      <a:pt x="2679" y="1624"/>
                    </a:lnTo>
                    <a:lnTo>
                      <a:pt x="2649" y="1557"/>
                    </a:lnTo>
                    <a:lnTo>
                      <a:pt x="2612" y="1494"/>
                    </a:lnTo>
                    <a:lnTo>
                      <a:pt x="2571" y="1434"/>
                    </a:lnTo>
                    <a:lnTo>
                      <a:pt x="2524" y="1379"/>
                    </a:lnTo>
                    <a:lnTo>
                      <a:pt x="2473" y="1328"/>
                    </a:lnTo>
                    <a:lnTo>
                      <a:pt x="2418" y="1281"/>
                    </a:lnTo>
                    <a:lnTo>
                      <a:pt x="2357" y="1241"/>
                    </a:lnTo>
                    <a:lnTo>
                      <a:pt x="2293" y="1204"/>
                    </a:lnTo>
                    <a:lnTo>
                      <a:pt x="2227" y="1174"/>
                    </a:lnTo>
                    <a:lnTo>
                      <a:pt x="2156" y="1150"/>
                    </a:lnTo>
                    <a:lnTo>
                      <a:pt x="2083" y="1132"/>
                    </a:lnTo>
                    <a:lnTo>
                      <a:pt x="2008" y="1122"/>
                    </a:lnTo>
                    <a:lnTo>
                      <a:pt x="1930" y="1118"/>
                    </a:lnTo>
                    <a:close/>
                    <a:moveTo>
                      <a:pt x="1687" y="0"/>
                    </a:moveTo>
                    <a:lnTo>
                      <a:pt x="2156" y="0"/>
                    </a:lnTo>
                    <a:lnTo>
                      <a:pt x="2178" y="4"/>
                    </a:lnTo>
                    <a:lnTo>
                      <a:pt x="2199" y="11"/>
                    </a:lnTo>
                    <a:lnTo>
                      <a:pt x="2218" y="23"/>
                    </a:lnTo>
                    <a:lnTo>
                      <a:pt x="2233" y="39"/>
                    </a:lnTo>
                    <a:lnTo>
                      <a:pt x="2245" y="58"/>
                    </a:lnTo>
                    <a:lnTo>
                      <a:pt x="2252" y="78"/>
                    </a:lnTo>
                    <a:lnTo>
                      <a:pt x="2338" y="539"/>
                    </a:lnTo>
                    <a:lnTo>
                      <a:pt x="2410" y="561"/>
                    </a:lnTo>
                    <a:lnTo>
                      <a:pt x="2480" y="588"/>
                    </a:lnTo>
                    <a:lnTo>
                      <a:pt x="2548" y="618"/>
                    </a:lnTo>
                    <a:lnTo>
                      <a:pt x="2615" y="650"/>
                    </a:lnTo>
                    <a:lnTo>
                      <a:pt x="3009" y="384"/>
                    </a:lnTo>
                    <a:lnTo>
                      <a:pt x="3028" y="373"/>
                    </a:lnTo>
                    <a:lnTo>
                      <a:pt x="3050" y="368"/>
                    </a:lnTo>
                    <a:lnTo>
                      <a:pt x="3072" y="368"/>
                    </a:lnTo>
                    <a:lnTo>
                      <a:pt x="3094" y="373"/>
                    </a:lnTo>
                    <a:lnTo>
                      <a:pt x="3113" y="381"/>
                    </a:lnTo>
                    <a:lnTo>
                      <a:pt x="3131" y="394"/>
                    </a:lnTo>
                    <a:lnTo>
                      <a:pt x="3463" y="725"/>
                    </a:lnTo>
                    <a:lnTo>
                      <a:pt x="3476" y="742"/>
                    </a:lnTo>
                    <a:lnTo>
                      <a:pt x="3484" y="761"/>
                    </a:lnTo>
                    <a:lnTo>
                      <a:pt x="3489" y="783"/>
                    </a:lnTo>
                    <a:lnTo>
                      <a:pt x="3489" y="805"/>
                    </a:lnTo>
                    <a:lnTo>
                      <a:pt x="3484" y="826"/>
                    </a:lnTo>
                    <a:lnTo>
                      <a:pt x="3475" y="845"/>
                    </a:lnTo>
                    <a:lnTo>
                      <a:pt x="3205" y="1237"/>
                    </a:lnTo>
                    <a:lnTo>
                      <a:pt x="3249" y="1322"/>
                    </a:lnTo>
                    <a:lnTo>
                      <a:pt x="3285" y="1412"/>
                    </a:lnTo>
                    <a:lnTo>
                      <a:pt x="3316" y="1504"/>
                    </a:lnTo>
                    <a:lnTo>
                      <a:pt x="3782" y="1590"/>
                    </a:lnTo>
                    <a:lnTo>
                      <a:pt x="3802" y="1597"/>
                    </a:lnTo>
                    <a:lnTo>
                      <a:pt x="3821" y="1609"/>
                    </a:lnTo>
                    <a:lnTo>
                      <a:pt x="3836" y="1624"/>
                    </a:lnTo>
                    <a:lnTo>
                      <a:pt x="3848" y="1643"/>
                    </a:lnTo>
                    <a:lnTo>
                      <a:pt x="3857" y="1664"/>
                    </a:lnTo>
                    <a:lnTo>
                      <a:pt x="3859" y="1684"/>
                    </a:lnTo>
                    <a:lnTo>
                      <a:pt x="3859" y="2150"/>
                    </a:lnTo>
                    <a:lnTo>
                      <a:pt x="3857" y="2172"/>
                    </a:lnTo>
                    <a:lnTo>
                      <a:pt x="3848" y="2192"/>
                    </a:lnTo>
                    <a:lnTo>
                      <a:pt x="3836" y="2212"/>
                    </a:lnTo>
                    <a:lnTo>
                      <a:pt x="3821" y="2226"/>
                    </a:lnTo>
                    <a:lnTo>
                      <a:pt x="3802" y="2238"/>
                    </a:lnTo>
                    <a:lnTo>
                      <a:pt x="3782" y="2244"/>
                    </a:lnTo>
                    <a:lnTo>
                      <a:pt x="3316" y="2332"/>
                    </a:lnTo>
                    <a:lnTo>
                      <a:pt x="3285" y="2426"/>
                    </a:lnTo>
                    <a:lnTo>
                      <a:pt x="3247" y="2517"/>
                    </a:lnTo>
                    <a:lnTo>
                      <a:pt x="3204" y="2605"/>
                    </a:lnTo>
                    <a:lnTo>
                      <a:pt x="3470" y="2992"/>
                    </a:lnTo>
                    <a:lnTo>
                      <a:pt x="3480" y="3011"/>
                    </a:lnTo>
                    <a:lnTo>
                      <a:pt x="3484" y="3031"/>
                    </a:lnTo>
                    <a:lnTo>
                      <a:pt x="3484" y="3054"/>
                    </a:lnTo>
                    <a:lnTo>
                      <a:pt x="3481" y="3074"/>
                    </a:lnTo>
                    <a:lnTo>
                      <a:pt x="3471" y="3095"/>
                    </a:lnTo>
                    <a:lnTo>
                      <a:pt x="3458" y="3112"/>
                    </a:lnTo>
                    <a:lnTo>
                      <a:pt x="3126" y="3442"/>
                    </a:lnTo>
                    <a:lnTo>
                      <a:pt x="3109" y="3455"/>
                    </a:lnTo>
                    <a:lnTo>
                      <a:pt x="3089" y="3464"/>
                    </a:lnTo>
                    <a:lnTo>
                      <a:pt x="3067" y="3469"/>
                    </a:lnTo>
                    <a:lnTo>
                      <a:pt x="3045" y="3467"/>
                    </a:lnTo>
                    <a:lnTo>
                      <a:pt x="3024" y="3463"/>
                    </a:lnTo>
                    <a:lnTo>
                      <a:pt x="3004" y="3453"/>
                    </a:lnTo>
                    <a:lnTo>
                      <a:pt x="2612" y="3187"/>
                    </a:lnTo>
                    <a:lnTo>
                      <a:pt x="2524" y="3230"/>
                    </a:lnTo>
                    <a:lnTo>
                      <a:pt x="2433" y="3267"/>
                    </a:lnTo>
                    <a:lnTo>
                      <a:pt x="2339" y="3298"/>
                    </a:lnTo>
                    <a:lnTo>
                      <a:pt x="2252" y="3758"/>
                    </a:lnTo>
                    <a:lnTo>
                      <a:pt x="2245" y="3779"/>
                    </a:lnTo>
                    <a:lnTo>
                      <a:pt x="2233" y="3797"/>
                    </a:lnTo>
                    <a:lnTo>
                      <a:pt x="2218" y="3812"/>
                    </a:lnTo>
                    <a:lnTo>
                      <a:pt x="2199" y="3826"/>
                    </a:lnTo>
                    <a:lnTo>
                      <a:pt x="2178" y="3833"/>
                    </a:lnTo>
                    <a:lnTo>
                      <a:pt x="2156" y="3835"/>
                    </a:lnTo>
                    <a:lnTo>
                      <a:pt x="1688" y="3835"/>
                    </a:lnTo>
                    <a:lnTo>
                      <a:pt x="1666" y="3833"/>
                    </a:lnTo>
                    <a:lnTo>
                      <a:pt x="1646" y="3826"/>
                    </a:lnTo>
                    <a:lnTo>
                      <a:pt x="1627" y="3812"/>
                    </a:lnTo>
                    <a:lnTo>
                      <a:pt x="1612" y="3797"/>
                    </a:lnTo>
                    <a:lnTo>
                      <a:pt x="1600" y="3779"/>
                    </a:lnTo>
                    <a:lnTo>
                      <a:pt x="1593" y="3758"/>
                    </a:lnTo>
                    <a:lnTo>
                      <a:pt x="1506" y="3293"/>
                    </a:lnTo>
                    <a:lnTo>
                      <a:pt x="1415" y="3263"/>
                    </a:lnTo>
                    <a:lnTo>
                      <a:pt x="1327" y="3227"/>
                    </a:lnTo>
                    <a:lnTo>
                      <a:pt x="1242" y="3185"/>
                    </a:lnTo>
                    <a:lnTo>
                      <a:pt x="856" y="3447"/>
                    </a:lnTo>
                    <a:lnTo>
                      <a:pt x="837" y="3458"/>
                    </a:lnTo>
                    <a:lnTo>
                      <a:pt x="815" y="3463"/>
                    </a:lnTo>
                    <a:lnTo>
                      <a:pt x="793" y="3463"/>
                    </a:lnTo>
                    <a:lnTo>
                      <a:pt x="771" y="3458"/>
                    </a:lnTo>
                    <a:lnTo>
                      <a:pt x="751" y="3449"/>
                    </a:lnTo>
                    <a:lnTo>
                      <a:pt x="734" y="3436"/>
                    </a:lnTo>
                    <a:lnTo>
                      <a:pt x="401" y="3107"/>
                    </a:lnTo>
                    <a:lnTo>
                      <a:pt x="388" y="3089"/>
                    </a:lnTo>
                    <a:lnTo>
                      <a:pt x="380" y="3070"/>
                    </a:lnTo>
                    <a:lnTo>
                      <a:pt x="375" y="3048"/>
                    </a:lnTo>
                    <a:lnTo>
                      <a:pt x="376" y="3025"/>
                    </a:lnTo>
                    <a:lnTo>
                      <a:pt x="381" y="3005"/>
                    </a:lnTo>
                    <a:lnTo>
                      <a:pt x="390" y="2986"/>
                    </a:lnTo>
                    <a:lnTo>
                      <a:pt x="655" y="2601"/>
                    </a:lnTo>
                    <a:lnTo>
                      <a:pt x="612" y="2514"/>
                    </a:lnTo>
                    <a:lnTo>
                      <a:pt x="574" y="2424"/>
                    </a:lnTo>
                    <a:lnTo>
                      <a:pt x="543" y="2332"/>
                    </a:lnTo>
                    <a:lnTo>
                      <a:pt x="78" y="2244"/>
                    </a:lnTo>
                    <a:lnTo>
                      <a:pt x="58" y="2238"/>
                    </a:lnTo>
                    <a:lnTo>
                      <a:pt x="38" y="2226"/>
                    </a:lnTo>
                    <a:lnTo>
                      <a:pt x="23" y="2212"/>
                    </a:lnTo>
                    <a:lnTo>
                      <a:pt x="11" y="2192"/>
                    </a:lnTo>
                    <a:lnTo>
                      <a:pt x="3" y="2172"/>
                    </a:lnTo>
                    <a:lnTo>
                      <a:pt x="0" y="2150"/>
                    </a:lnTo>
                    <a:lnTo>
                      <a:pt x="0" y="1684"/>
                    </a:lnTo>
                    <a:lnTo>
                      <a:pt x="3" y="1664"/>
                    </a:lnTo>
                    <a:lnTo>
                      <a:pt x="11" y="1643"/>
                    </a:lnTo>
                    <a:lnTo>
                      <a:pt x="23" y="1624"/>
                    </a:lnTo>
                    <a:lnTo>
                      <a:pt x="38" y="1609"/>
                    </a:lnTo>
                    <a:lnTo>
                      <a:pt x="58" y="1597"/>
                    </a:lnTo>
                    <a:lnTo>
                      <a:pt x="78" y="1590"/>
                    </a:lnTo>
                    <a:lnTo>
                      <a:pt x="543" y="1504"/>
                    </a:lnTo>
                    <a:lnTo>
                      <a:pt x="574" y="1414"/>
                    </a:lnTo>
                    <a:lnTo>
                      <a:pt x="611" y="1325"/>
                    </a:lnTo>
                    <a:lnTo>
                      <a:pt x="653" y="1239"/>
                    </a:lnTo>
                    <a:lnTo>
                      <a:pt x="386" y="851"/>
                    </a:lnTo>
                    <a:lnTo>
                      <a:pt x="376" y="832"/>
                    </a:lnTo>
                    <a:lnTo>
                      <a:pt x="370" y="810"/>
                    </a:lnTo>
                    <a:lnTo>
                      <a:pt x="370" y="789"/>
                    </a:lnTo>
                    <a:lnTo>
                      <a:pt x="375" y="767"/>
                    </a:lnTo>
                    <a:lnTo>
                      <a:pt x="383" y="747"/>
                    </a:lnTo>
                    <a:lnTo>
                      <a:pt x="397" y="730"/>
                    </a:lnTo>
                    <a:lnTo>
                      <a:pt x="729" y="400"/>
                    </a:lnTo>
                    <a:lnTo>
                      <a:pt x="746" y="387"/>
                    </a:lnTo>
                    <a:lnTo>
                      <a:pt x="767" y="378"/>
                    </a:lnTo>
                    <a:lnTo>
                      <a:pt x="787" y="374"/>
                    </a:lnTo>
                    <a:lnTo>
                      <a:pt x="810" y="374"/>
                    </a:lnTo>
                    <a:lnTo>
                      <a:pt x="832" y="379"/>
                    </a:lnTo>
                    <a:lnTo>
                      <a:pt x="851" y="388"/>
                    </a:lnTo>
                    <a:lnTo>
                      <a:pt x="1240" y="653"/>
                    </a:lnTo>
                    <a:lnTo>
                      <a:pt x="1325" y="611"/>
                    </a:lnTo>
                    <a:lnTo>
                      <a:pt x="1414" y="574"/>
                    </a:lnTo>
                    <a:lnTo>
                      <a:pt x="1506" y="542"/>
                    </a:lnTo>
                    <a:lnTo>
                      <a:pt x="1593" y="78"/>
                    </a:lnTo>
                    <a:lnTo>
                      <a:pt x="1600" y="58"/>
                    </a:lnTo>
                    <a:lnTo>
                      <a:pt x="1611" y="39"/>
                    </a:lnTo>
                    <a:lnTo>
                      <a:pt x="1627" y="23"/>
                    </a:lnTo>
                    <a:lnTo>
                      <a:pt x="1645" y="11"/>
                    </a:lnTo>
                    <a:lnTo>
                      <a:pt x="1665" y="4"/>
                    </a:lnTo>
                    <a:lnTo>
                      <a:pt x="168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5" name="TextBox 139">
              <a:extLst>
                <a:ext uri="{FF2B5EF4-FFF2-40B4-BE49-F238E27FC236}">
                  <a16:creationId xmlns:a16="http://schemas.microsoft.com/office/drawing/2014/main" id="{7FFE52D6-B678-4F99-95CC-D257DF89CF25}"/>
                </a:ext>
              </a:extLst>
            </p:cNvPr>
            <p:cNvSpPr txBox="1"/>
            <p:nvPr/>
          </p:nvSpPr>
          <p:spPr>
            <a:xfrm>
              <a:off x="9144068" y="5392671"/>
              <a:ext cx="1231107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rgbClr val="6600CC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讀報教育</a:t>
              </a:r>
              <a:endParaRPr lang="en-US" sz="2400" b="1" dirty="0">
                <a:solidFill>
                  <a:srgbClr val="6600C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126" name="TextBox 140">
              <a:extLst>
                <a:ext uri="{FF2B5EF4-FFF2-40B4-BE49-F238E27FC236}">
                  <a16:creationId xmlns:a16="http://schemas.microsoft.com/office/drawing/2014/main" id="{752B3876-2155-4145-8FCA-798B3F9082FB}"/>
                </a:ext>
              </a:extLst>
            </p:cNvPr>
            <p:cNvSpPr txBox="1"/>
            <p:nvPr/>
          </p:nvSpPr>
          <p:spPr>
            <a:xfrm flipH="1">
              <a:off x="8656603" y="5817759"/>
              <a:ext cx="2273953" cy="7835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zh-TW" altLang="en-US" sz="1400" b="1" dirty="0">
                  <a:latin typeface="標楷體" panose="03000509000000000000" pitchFamily="65" charset="-120"/>
                  <a:ea typeface="標楷體" panose="03000509000000000000" pitchFamily="65" charset="-120"/>
                  <a:cs typeface="Open Sans" panose="020B0606030504020204" pitchFamily="34" charset="0"/>
                </a:rPr>
                <a:t>各班級挑選一份報刊，透過讀報來增進學生的語文能力、思辨能力與社會關懷。</a:t>
              </a:r>
              <a:endParaRPr lang="en-US" sz="1400" b="1" dirty="0">
                <a:latin typeface="標楷體" panose="03000509000000000000" pitchFamily="65" charset="-120"/>
                <a:ea typeface="標楷體" panose="03000509000000000000" pitchFamily="65" charset="-120"/>
                <a:cs typeface="Open Sans" panose="020B0606030504020204" pitchFamily="34" charset="0"/>
              </a:endParaRPr>
            </a:p>
          </p:txBody>
        </p:sp>
      </p:grpSp>
      <p:sp>
        <p:nvSpPr>
          <p:cNvPr id="131" name="文字方塊 130">
            <a:extLst>
              <a:ext uri="{FF2B5EF4-FFF2-40B4-BE49-F238E27FC236}">
                <a16:creationId xmlns:a16="http://schemas.microsoft.com/office/drawing/2014/main" id="{E3E7B69F-AF66-44EB-8F10-FDCDDE981EF2}"/>
              </a:ext>
            </a:extLst>
          </p:cNvPr>
          <p:cNvSpPr txBox="1"/>
          <p:nvPr/>
        </p:nvSpPr>
        <p:spPr>
          <a:xfrm>
            <a:off x="5391631" y="1195377"/>
            <a:ext cx="294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dirty="0">
                <a:solidFill>
                  <a:srgbClr val="006600"/>
                </a:solidFill>
                <a:latin typeface="文鼎新藝體" panose="040B0A09000000000000" pitchFamily="81" charset="-120"/>
                <a:ea typeface="文鼎新藝體" panose="040B0A09000000000000" pitchFamily="81" charset="-120"/>
              </a:rPr>
              <a:t>閱讀活動規劃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文鼎新藝體" panose="040B0A09000000000000" pitchFamily="81" charset="-120"/>
              <a:ea typeface="文鼎新藝體" panose="040B0A09000000000000" pitchFamily="81" charset="-120"/>
            </a:endParaRPr>
          </a:p>
        </p:txBody>
      </p:sp>
      <p:grpSp>
        <p:nvGrpSpPr>
          <p:cNvPr id="113" name="Group 136">
            <a:extLst>
              <a:ext uri="{FF2B5EF4-FFF2-40B4-BE49-F238E27FC236}">
                <a16:creationId xmlns:a16="http://schemas.microsoft.com/office/drawing/2014/main" id="{FFB0EE77-27B1-436C-A47B-BB6D65F8EAB5}"/>
              </a:ext>
            </a:extLst>
          </p:cNvPr>
          <p:cNvGrpSpPr/>
          <p:nvPr/>
        </p:nvGrpSpPr>
        <p:grpSpPr>
          <a:xfrm>
            <a:off x="2551193" y="2293853"/>
            <a:ext cx="2695676" cy="1466302"/>
            <a:chOff x="8234880" y="4865700"/>
            <a:chExt cx="2695676" cy="1466302"/>
          </a:xfrm>
        </p:grpSpPr>
        <p:grpSp>
          <p:nvGrpSpPr>
            <p:cNvPr id="114" name="Группа 298">
              <a:extLst>
                <a:ext uri="{FF2B5EF4-FFF2-40B4-BE49-F238E27FC236}">
                  <a16:creationId xmlns:a16="http://schemas.microsoft.com/office/drawing/2014/main" id="{EF98B283-1A30-42B9-8FAD-B914B2A4E9CF}"/>
                </a:ext>
              </a:extLst>
            </p:cNvPr>
            <p:cNvGrpSpPr/>
            <p:nvPr/>
          </p:nvGrpSpPr>
          <p:grpSpPr>
            <a:xfrm>
              <a:off x="9562914" y="4865700"/>
              <a:ext cx="393416" cy="391274"/>
              <a:chOff x="5848346" y="3192463"/>
              <a:chExt cx="2041523" cy="2030412"/>
            </a:xfrm>
            <a:solidFill>
              <a:schemeClr val="accent5"/>
            </a:solidFill>
          </p:grpSpPr>
          <p:sp>
            <p:nvSpPr>
              <p:cNvPr id="120" name="Freeform 266">
                <a:extLst>
                  <a:ext uri="{FF2B5EF4-FFF2-40B4-BE49-F238E27FC236}">
                    <a16:creationId xmlns:a16="http://schemas.microsoft.com/office/drawing/2014/main" id="{A4E5E2A7-A2B3-428F-A474-B442E2F6AA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2900" y="4033838"/>
                <a:ext cx="352425" cy="349250"/>
              </a:xfrm>
              <a:custGeom>
                <a:avLst/>
                <a:gdLst>
                  <a:gd name="T0" fmla="*/ 332 w 665"/>
                  <a:gd name="T1" fmla="*/ 0 h 661"/>
                  <a:gd name="T2" fmla="*/ 381 w 665"/>
                  <a:gd name="T3" fmla="*/ 3 h 661"/>
                  <a:gd name="T4" fmla="*/ 428 w 665"/>
                  <a:gd name="T5" fmla="*/ 14 h 661"/>
                  <a:gd name="T6" fmla="*/ 472 w 665"/>
                  <a:gd name="T7" fmla="*/ 30 h 661"/>
                  <a:gd name="T8" fmla="*/ 512 w 665"/>
                  <a:gd name="T9" fmla="*/ 53 h 661"/>
                  <a:gd name="T10" fmla="*/ 550 w 665"/>
                  <a:gd name="T11" fmla="*/ 80 h 661"/>
                  <a:gd name="T12" fmla="*/ 583 w 665"/>
                  <a:gd name="T13" fmla="*/ 113 h 661"/>
                  <a:gd name="T14" fmla="*/ 610 w 665"/>
                  <a:gd name="T15" fmla="*/ 150 h 661"/>
                  <a:gd name="T16" fmla="*/ 633 w 665"/>
                  <a:gd name="T17" fmla="*/ 191 h 661"/>
                  <a:gd name="T18" fmla="*/ 650 w 665"/>
                  <a:gd name="T19" fmla="*/ 234 h 661"/>
                  <a:gd name="T20" fmla="*/ 661 w 665"/>
                  <a:gd name="T21" fmla="*/ 281 h 661"/>
                  <a:gd name="T22" fmla="*/ 665 w 665"/>
                  <a:gd name="T23" fmla="*/ 330 h 661"/>
                  <a:gd name="T24" fmla="*/ 661 w 665"/>
                  <a:gd name="T25" fmla="*/ 378 h 661"/>
                  <a:gd name="T26" fmla="*/ 650 w 665"/>
                  <a:gd name="T27" fmla="*/ 425 h 661"/>
                  <a:gd name="T28" fmla="*/ 633 w 665"/>
                  <a:gd name="T29" fmla="*/ 470 h 661"/>
                  <a:gd name="T30" fmla="*/ 610 w 665"/>
                  <a:gd name="T31" fmla="*/ 511 h 661"/>
                  <a:gd name="T32" fmla="*/ 583 w 665"/>
                  <a:gd name="T33" fmla="*/ 547 h 661"/>
                  <a:gd name="T34" fmla="*/ 550 w 665"/>
                  <a:gd name="T35" fmla="*/ 580 h 661"/>
                  <a:gd name="T36" fmla="*/ 512 w 665"/>
                  <a:gd name="T37" fmla="*/ 608 h 661"/>
                  <a:gd name="T38" fmla="*/ 472 w 665"/>
                  <a:gd name="T39" fmla="*/ 630 h 661"/>
                  <a:gd name="T40" fmla="*/ 428 w 665"/>
                  <a:gd name="T41" fmla="*/ 646 h 661"/>
                  <a:gd name="T42" fmla="*/ 381 w 665"/>
                  <a:gd name="T43" fmla="*/ 657 h 661"/>
                  <a:gd name="T44" fmla="*/ 332 w 665"/>
                  <a:gd name="T45" fmla="*/ 661 h 661"/>
                  <a:gd name="T46" fmla="*/ 283 w 665"/>
                  <a:gd name="T47" fmla="*/ 657 h 661"/>
                  <a:gd name="T48" fmla="*/ 235 w 665"/>
                  <a:gd name="T49" fmla="*/ 646 h 661"/>
                  <a:gd name="T50" fmla="*/ 192 w 665"/>
                  <a:gd name="T51" fmla="*/ 630 h 661"/>
                  <a:gd name="T52" fmla="*/ 151 w 665"/>
                  <a:gd name="T53" fmla="*/ 608 h 661"/>
                  <a:gd name="T54" fmla="*/ 113 w 665"/>
                  <a:gd name="T55" fmla="*/ 580 h 661"/>
                  <a:gd name="T56" fmla="*/ 81 w 665"/>
                  <a:gd name="T57" fmla="*/ 547 h 661"/>
                  <a:gd name="T58" fmla="*/ 53 w 665"/>
                  <a:gd name="T59" fmla="*/ 511 h 661"/>
                  <a:gd name="T60" fmla="*/ 30 w 665"/>
                  <a:gd name="T61" fmla="*/ 470 h 661"/>
                  <a:gd name="T62" fmla="*/ 13 w 665"/>
                  <a:gd name="T63" fmla="*/ 425 h 661"/>
                  <a:gd name="T64" fmla="*/ 3 w 665"/>
                  <a:gd name="T65" fmla="*/ 378 h 661"/>
                  <a:gd name="T66" fmla="*/ 0 w 665"/>
                  <a:gd name="T67" fmla="*/ 330 h 661"/>
                  <a:gd name="T68" fmla="*/ 3 w 665"/>
                  <a:gd name="T69" fmla="*/ 281 h 661"/>
                  <a:gd name="T70" fmla="*/ 13 w 665"/>
                  <a:gd name="T71" fmla="*/ 234 h 661"/>
                  <a:gd name="T72" fmla="*/ 30 w 665"/>
                  <a:gd name="T73" fmla="*/ 191 h 661"/>
                  <a:gd name="T74" fmla="*/ 53 w 665"/>
                  <a:gd name="T75" fmla="*/ 150 h 661"/>
                  <a:gd name="T76" fmla="*/ 81 w 665"/>
                  <a:gd name="T77" fmla="*/ 113 h 661"/>
                  <a:gd name="T78" fmla="*/ 113 w 665"/>
                  <a:gd name="T79" fmla="*/ 80 h 661"/>
                  <a:gd name="T80" fmla="*/ 151 w 665"/>
                  <a:gd name="T81" fmla="*/ 53 h 661"/>
                  <a:gd name="T82" fmla="*/ 192 w 665"/>
                  <a:gd name="T83" fmla="*/ 30 h 661"/>
                  <a:gd name="T84" fmla="*/ 235 w 665"/>
                  <a:gd name="T85" fmla="*/ 14 h 661"/>
                  <a:gd name="T86" fmla="*/ 283 w 665"/>
                  <a:gd name="T87" fmla="*/ 3 h 661"/>
                  <a:gd name="T88" fmla="*/ 332 w 665"/>
                  <a:gd name="T89" fmla="*/ 0 h 6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65" h="661">
                    <a:moveTo>
                      <a:pt x="332" y="0"/>
                    </a:moveTo>
                    <a:lnTo>
                      <a:pt x="381" y="3"/>
                    </a:lnTo>
                    <a:lnTo>
                      <a:pt x="428" y="14"/>
                    </a:lnTo>
                    <a:lnTo>
                      <a:pt x="472" y="30"/>
                    </a:lnTo>
                    <a:lnTo>
                      <a:pt x="512" y="53"/>
                    </a:lnTo>
                    <a:lnTo>
                      <a:pt x="550" y="80"/>
                    </a:lnTo>
                    <a:lnTo>
                      <a:pt x="583" y="113"/>
                    </a:lnTo>
                    <a:lnTo>
                      <a:pt x="610" y="150"/>
                    </a:lnTo>
                    <a:lnTo>
                      <a:pt x="633" y="191"/>
                    </a:lnTo>
                    <a:lnTo>
                      <a:pt x="650" y="234"/>
                    </a:lnTo>
                    <a:lnTo>
                      <a:pt x="661" y="281"/>
                    </a:lnTo>
                    <a:lnTo>
                      <a:pt x="665" y="330"/>
                    </a:lnTo>
                    <a:lnTo>
                      <a:pt x="661" y="378"/>
                    </a:lnTo>
                    <a:lnTo>
                      <a:pt x="650" y="425"/>
                    </a:lnTo>
                    <a:lnTo>
                      <a:pt x="633" y="470"/>
                    </a:lnTo>
                    <a:lnTo>
                      <a:pt x="610" y="511"/>
                    </a:lnTo>
                    <a:lnTo>
                      <a:pt x="583" y="547"/>
                    </a:lnTo>
                    <a:lnTo>
                      <a:pt x="550" y="580"/>
                    </a:lnTo>
                    <a:lnTo>
                      <a:pt x="512" y="608"/>
                    </a:lnTo>
                    <a:lnTo>
                      <a:pt x="472" y="630"/>
                    </a:lnTo>
                    <a:lnTo>
                      <a:pt x="428" y="646"/>
                    </a:lnTo>
                    <a:lnTo>
                      <a:pt x="381" y="657"/>
                    </a:lnTo>
                    <a:lnTo>
                      <a:pt x="332" y="661"/>
                    </a:lnTo>
                    <a:lnTo>
                      <a:pt x="283" y="657"/>
                    </a:lnTo>
                    <a:lnTo>
                      <a:pt x="235" y="646"/>
                    </a:lnTo>
                    <a:lnTo>
                      <a:pt x="192" y="630"/>
                    </a:lnTo>
                    <a:lnTo>
                      <a:pt x="151" y="608"/>
                    </a:lnTo>
                    <a:lnTo>
                      <a:pt x="113" y="580"/>
                    </a:lnTo>
                    <a:lnTo>
                      <a:pt x="81" y="547"/>
                    </a:lnTo>
                    <a:lnTo>
                      <a:pt x="53" y="511"/>
                    </a:lnTo>
                    <a:lnTo>
                      <a:pt x="30" y="470"/>
                    </a:lnTo>
                    <a:lnTo>
                      <a:pt x="13" y="425"/>
                    </a:lnTo>
                    <a:lnTo>
                      <a:pt x="3" y="378"/>
                    </a:lnTo>
                    <a:lnTo>
                      <a:pt x="0" y="330"/>
                    </a:lnTo>
                    <a:lnTo>
                      <a:pt x="3" y="281"/>
                    </a:lnTo>
                    <a:lnTo>
                      <a:pt x="13" y="234"/>
                    </a:lnTo>
                    <a:lnTo>
                      <a:pt x="30" y="191"/>
                    </a:lnTo>
                    <a:lnTo>
                      <a:pt x="53" y="150"/>
                    </a:lnTo>
                    <a:lnTo>
                      <a:pt x="81" y="113"/>
                    </a:lnTo>
                    <a:lnTo>
                      <a:pt x="113" y="80"/>
                    </a:lnTo>
                    <a:lnTo>
                      <a:pt x="151" y="53"/>
                    </a:lnTo>
                    <a:lnTo>
                      <a:pt x="192" y="30"/>
                    </a:lnTo>
                    <a:lnTo>
                      <a:pt x="235" y="14"/>
                    </a:lnTo>
                    <a:lnTo>
                      <a:pt x="283" y="3"/>
                    </a:lnTo>
                    <a:lnTo>
                      <a:pt x="332" y="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0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1" name="Freeform 267">
                <a:extLst>
                  <a:ext uri="{FF2B5EF4-FFF2-40B4-BE49-F238E27FC236}">
                    <a16:creationId xmlns:a16="http://schemas.microsoft.com/office/drawing/2014/main" id="{81EE4F1C-5E20-43C1-B44C-2AA3D9954D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48350" y="3192463"/>
                <a:ext cx="2041525" cy="2030413"/>
              </a:xfrm>
              <a:custGeom>
                <a:avLst/>
                <a:gdLst>
                  <a:gd name="T0" fmla="*/ 1704 w 3859"/>
                  <a:gd name="T1" fmla="*/ 1150 h 3835"/>
                  <a:gd name="T2" fmla="*/ 1443 w 3859"/>
                  <a:gd name="T3" fmla="*/ 1281 h 3835"/>
                  <a:gd name="T4" fmla="*/ 1248 w 3859"/>
                  <a:gd name="T5" fmla="*/ 1494 h 3835"/>
                  <a:gd name="T6" fmla="*/ 1139 w 3859"/>
                  <a:gd name="T7" fmla="*/ 1766 h 3835"/>
                  <a:gd name="T8" fmla="*/ 1139 w 3859"/>
                  <a:gd name="T9" fmla="*/ 2070 h 3835"/>
                  <a:gd name="T10" fmla="*/ 1248 w 3859"/>
                  <a:gd name="T11" fmla="*/ 2343 h 3835"/>
                  <a:gd name="T12" fmla="*/ 1443 w 3859"/>
                  <a:gd name="T13" fmla="*/ 2555 h 3835"/>
                  <a:gd name="T14" fmla="*/ 1704 w 3859"/>
                  <a:gd name="T15" fmla="*/ 2686 h 3835"/>
                  <a:gd name="T16" fmla="*/ 2008 w 3859"/>
                  <a:gd name="T17" fmla="*/ 2715 h 3835"/>
                  <a:gd name="T18" fmla="*/ 2293 w 3859"/>
                  <a:gd name="T19" fmla="*/ 2632 h 3835"/>
                  <a:gd name="T20" fmla="*/ 2524 w 3859"/>
                  <a:gd name="T21" fmla="*/ 2458 h 3835"/>
                  <a:gd name="T22" fmla="*/ 2679 w 3859"/>
                  <a:gd name="T23" fmla="*/ 2213 h 3835"/>
                  <a:gd name="T24" fmla="*/ 2734 w 3859"/>
                  <a:gd name="T25" fmla="*/ 1918 h 3835"/>
                  <a:gd name="T26" fmla="*/ 2679 w 3859"/>
                  <a:gd name="T27" fmla="*/ 1624 h 3835"/>
                  <a:gd name="T28" fmla="*/ 2524 w 3859"/>
                  <a:gd name="T29" fmla="*/ 1379 h 3835"/>
                  <a:gd name="T30" fmla="*/ 2293 w 3859"/>
                  <a:gd name="T31" fmla="*/ 1204 h 3835"/>
                  <a:gd name="T32" fmla="*/ 2008 w 3859"/>
                  <a:gd name="T33" fmla="*/ 1122 h 3835"/>
                  <a:gd name="T34" fmla="*/ 2178 w 3859"/>
                  <a:gd name="T35" fmla="*/ 4 h 3835"/>
                  <a:gd name="T36" fmla="*/ 2245 w 3859"/>
                  <a:gd name="T37" fmla="*/ 58 h 3835"/>
                  <a:gd name="T38" fmla="*/ 2480 w 3859"/>
                  <a:gd name="T39" fmla="*/ 588 h 3835"/>
                  <a:gd name="T40" fmla="*/ 3028 w 3859"/>
                  <a:gd name="T41" fmla="*/ 373 h 3835"/>
                  <a:gd name="T42" fmla="*/ 3113 w 3859"/>
                  <a:gd name="T43" fmla="*/ 381 h 3835"/>
                  <a:gd name="T44" fmla="*/ 3484 w 3859"/>
                  <a:gd name="T45" fmla="*/ 761 h 3835"/>
                  <a:gd name="T46" fmla="*/ 3475 w 3859"/>
                  <a:gd name="T47" fmla="*/ 845 h 3835"/>
                  <a:gd name="T48" fmla="*/ 3316 w 3859"/>
                  <a:gd name="T49" fmla="*/ 1504 h 3835"/>
                  <a:gd name="T50" fmla="*/ 3836 w 3859"/>
                  <a:gd name="T51" fmla="*/ 1624 h 3835"/>
                  <a:gd name="T52" fmla="*/ 3859 w 3859"/>
                  <a:gd name="T53" fmla="*/ 2150 h 3835"/>
                  <a:gd name="T54" fmla="*/ 3821 w 3859"/>
                  <a:gd name="T55" fmla="*/ 2226 h 3835"/>
                  <a:gd name="T56" fmla="*/ 3285 w 3859"/>
                  <a:gd name="T57" fmla="*/ 2426 h 3835"/>
                  <a:gd name="T58" fmla="*/ 3480 w 3859"/>
                  <a:gd name="T59" fmla="*/ 3011 h 3835"/>
                  <a:gd name="T60" fmla="*/ 3471 w 3859"/>
                  <a:gd name="T61" fmla="*/ 3095 h 3835"/>
                  <a:gd name="T62" fmla="*/ 3089 w 3859"/>
                  <a:gd name="T63" fmla="*/ 3464 h 3835"/>
                  <a:gd name="T64" fmla="*/ 3004 w 3859"/>
                  <a:gd name="T65" fmla="*/ 3453 h 3835"/>
                  <a:gd name="T66" fmla="*/ 2339 w 3859"/>
                  <a:gd name="T67" fmla="*/ 3298 h 3835"/>
                  <a:gd name="T68" fmla="*/ 2218 w 3859"/>
                  <a:gd name="T69" fmla="*/ 3812 h 3835"/>
                  <a:gd name="T70" fmla="*/ 1688 w 3859"/>
                  <a:gd name="T71" fmla="*/ 3835 h 3835"/>
                  <a:gd name="T72" fmla="*/ 1612 w 3859"/>
                  <a:gd name="T73" fmla="*/ 3797 h 3835"/>
                  <a:gd name="T74" fmla="*/ 1415 w 3859"/>
                  <a:gd name="T75" fmla="*/ 3263 h 3835"/>
                  <a:gd name="T76" fmla="*/ 837 w 3859"/>
                  <a:gd name="T77" fmla="*/ 3458 h 3835"/>
                  <a:gd name="T78" fmla="*/ 751 w 3859"/>
                  <a:gd name="T79" fmla="*/ 3449 h 3835"/>
                  <a:gd name="T80" fmla="*/ 380 w 3859"/>
                  <a:gd name="T81" fmla="*/ 3070 h 3835"/>
                  <a:gd name="T82" fmla="*/ 390 w 3859"/>
                  <a:gd name="T83" fmla="*/ 2986 h 3835"/>
                  <a:gd name="T84" fmla="*/ 543 w 3859"/>
                  <a:gd name="T85" fmla="*/ 2332 h 3835"/>
                  <a:gd name="T86" fmla="*/ 23 w 3859"/>
                  <a:gd name="T87" fmla="*/ 2212 h 3835"/>
                  <a:gd name="T88" fmla="*/ 0 w 3859"/>
                  <a:gd name="T89" fmla="*/ 1684 h 3835"/>
                  <a:gd name="T90" fmla="*/ 38 w 3859"/>
                  <a:gd name="T91" fmla="*/ 1609 h 3835"/>
                  <a:gd name="T92" fmla="*/ 574 w 3859"/>
                  <a:gd name="T93" fmla="*/ 1414 h 3835"/>
                  <a:gd name="T94" fmla="*/ 376 w 3859"/>
                  <a:gd name="T95" fmla="*/ 832 h 3835"/>
                  <a:gd name="T96" fmla="*/ 383 w 3859"/>
                  <a:gd name="T97" fmla="*/ 747 h 3835"/>
                  <a:gd name="T98" fmla="*/ 767 w 3859"/>
                  <a:gd name="T99" fmla="*/ 378 h 3835"/>
                  <a:gd name="T100" fmla="*/ 851 w 3859"/>
                  <a:gd name="T101" fmla="*/ 388 h 3835"/>
                  <a:gd name="T102" fmla="*/ 1506 w 3859"/>
                  <a:gd name="T103" fmla="*/ 542 h 3835"/>
                  <a:gd name="T104" fmla="*/ 1627 w 3859"/>
                  <a:gd name="T105" fmla="*/ 23 h 3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859" h="3835">
                    <a:moveTo>
                      <a:pt x="1930" y="1118"/>
                    </a:moveTo>
                    <a:lnTo>
                      <a:pt x="1853" y="1122"/>
                    </a:lnTo>
                    <a:lnTo>
                      <a:pt x="1777" y="1132"/>
                    </a:lnTo>
                    <a:lnTo>
                      <a:pt x="1704" y="1150"/>
                    </a:lnTo>
                    <a:lnTo>
                      <a:pt x="1634" y="1174"/>
                    </a:lnTo>
                    <a:lnTo>
                      <a:pt x="1566" y="1204"/>
                    </a:lnTo>
                    <a:lnTo>
                      <a:pt x="1503" y="1241"/>
                    </a:lnTo>
                    <a:lnTo>
                      <a:pt x="1443" y="1281"/>
                    </a:lnTo>
                    <a:lnTo>
                      <a:pt x="1387" y="1328"/>
                    </a:lnTo>
                    <a:lnTo>
                      <a:pt x="1335" y="1379"/>
                    </a:lnTo>
                    <a:lnTo>
                      <a:pt x="1289" y="1434"/>
                    </a:lnTo>
                    <a:lnTo>
                      <a:pt x="1248" y="1494"/>
                    </a:lnTo>
                    <a:lnTo>
                      <a:pt x="1212" y="1557"/>
                    </a:lnTo>
                    <a:lnTo>
                      <a:pt x="1181" y="1624"/>
                    </a:lnTo>
                    <a:lnTo>
                      <a:pt x="1157" y="1694"/>
                    </a:lnTo>
                    <a:lnTo>
                      <a:pt x="1139" y="1766"/>
                    </a:lnTo>
                    <a:lnTo>
                      <a:pt x="1128" y="1841"/>
                    </a:lnTo>
                    <a:lnTo>
                      <a:pt x="1125" y="1918"/>
                    </a:lnTo>
                    <a:lnTo>
                      <a:pt x="1128" y="1995"/>
                    </a:lnTo>
                    <a:lnTo>
                      <a:pt x="1139" y="2070"/>
                    </a:lnTo>
                    <a:lnTo>
                      <a:pt x="1157" y="2143"/>
                    </a:lnTo>
                    <a:lnTo>
                      <a:pt x="1181" y="2213"/>
                    </a:lnTo>
                    <a:lnTo>
                      <a:pt x="1212" y="2279"/>
                    </a:lnTo>
                    <a:lnTo>
                      <a:pt x="1248" y="2343"/>
                    </a:lnTo>
                    <a:lnTo>
                      <a:pt x="1289" y="2403"/>
                    </a:lnTo>
                    <a:lnTo>
                      <a:pt x="1335" y="2458"/>
                    </a:lnTo>
                    <a:lnTo>
                      <a:pt x="1387" y="2508"/>
                    </a:lnTo>
                    <a:lnTo>
                      <a:pt x="1443" y="2555"/>
                    </a:lnTo>
                    <a:lnTo>
                      <a:pt x="1503" y="2596"/>
                    </a:lnTo>
                    <a:lnTo>
                      <a:pt x="1566" y="2632"/>
                    </a:lnTo>
                    <a:lnTo>
                      <a:pt x="1634" y="2662"/>
                    </a:lnTo>
                    <a:lnTo>
                      <a:pt x="1704" y="2686"/>
                    </a:lnTo>
                    <a:lnTo>
                      <a:pt x="1777" y="2704"/>
                    </a:lnTo>
                    <a:lnTo>
                      <a:pt x="1853" y="2715"/>
                    </a:lnTo>
                    <a:lnTo>
                      <a:pt x="1930" y="2719"/>
                    </a:lnTo>
                    <a:lnTo>
                      <a:pt x="2008" y="2715"/>
                    </a:lnTo>
                    <a:lnTo>
                      <a:pt x="2083" y="2704"/>
                    </a:lnTo>
                    <a:lnTo>
                      <a:pt x="2156" y="2686"/>
                    </a:lnTo>
                    <a:lnTo>
                      <a:pt x="2227" y="2662"/>
                    </a:lnTo>
                    <a:lnTo>
                      <a:pt x="2293" y="2632"/>
                    </a:lnTo>
                    <a:lnTo>
                      <a:pt x="2357" y="2596"/>
                    </a:lnTo>
                    <a:lnTo>
                      <a:pt x="2416" y="2555"/>
                    </a:lnTo>
                    <a:lnTo>
                      <a:pt x="2473" y="2508"/>
                    </a:lnTo>
                    <a:lnTo>
                      <a:pt x="2524" y="2458"/>
                    </a:lnTo>
                    <a:lnTo>
                      <a:pt x="2571" y="2403"/>
                    </a:lnTo>
                    <a:lnTo>
                      <a:pt x="2612" y="2343"/>
                    </a:lnTo>
                    <a:lnTo>
                      <a:pt x="2649" y="2279"/>
                    </a:lnTo>
                    <a:lnTo>
                      <a:pt x="2679" y="2213"/>
                    </a:lnTo>
                    <a:lnTo>
                      <a:pt x="2703" y="2143"/>
                    </a:lnTo>
                    <a:lnTo>
                      <a:pt x="2720" y="2070"/>
                    </a:lnTo>
                    <a:lnTo>
                      <a:pt x="2731" y="1995"/>
                    </a:lnTo>
                    <a:lnTo>
                      <a:pt x="2734" y="1918"/>
                    </a:lnTo>
                    <a:lnTo>
                      <a:pt x="2731" y="1841"/>
                    </a:lnTo>
                    <a:lnTo>
                      <a:pt x="2720" y="1766"/>
                    </a:lnTo>
                    <a:lnTo>
                      <a:pt x="2703" y="1694"/>
                    </a:lnTo>
                    <a:lnTo>
                      <a:pt x="2679" y="1624"/>
                    </a:lnTo>
                    <a:lnTo>
                      <a:pt x="2649" y="1557"/>
                    </a:lnTo>
                    <a:lnTo>
                      <a:pt x="2612" y="1494"/>
                    </a:lnTo>
                    <a:lnTo>
                      <a:pt x="2571" y="1434"/>
                    </a:lnTo>
                    <a:lnTo>
                      <a:pt x="2524" y="1379"/>
                    </a:lnTo>
                    <a:lnTo>
                      <a:pt x="2473" y="1328"/>
                    </a:lnTo>
                    <a:lnTo>
                      <a:pt x="2418" y="1281"/>
                    </a:lnTo>
                    <a:lnTo>
                      <a:pt x="2357" y="1241"/>
                    </a:lnTo>
                    <a:lnTo>
                      <a:pt x="2293" y="1204"/>
                    </a:lnTo>
                    <a:lnTo>
                      <a:pt x="2227" y="1174"/>
                    </a:lnTo>
                    <a:lnTo>
                      <a:pt x="2156" y="1150"/>
                    </a:lnTo>
                    <a:lnTo>
                      <a:pt x="2083" y="1132"/>
                    </a:lnTo>
                    <a:lnTo>
                      <a:pt x="2008" y="1122"/>
                    </a:lnTo>
                    <a:lnTo>
                      <a:pt x="1930" y="1118"/>
                    </a:lnTo>
                    <a:close/>
                    <a:moveTo>
                      <a:pt x="1687" y="0"/>
                    </a:moveTo>
                    <a:lnTo>
                      <a:pt x="2156" y="0"/>
                    </a:lnTo>
                    <a:lnTo>
                      <a:pt x="2178" y="4"/>
                    </a:lnTo>
                    <a:lnTo>
                      <a:pt x="2199" y="11"/>
                    </a:lnTo>
                    <a:lnTo>
                      <a:pt x="2218" y="23"/>
                    </a:lnTo>
                    <a:lnTo>
                      <a:pt x="2233" y="39"/>
                    </a:lnTo>
                    <a:lnTo>
                      <a:pt x="2245" y="58"/>
                    </a:lnTo>
                    <a:lnTo>
                      <a:pt x="2252" y="78"/>
                    </a:lnTo>
                    <a:lnTo>
                      <a:pt x="2338" y="539"/>
                    </a:lnTo>
                    <a:lnTo>
                      <a:pt x="2410" y="561"/>
                    </a:lnTo>
                    <a:lnTo>
                      <a:pt x="2480" y="588"/>
                    </a:lnTo>
                    <a:lnTo>
                      <a:pt x="2548" y="618"/>
                    </a:lnTo>
                    <a:lnTo>
                      <a:pt x="2615" y="650"/>
                    </a:lnTo>
                    <a:lnTo>
                      <a:pt x="3009" y="384"/>
                    </a:lnTo>
                    <a:lnTo>
                      <a:pt x="3028" y="373"/>
                    </a:lnTo>
                    <a:lnTo>
                      <a:pt x="3050" y="368"/>
                    </a:lnTo>
                    <a:lnTo>
                      <a:pt x="3072" y="368"/>
                    </a:lnTo>
                    <a:lnTo>
                      <a:pt x="3094" y="373"/>
                    </a:lnTo>
                    <a:lnTo>
                      <a:pt x="3113" y="381"/>
                    </a:lnTo>
                    <a:lnTo>
                      <a:pt x="3131" y="394"/>
                    </a:lnTo>
                    <a:lnTo>
                      <a:pt x="3463" y="725"/>
                    </a:lnTo>
                    <a:lnTo>
                      <a:pt x="3476" y="742"/>
                    </a:lnTo>
                    <a:lnTo>
                      <a:pt x="3484" y="761"/>
                    </a:lnTo>
                    <a:lnTo>
                      <a:pt x="3489" y="783"/>
                    </a:lnTo>
                    <a:lnTo>
                      <a:pt x="3489" y="805"/>
                    </a:lnTo>
                    <a:lnTo>
                      <a:pt x="3484" y="826"/>
                    </a:lnTo>
                    <a:lnTo>
                      <a:pt x="3475" y="845"/>
                    </a:lnTo>
                    <a:lnTo>
                      <a:pt x="3205" y="1237"/>
                    </a:lnTo>
                    <a:lnTo>
                      <a:pt x="3249" y="1322"/>
                    </a:lnTo>
                    <a:lnTo>
                      <a:pt x="3285" y="1412"/>
                    </a:lnTo>
                    <a:lnTo>
                      <a:pt x="3316" y="1504"/>
                    </a:lnTo>
                    <a:lnTo>
                      <a:pt x="3782" y="1590"/>
                    </a:lnTo>
                    <a:lnTo>
                      <a:pt x="3802" y="1597"/>
                    </a:lnTo>
                    <a:lnTo>
                      <a:pt x="3821" y="1609"/>
                    </a:lnTo>
                    <a:lnTo>
                      <a:pt x="3836" y="1624"/>
                    </a:lnTo>
                    <a:lnTo>
                      <a:pt x="3848" y="1643"/>
                    </a:lnTo>
                    <a:lnTo>
                      <a:pt x="3857" y="1664"/>
                    </a:lnTo>
                    <a:lnTo>
                      <a:pt x="3859" y="1684"/>
                    </a:lnTo>
                    <a:lnTo>
                      <a:pt x="3859" y="2150"/>
                    </a:lnTo>
                    <a:lnTo>
                      <a:pt x="3857" y="2172"/>
                    </a:lnTo>
                    <a:lnTo>
                      <a:pt x="3848" y="2192"/>
                    </a:lnTo>
                    <a:lnTo>
                      <a:pt x="3836" y="2212"/>
                    </a:lnTo>
                    <a:lnTo>
                      <a:pt x="3821" y="2226"/>
                    </a:lnTo>
                    <a:lnTo>
                      <a:pt x="3802" y="2238"/>
                    </a:lnTo>
                    <a:lnTo>
                      <a:pt x="3782" y="2244"/>
                    </a:lnTo>
                    <a:lnTo>
                      <a:pt x="3316" y="2332"/>
                    </a:lnTo>
                    <a:lnTo>
                      <a:pt x="3285" y="2426"/>
                    </a:lnTo>
                    <a:lnTo>
                      <a:pt x="3247" y="2517"/>
                    </a:lnTo>
                    <a:lnTo>
                      <a:pt x="3204" y="2605"/>
                    </a:lnTo>
                    <a:lnTo>
                      <a:pt x="3470" y="2992"/>
                    </a:lnTo>
                    <a:lnTo>
                      <a:pt x="3480" y="3011"/>
                    </a:lnTo>
                    <a:lnTo>
                      <a:pt x="3484" y="3031"/>
                    </a:lnTo>
                    <a:lnTo>
                      <a:pt x="3484" y="3054"/>
                    </a:lnTo>
                    <a:lnTo>
                      <a:pt x="3481" y="3074"/>
                    </a:lnTo>
                    <a:lnTo>
                      <a:pt x="3471" y="3095"/>
                    </a:lnTo>
                    <a:lnTo>
                      <a:pt x="3458" y="3112"/>
                    </a:lnTo>
                    <a:lnTo>
                      <a:pt x="3126" y="3442"/>
                    </a:lnTo>
                    <a:lnTo>
                      <a:pt x="3109" y="3455"/>
                    </a:lnTo>
                    <a:lnTo>
                      <a:pt x="3089" y="3464"/>
                    </a:lnTo>
                    <a:lnTo>
                      <a:pt x="3067" y="3469"/>
                    </a:lnTo>
                    <a:lnTo>
                      <a:pt x="3045" y="3467"/>
                    </a:lnTo>
                    <a:lnTo>
                      <a:pt x="3024" y="3463"/>
                    </a:lnTo>
                    <a:lnTo>
                      <a:pt x="3004" y="3453"/>
                    </a:lnTo>
                    <a:lnTo>
                      <a:pt x="2612" y="3187"/>
                    </a:lnTo>
                    <a:lnTo>
                      <a:pt x="2524" y="3230"/>
                    </a:lnTo>
                    <a:lnTo>
                      <a:pt x="2433" y="3267"/>
                    </a:lnTo>
                    <a:lnTo>
                      <a:pt x="2339" y="3298"/>
                    </a:lnTo>
                    <a:lnTo>
                      <a:pt x="2252" y="3758"/>
                    </a:lnTo>
                    <a:lnTo>
                      <a:pt x="2245" y="3779"/>
                    </a:lnTo>
                    <a:lnTo>
                      <a:pt x="2233" y="3797"/>
                    </a:lnTo>
                    <a:lnTo>
                      <a:pt x="2218" y="3812"/>
                    </a:lnTo>
                    <a:lnTo>
                      <a:pt x="2199" y="3826"/>
                    </a:lnTo>
                    <a:lnTo>
                      <a:pt x="2178" y="3833"/>
                    </a:lnTo>
                    <a:lnTo>
                      <a:pt x="2156" y="3835"/>
                    </a:lnTo>
                    <a:lnTo>
                      <a:pt x="1688" y="3835"/>
                    </a:lnTo>
                    <a:lnTo>
                      <a:pt x="1666" y="3833"/>
                    </a:lnTo>
                    <a:lnTo>
                      <a:pt x="1646" y="3826"/>
                    </a:lnTo>
                    <a:lnTo>
                      <a:pt x="1627" y="3812"/>
                    </a:lnTo>
                    <a:lnTo>
                      <a:pt x="1612" y="3797"/>
                    </a:lnTo>
                    <a:lnTo>
                      <a:pt x="1600" y="3779"/>
                    </a:lnTo>
                    <a:lnTo>
                      <a:pt x="1593" y="3758"/>
                    </a:lnTo>
                    <a:lnTo>
                      <a:pt x="1506" y="3293"/>
                    </a:lnTo>
                    <a:lnTo>
                      <a:pt x="1415" y="3263"/>
                    </a:lnTo>
                    <a:lnTo>
                      <a:pt x="1327" y="3227"/>
                    </a:lnTo>
                    <a:lnTo>
                      <a:pt x="1242" y="3185"/>
                    </a:lnTo>
                    <a:lnTo>
                      <a:pt x="856" y="3447"/>
                    </a:lnTo>
                    <a:lnTo>
                      <a:pt x="837" y="3458"/>
                    </a:lnTo>
                    <a:lnTo>
                      <a:pt x="815" y="3463"/>
                    </a:lnTo>
                    <a:lnTo>
                      <a:pt x="793" y="3463"/>
                    </a:lnTo>
                    <a:lnTo>
                      <a:pt x="771" y="3458"/>
                    </a:lnTo>
                    <a:lnTo>
                      <a:pt x="751" y="3449"/>
                    </a:lnTo>
                    <a:lnTo>
                      <a:pt x="734" y="3436"/>
                    </a:lnTo>
                    <a:lnTo>
                      <a:pt x="401" y="3107"/>
                    </a:lnTo>
                    <a:lnTo>
                      <a:pt x="388" y="3089"/>
                    </a:lnTo>
                    <a:lnTo>
                      <a:pt x="380" y="3070"/>
                    </a:lnTo>
                    <a:lnTo>
                      <a:pt x="375" y="3048"/>
                    </a:lnTo>
                    <a:lnTo>
                      <a:pt x="376" y="3025"/>
                    </a:lnTo>
                    <a:lnTo>
                      <a:pt x="381" y="3005"/>
                    </a:lnTo>
                    <a:lnTo>
                      <a:pt x="390" y="2986"/>
                    </a:lnTo>
                    <a:lnTo>
                      <a:pt x="655" y="2601"/>
                    </a:lnTo>
                    <a:lnTo>
                      <a:pt x="612" y="2514"/>
                    </a:lnTo>
                    <a:lnTo>
                      <a:pt x="574" y="2424"/>
                    </a:lnTo>
                    <a:lnTo>
                      <a:pt x="543" y="2332"/>
                    </a:lnTo>
                    <a:lnTo>
                      <a:pt x="78" y="2244"/>
                    </a:lnTo>
                    <a:lnTo>
                      <a:pt x="58" y="2238"/>
                    </a:lnTo>
                    <a:lnTo>
                      <a:pt x="38" y="2226"/>
                    </a:lnTo>
                    <a:lnTo>
                      <a:pt x="23" y="2212"/>
                    </a:lnTo>
                    <a:lnTo>
                      <a:pt x="11" y="2192"/>
                    </a:lnTo>
                    <a:lnTo>
                      <a:pt x="3" y="2172"/>
                    </a:lnTo>
                    <a:lnTo>
                      <a:pt x="0" y="2150"/>
                    </a:lnTo>
                    <a:lnTo>
                      <a:pt x="0" y="1684"/>
                    </a:lnTo>
                    <a:lnTo>
                      <a:pt x="3" y="1664"/>
                    </a:lnTo>
                    <a:lnTo>
                      <a:pt x="11" y="1643"/>
                    </a:lnTo>
                    <a:lnTo>
                      <a:pt x="23" y="1624"/>
                    </a:lnTo>
                    <a:lnTo>
                      <a:pt x="38" y="1609"/>
                    </a:lnTo>
                    <a:lnTo>
                      <a:pt x="58" y="1597"/>
                    </a:lnTo>
                    <a:lnTo>
                      <a:pt x="78" y="1590"/>
                    </a:lnTo>
                    <a:lnTo>
                      <a:pt x="543" y="1504"/>
                    </a:lnTo>
                    <a:lnTo>
                      <a:pt x="574" y="1414"/>
                    </a:lnTo>
                    <a:lnTo>
                      <a:pt x="611" y="1325"/>
                    </a:lnTo>
                    <a:lnTo>
                      <a:pt x="653" y="1239"/>
                    </a:lnTo>
                    <a:lnTo>
                      <a:pt x="386" y="851"/>
                    </a:lnTo>
                    <a:lnTo>
                      <a:pt x="376" y="832"/>
                    </a:lnTo>
                    <a:lnTo>
                      <a:pt x="370" y="810"/>
                    </a:lnTo>
                    <a:lnTo>
                      <a:pt x="370" y="789"/>
                    </a:lnTo>
                    <a:lnTo>
                      <a:pt x="375" y="767"/>
                    </a:lnTo>
                    <a:lnTo>
                      <a:pt x="383" y="747"/>
                    </a:lnTo>
                    <a:lnTo>
                      <a:pt x="397" y="730"/>
                    </a:lnTo>
                    <a:lnTo>
                      <a:pt x="729" y="400"/>
                    </a:lnTo>
                    <a:lnTo>
                      <a:pt x="746" y="387"/>
                    </a:lnTo>
                    <a:lnTo>
                      <a:pt x="767" y="378"/>
                    </a:lnTo>
                    <a:lnTo>
                      <a:pt x="787" y="374"/>
                    </a:lnTo>
                    <a:lnTo>
                      <a:pt x="810" y="374"/>
                    </a:lnTo>
                    <a:lnTo>
                      <a:pt x="832" y="379"/>
                    </a:lnTo>
                    <a:lnTo>
                      <a:pt x="851" y="388"/>
                    </a:lnTo>
                    <a:lnTo>
                      <a:pt x="1240" y="653"/>
                    </a:lnTo>
                    <a:lnTo>
                      <a:pt x="1325" y="611"/>
                    </a:lnTo>
                    <a:lnTo>
                      <a:pt x="1414" y="574"/>
                    </a:lnTo>
                    <a:lnTo>
                      <a:pt x="1506" y="542"/>
                    </a:lnTo>
                    <a:lnTo>
                      <a:pt x="1593" y="78"/>
                    </a:lnTo>
                    <a:lnTo>
                      <a:pt x="1600" y="58"/>
                    </a:lnTo>
                    <a:lnTo>
                      <a:pt x="1611" y="39"/>
                    </a:lnTo>
                    <a:lnTo>
                      <a:pt x="1627" y="23"/>
                    </a:lnTo>
                    <a:lnTo>
                      <a:pt x="1645" y="11"/>
                    </a:lnTo>
                    <a:lnTo>
                      <a:pt x="1665" y="4"/>
                    </a:lnTo>
                    <a:lnTo>
                      <a:pt x="1687" y="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0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115" name="Группа 298">
              <a:extLst>
                <a:ext uri="{FF2B5EF4-FFF2-40B4-BE49-F238E27FC236}">
                  <a16:creationId xmlns:a16="http://schemas.microsoft.com/office/drawing/2014/main" id="{0888D614-9D4E-4603-B53C-A237EA7D0851}"/>
                </a:ext>
              </a:extLst>
            </p:cNvPr>
            <p:cNvGrpSpPr/>
            <p:nvPr/>
          </p:nvGrpSpPr>
          <p:grpSpPr>
            <a:xfrm>
              <a:off x="8234880" y="5321720"/>
              <a:ext cx="708297" cy="704441"/>
              <a:chOff x="-585963" y="2938639"/>
              <a:chExt cx="2041525" cy="2030413"/>
            </a:xfrm>
            <a:solidFill>
              <a:schemeClr val="bg2">
                <a:lumMod val="25000"/>
                <a:alpha val="13000"/>
              </a:schemeClr>
            </a:solidFill>
          </p:grpSpPr>
          <p:sp>
            <p:nvSpPr>
              <p:cNvPr id="118" name="Freeform 266">
                <a:extLst>
                  <a:ext uri="{FF2B5EF4-FFF2-40B4-BE49-F238E27FC236}">
                    <a16:creationId xmlns:a16="http://schemas.microsoft.com/office/drawing/2014/main" id="{CD07D09F-B8C2-46E5-A8B6-B269AEA4CD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730" y="3784728"/>
                <a:ext cx="352425" cy="349249"/>
              </a:xfrm>
              <a:custGeom>
                <a:avLst/>
                <a:gdLst>
                  <a:gd name="T0" fmla="*/ 332 w 665"/>
                  <a:gd name="T1" fmla="*/ 0 h 661"/>
                  <a:gd name="T2" fmla="*/ 381 w 665"/>
                  <a:gd name="T3" fmla="*/ 3 h 661"/>
                  <a:gd name="T4" fmla="*/ 428 w 665"/>
                  <a:gd name="T5" fmla="*/ 14 h 661"/>
                  <a:gd name="T6" fmla="*/ 472 w 665"/>
                  <a:gd name="T7" fmla="*/ 30 h 661"/>
                  <a:gd name="T8" fmla="*/ 512 w 665"/>
                  <a:gd name="T9" fmla="*/ 53 h 661"/>
                  <a:gd name="T10" fmla="*/ 550 w 665"/>
                  <a:gd name="T11" fmla="*/ 80 h 661"/>
                  <a:gd name="T12" fmla="*/ 583 w 665"/>
                  <a:gd name="T13" fmla="*/ 113 h 661"/>
                  <a:gd name="T14" fmla="*/ 610 w 665"/>
                  <a:gd name="T15" fmla="*/ 150 h 661"/>
                  <a:gd name="T16" fmla="*/ 633 w 665"/>
                  <a:gd name="T17" fmla="*/ 191 h 661"/>
                  <a:gd name="T18" fmla="*/ 650 w 665"/>
                  <a:gd name="T19" fmla="*/ 234 h 661"/>
                  <a:gd name="T20" fmla="*/ 661 w 665"/>
                  <a:gd name="T21" fmla="*/ 281 h 661"/>
                  <a:gd name="T22" fmla="*/ 665 w 665"/>
                  <a:gd name="T23" fmla="*/ 330 h 661"/>
                  <a:gd name="T24" fmla="*/ 661 w 665"/>
                  <a:gd name="T25" fmla="*/ 378 h 661"/>
                  <a:gd name="T26" fmla="*/ 650 w 665"/>
                  <a:gd name="T27" fmla="*/ 425 h 661"/>
                  <a:gd name="T28" fmla="*/ 633 w 665"/>
                  <a:gd name="T29" fmla="*/ 470 h 661"/>
                  <a:gd name="T30" fmla="*/ 610 w 665"/>
                  <a:gd name="T31" fmla="*/ 511 h 661"/>
                  <a:gd name="T32" fmla="*/ 583 w 665"/>
                  <a:gd name="T33" fmla="*/ 547 h 661"/>
                  <a:gd name="T34" fmla="*/ 550 w 665"/>
                  <a:gd name="T35" fmla="*/ 580 h 661"/>
                  <a:gd name="T36" fmla="*/ 512 w 665"/>
                  <a:gd name="T37" fmla="*/ 608 h 661"/>
                  <a:gd name="T38" fmla="*/ 472 w 665"/>
                  <a:gd name="T39" fmla="*/ 630 h 661"/>
                  <a:gd name="T40" fmla="*/ 428 w 665"/>
                  <a:gd name="T41" fmla="*/ 646 h 661"/>
                  <a:gd name="T42" fmla="*/ 381 w 665"/>
                  <a:gd name="T43" fmla="*/ 657 h 661"/>
                  <a:gd name="T44" fmla="*/ 332 w 665"/>
                  <a:gd name="T45" fmla="*/ 661 h 661"/>
                  <a:gd name="T46" fmla="*/ 283 w 665"/>
                  <a:gd name="T47" fmla="*/ 657 h 661"/>
                  <a:gd name="T48" fmla="*/ 235 w 665"/>
                  <a:gd name="T49" fmla="*/ 646 h 661"/>
                  <a:gd name="T50" fmla="*/ 192 w 665"/>
                  <a:gd name="T51" fmla="*/ 630 h 661"/>
                  <a:gd name="T52" fmla="*/ 151 w 665"/>
                  <a:gd name="T53" fmla="*/ 608 h 661"/>
                  <a:gd name="T54" fmla="*/ 113 w 665"/>
                  <a:gd name="T55" fmla="*/ 580 h 661"/>
                  <a:gd name="T56" fmla="*/ 81 w 665"/>
                  <a:gd name="T57" fmla="*/ 547 h 661"/>
                  <a:gd name="T58" fmla="*/ 53 w 665"/>
                  <a:gd name="T59" fmla="*/ 511 h 661"/>
                  <a:gd name="T60" fmla="*/ 30 w 665"/>
                  <a:gd name="T61" fmla="*/ 470 h 661"/>
                  <a:gd name="T62" fmla="*/ 13 w 665"/>
                  <a:gd name="T63" fmla="*/ 425 h 661"/>
                  <a:gd name="T64" fmla="*/ 3 w 665"/>
                  <a:gd name="T65" fmla="*/ 378 h 661"/>
                  <a:gd name="T66" fmla="*/ 0 w 665"/>
                  <a:gd name="T67" fmla="*/ 330 h 661"/>
                  <a:gd name="T68" fmla="*/ 3 w 665"/>
                  <a:gd name="T69" fmla="*/ 281 h 661"/>
                  <a:gd name="T70" fmla="*/ 13 w 665"/>
                  <a:gd name="T71" fmla="*/ 234 h 661"/>
                  <a:gd name="T72" fmla="*/ 30 w 665"/>
                  <a:gd name="T73" fmla="*/ 191 h 661"/>
                  <a:gd name="T74" fmla="*/ 53 w 665"/>
                  <a:gd name="T75" fmla="*/ 150 h 661"/>
                  <a:gd name="T76" fmla="*/ 81 w 665"/>
                  <a:gd name="T77" fmla="*/ 113 h 661"/>
                  <a:gd name="T78" fmla="*/ 113 w 665"/>
                  <a:gd name="T79" fmla="*/ 80 h 661"/>
                  <a:gd name="T80" fmla="*/ 151 w 665"/>
                  <a:gd name="T81" fmla="*/ 53 h 661"/>
                  <a:gd name="T82" fmla="*/ 192 w 665"/>
                  <a:gd name="T83" fmla="*/ 30 h 661"/>
                  <a:gd name="T84" fmla="*/ 235 w 665"/>
                  <a:gd name="T85" fmla="*/ 14 h 661"/>
                  <a:gd name="T86" fmla="*/ 283 w 665"/>
                  <a:gd name="T87" fmla="*/ 3 h 661"/>
                  <a:gd name="T88" fmla="*/ 332 w 665"/>
                  <a:gd name="T89" fmla="*/ 0 h 6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65" h="661">
                    <a:moveTo>
                      <a:pt x="332" y="0"/>
                    </a:moveTo>
                    <a:lnTo>
                      <a:pt x="381" y="3"/>
                    </a:lnTo>
                    <a:lnTo>
                      <a:pt x="428" y="14"/>
                    </a:lnTo>
                    <a:lnTo>
                      <a:pt x="472" y="30"/>
                    </a:lnTo>
                    <a:lnTo>
                      <a:pt x="512" y="53"/>
                    </a:lnTo>
                    <a:lnTo>
                      <a:pt x="550" y="80"/>
                    </a:lnTo>
                    <a:lnTo>
                      <a:pt x="583" y="113"/>
                    </a:lnTo>
                    <a:lnTo>
                      <a:pt x="610" y="150"/>
                    </a:lnTo>
                    <a:lnTo>
                      <a:pt x="633" y="191"/>
                    </a:lnTo>
                    <a:lnTo>
                      <a:pt x="650" y="234"/>
                    </a:lnTo>
                    <a:lnTo>
                      <a:pt x="661" y="281"/>
                    </a:lnTo>
                    <a:lnTo>
                      <a:pt x="665" y="330"/>
                    </a:lnTo>
                    <a:lnTo>
                      <a:pt x="661" y="378"/>
                    </a:lnTo>
                    <a:lnTo>
                      <a:pt x="650" y="425"/>
                    </a:lnTo>
                    <a:lnTo>
                      <a:pt x="633" y="470"/>
                    </a:lnTo>
                    <a:lnTo>
                      <a:pt x="610" y="511"/>
                    </a:lnTo>
                    <a:lnTo>
                      <a:pt x="583" y="547"/>
                    </a:lnTo>
                    <a:lnTo>
                      <a:pt x="550" y="580"/>
                    </a:lnTo>
                    <a:lnTo>
                      <a:pt x="512" y="608"/>
                    </a:lnTo>
                    <a:lnTo>
                      <a:pt x="472" y="630"/>
                    </a:lnTo>
                    <a:lnTo>
                      <a:pt x="428" y="646"/>
                    </a:lnTo>
                    <a:lnTo>
                      <a:pt x="381" y="657"/>
                    </a:lnTo>
                    <a:lnTo>
                      <a:pt x="332" y="661"/>
                    </a:lnTo>
                    <a:lnTo>
                      <a:pt x="283" y="657"/>
                    </a:lnTo>
                    <a:lnTo>
                      <a:pt x="235" y="646"/>
                    </a:lnTo>
                    <a:lnTo>
                      <a:pt x="192" y="630"/>
                    </a:lnTo>
                    <a:lnTo>
                      <a:pt x="151" y="608"/>
                    </a:lnTo>
                    <a:lnTo>
                      <a:pt x="113" y="580"/>
                    </a:lnTo>
                    <a:lnTo>
                      <a:pt x="81" y="547"/>
                    </a:lnTo>
                    <a:lnTo>
                      <a:pt x="53" y="511"/>
                    </a:lnTo>
                    <a:lnTo>
                      <a:pt x="30" y="470"/>
                    </a:lnTo>
                    <a:lnTo>
                      <a:pt x="13" y="425"/>
                    </a:lnTo>
                    <a:lnTo>
                      <a:pt x="3" y="378"/>
                    </a:lnTo>
                    <a:lnTo>
                      <a:pt x="0" y="330"/>
                    </a:lnTo>
                    <a:lnTo>
                      <a:pt x="3" y="281"/>
                    </a:lnTo>
                    <a:lnTo>
                      <a:pt x="13" y="234"/>
                    </a:lnTo>
                    <a:lnTo>
                      <a:pt x="30" y="191"/>
                    </a:lnTo>
                    <a:lnTo>
                      <a:pt x="53" y="150"/>
                    </a:lnTo>
                    <a:lnTo>
                      <a:pt x="81" y="113"/>
                    </a:lnTo>
                    <a:lnTo>
                      <a:pt x="113" y="80"/>
                    </a:lnTo>
                    <a:lnTo>
                      <a:pt x="151" y="53"/>
                    </a:lnTo>
                    <a:lnTo>
                      <a:pt x="192" y="30"/>
                    </a:lnTo>
                    <a:lnTo>
                      <a:pt x="235" y="14"/>
                    </a:lnTo>
                    <a:lnTo>
                      <a:pt x="283" y="3"/>
                    </a:lnTo>
                    <a:lnTo>
                      <a:pt x="33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19" name="Freeform 267">
                <a:extLst>
                  <a:ext uri="{FF2B5EF4-FFF2-40B4-BE49-F238E27FC236}">
                    <a16:creationId xmlns:a16="http://schemas.microsoft.com/office/drawing/2014/main" id="{846EBA6B-48CA-4BE8-8162-2F0FA5022B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585963" y="2938639"/>
                <a:ext cx="2041525" cy="2030413"/>
              </a:xfrm>
              <a:custGeom>
                <a:avLst/>
                <a:gdLst>
                  <a:gd name="T0" fmla="*/ 1704 w 3859"/>
                  <a:gd name="T1" fmla="*/ 1150 h 3835"/>
                  <a:gd name="T2" fmla="*/ 1443 w 3859"/>
                  <a:gd name="T3" fmla="*/ 1281 h 3835"/>
                  <a:gd name="T4" fmla="*/ 1248 w 3859"/>
                  <a:gd name="T5" fmla="*/ 1494 h 3835"/>
                  <a:gd name="T6" fmla="*/ 1139 w 3859"/>
                  <a:gd name="T7" fmla="*/ 1766 h 3835"/>
                  <a:gd name="T8" fmla="*/ 1139 w 3859"/>
                  <a:gd name="T9" fmla="*/ 2070 h 3835"/>
                  <a:gd name="T10" fmla="*/ 1248 w 3859"/>
                  <a:gd name="T11" fmla="*/ 2343 h 3835"/>
                  <a:gd name="T12" fmla="*/ 1443 w 3859"/>
                  <a:gd name="T13" fmla="*/ 2555 h 3835"/>
                  <a:gd name="T14" fmla="*/ 1704 w 3859"/>
                  <a:gd name="T15" fmla="*/ 2686 h 3835"/>
                  <a:gd name="T16" fmla="*/ 2008 w 3859"/>
                  <a:gd name="T17" fmla="*/ 2715 h 3835"/>
                  <a:gd name="T18" fmla="*/ 2293 w 3859"/>
                  <a:gd name="T19" fmla="*/ 2632 h 3835"/>
                  <a:gd name="T20" fmla="*/ 2524 w 3859"/>
                  <a:gd name="T21" fmla="*/ 2458 h 3835"/>
                  <a:gd name="T22" fmla="*/ 2679 w 3859"/>
                  <a:gd name="T23" fmla="*/ 2213 h 3835"/>
                  <a:gd name="T24" fmla="*/ 2734 w 3859"/>
                  <a:gd name="T25" fmla="*/ 1918 h 3835"/>
                  <a:gd name="T26" fmla="*/ 2679 w 3859"/>
                  <a:gd name="T27" fmla="*/ 1624 h 3835"/>
                  <a:gd name="T28" fmla="*/ 2524 w 3859"/>
                  <a:gd name="T29" fmla="*/ 1379 h 3835"/>
                  <a:gd name="T30" fmla="*/ 2293 w 3859"/>
                  <a:gd name="T31" fmla="*/ 1204 h 3835"/>
                  <a:gd name="T32" fmla="*/ 2008 w 3859"/>
                  <a:gd name="T33" fmla="*/ 1122 h 3835"/>
                  <a:gd name="T34" fmla="*/ 2178 w 3859"/>
                  <a:gd name="T35" fmla="*/ 4 h 3835"/>
                  <a:gd name="T36" fmla="*/ 2245 w 3859"/>
                  <a:gd name="T37" fmla="*/ 58 h 3835"/>
                  <a:gd name="T38" fmla="*/ 2480 w 3859"/>
                  <a:gd name="T39" fmla="*/ 588 h 3835"/>
                  <a:gd name="T40" fmla="*/ 3028 w 3859"/>
                  <a:gd name="T41" fmla="*/ 373 h 3835"/>
                  <a:gd name="T42" fmla="*/ 3113 w 3859"/>
                  <a:gd name="T43" fmla="*/ 381 h 3835"/>
                  <a:gd name="T44" fmla="*/ 3484 w 3859"/>
                  <a:gd name="T45" fmla="*/ 761 h 3835"/>
                  <a:gd name="T46" fmla="*/ 3475 w 3859"/>
                  <a:gd name="T47" fmla="*/ 845 h 3835"/>
                  <a:gd name="T48" fmla="*/ 3316 w 3859"/>
                  <a:gd name="T49" fmla="*/ 1504 h 3835"/>
                  <a:gd name="T50" fmla="*/ 3836 w 3859"/>
                  <a:gd name="T51" fmla="*/ 1624 h 3835"/>
                  <a:gd name="T52" fmla="*/ 3859 w 3859"/>
                  <a:gd name="T53" fmla="*/ 2150 h 3835"/>
                  <a:gd name="T54" fmla="*/ 3821 w 3859"/>
                  <a:gd name="T55" fmla="*/ 2226 h 3835"/>
                  <a:gd name="T56" fmla="*/ 3285 w 3859"/>
                  <a:gd name="T57" fmla="*/ 2426 h 3835"/>
                  <a:gd name="T58" fmla="*/ 3480 w 3859"/>
                  <a:gd name="T59" fmla="*/ 3011 h 3835"/>
                  <a:gd name="T60" fmla="*/ 3471 w 3859"/>
                  <a:gd name="T61" fmla="*/ 3095 h 3835"/>
                  <a:gd name="T62" fmla="*/ 3089 w 3859"/>
                  <a:gd name="T63" fmla="*/ 3464 h 3835"/>
                  <a:gd name="T64" fmla="*/ 3004 w 3859"/>
                  <a:gd name="T65" fmla="*/ 3453 h 3835"/>
                  <a:gd name="T66" fmla="*/ 2339 w 3859"/>
                  <a:gd name="T67" fmla="*/ 3298 h 3835"/>
                  <a:gd name="T68" fmla="*/ 2218 w 3859"/>
                  <a:gd name="T69" fmla="*/ 3812 h 3835"/>
                  <a:gd name="T70" fmla="*/ 1688 w 3859"/>
                  <a:gd name="T71" fmla="*/ 3835 h 3835"/>
                  <a:gd name="T72" fmla="*/ 1612 w 3859"/>
                  <a:gd name="T73" fmla="*/ 3797 h 3835"/>
                  <a:gd name="T74" fmla="*/ 1415 w 3859"/>
                  <a:gd name="T75" fmla="*/ 3263 h 3835"/>
                  <a:gd name="T76" fmla="*/ 837 w 3859"/>
                  <a:gd name="T77" fmla="*/ 3458 h 3835"/>
                  <a:gd name="T78" fmla="*/ 751 w 3859"/>
                  <a:gd name="T79" fmla="*/ 3449 h 3835"/>
                  <a:gd name="T80" fmla="*/ 380 w 3859"/>
                  <a:gd name="T81" fmla="*/ 3070 h 3835"/>
                  <a:gd name="T82" fmla="*/ 390 w 3859"/>
                  <a:gd name="T83" fmla="*/ 2986 h 3835"/>
                  <a:gd name="T84" fmla="*/ 543 w 3859"/>
                  <a:gd name="T85" fmla="*/ 2332 h 3835"/>
                  <a:gd name="T86" fmla="*/ 23 w 3859"/>
                  <a:gd name="T87" fmla="*/ 2212 h 3835"/>
                  <a:gd name="T88" fmla="*/ 0 w 3859"/>
                  <a:gd name="T89" fmla="*/ 1684 h 3835"/>
                  <a:gd name="T90" fmla="*/ 38 w 3859"/>
                  <a:gd name="T91" fmla="*/ 1609 h 3835"/>
                  <a:gd name="T92" fmla="*/ 574 w 3859"/>
                  <a:gd name="T93" fmla="*/ 1414 h 3835"/>
                  <a:gd name="T94" fmla="*/ 376 w 3859"/>
                  <a:gd name="T95" fmla="*/ 832 h 3835"/>
                  <a:gd name="T96" fmla="*/ 383 w 3859"/>
                  <a:gd name="T97" fmla="*/ 747 h 3835"/>
                  <a:gd name="T98" fmla="*/ 767 w 3859"/>
                  <a:gd name="T99" fmla="*/ 378 h 3835"/>
                  <a:gd name="T100" fmla="*/ 851 w 3859"/>
                  <a:gd name="T101" fmla="*/ 388 h 3835"/>
                  <a:gd name="T102" fmla="*/ 1506 w 3859"/>
                  <a:gd name="T103" fmla="*/ 542 h 3835"/>
                  <a:gd name="T104" fmla="*/ 1627 w 3859"/>
                  <a:gd name="T105" fmla="*/ 23 h 3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859" h="3835">
                    <a:moveTo>
                      <a:pt x="1930" y="1118"/>
                    </a:moveTo>
                    <a:lnTo>
                      <a:pt x="1853" y="1122"/>
                    </a:lnTo>
                    <a:lnTo>
                      <a:pt x="1777" y="1132"/>
                    </a:lnTo>
                    <a:lnTo>
                      <a:pt x="1704" y="1150"/>
                    </a:lnTo>
                    <a:lnTo>
                      <a:pt x="1634" y="1174"/>
                    </a:lnTo>
                    <a:lnTo>
                      <a:pt x="1566" y="1204"/>
                    </a:lnTo>
                    <a:lnTo>
                      <a:pt x="1503" y="1241"/>
                    </a:lnTo>
                    <a:lnTo>
                      <a:pt x="1443" y="1281"/>
                    </a:lnTo>
                    <a:lnTo>
                      <a:pt x="1387" y="1328"/>
                    </a:lnTo>
                    <a:lnTo>
                      <a:pt x="1335" y="1379"/>
                    </a:lnTo>
                    <a:lnTo>
                      <a:pt x="1289" y="1434"/>
                    </a:lnTo>
                    <a:lnTo>
                      <a:pt x="1248" y="1494"/>
                    </a:lnTo>
                    <a:lnTo>
                      <a:pt x="1212" y="1557"/>
                    </a:lnTo>
                    <a:lnTo>
                      <a:pt x="1181" y="1624"/>
                    </a:lnTo>
                    <a:lnTo>
                      <a:pt x="1157" y="1694"/>
                    </a:lnTo>
                    <a:lnTo>
                      <a:pt x="1139" y="1766"/>
                    </a:lnTo>
                    <a:lnTo>
                      <a:pt x="1128" y="1841"/>
                    </a:lnTo>
                    <a:lnTo>
                      <a:pt x="1125" y="1918"/>
                    </a:lnTo>
                    <a:lnTo>
                      <a:pt x="1128" y="1995"/>
                    </a:lnTo>
                    <a:lnTo>
                      <a:pt x="1139" y="2070"/>
                    </a:lnTo>
                    <a:lnTo>
                      <a:pt x="1157" y="2143"/>
                    </a:lnTo>
                    <a:lnTo>
                      <a:pt x="1181" y="2213"/>
                    </a:lnTo>
                    <a:lnTo>
                      <a:pt x="1212" y="2279"/>
                    </a:lnTo>
                    <a:lnTo>
                      <a:pt x="1248" y="2343"/>
                    </a:lnTo>
                    <a:lnTo>
                      <a:pt x="1289" y="2403"/>
                    </a:lnTo>
                    <a:lnTo>
                      <a:pt x="1335" y="2458"/>
                    </a:lnTo>
                    <a:lnTo>
                      <a:pt x="1387" y="2508"/>
                    </a:lnTo>
                    <a:lnTo>
                      <a:pt x="1443" y="2555"/>
                    </a:lnTo>
                    <a:lnTo>
                      <a:pt x="1503" y="2596"/>
                    </a:lnTo>
                    <a:lnTo>
                      <a:pt x="1566" y="2632"/>
                    </a:lnTo>
                    <a:lnTo>
                      <a:pt x="1634" y="2662"/>
                    </a:lnTo>
                    <a:lnTo>
                      <a:pt x="1704" y="2686"/>
                    </a:lnTo>
                    <a:lnTo>
                      <a:pt x="1777" y="2704"/>
                    </a:lnTo>
                    <a:lnTo>
                      <a:pt x="1853" y="2715"/>
                    </a:lnTo>
                    <a:lnTo>
                      <a:pt x="1930" y="2719"/>
                    </a:lnTo>
                    <a:lnTo>
                      <a:pt x="2008" y="2715"/>
                    </a:lnTo>
                    <a:lnTo>
                      <a:pt x="2083" y="2704"/>
                    </a:lnTo>
                    <a:lnTo>
                      <a:pt x="2156" y="2686"/>
                    </a:lnTo>
                    <a:lnTo>
                      <a:pt x="2227" y="2662"/>
                    </a:lnTo>
                    <a:lnTo>
                      <a:pt x="2293" y="2632"/>
                    </a:lnTo>
                    <a:lnTo>
                      <a:pt x="2357" y="2596"/>
                    </a:lnTo>
                    <a:lnTo>
                      <a:pt x="2416" y="2555"/>
                    </a:lnTo>
                    <a:lnTo>
                      <a:pt x="2473" y="2508"/>
                    </a:lnTo>
                    <a:lnTo>
                      <a:pt x="2524" y="2458"/>
                    </a:lnTo>
                    <a:lnTo>
                      <a:pt x="2571" y="2403"/>
                    </a:lnTo>
                    <a:lnTo>
                      <a:pt x="2612" y="2343"/>
                    </a:lnTo>
                    <a:lnTo>
                      <a:pt x="2649" y="2279"/>
                    </a:lnTo>
                    <a:lnTo>
                      <a:pt x="2679" y="2213"/>
                    </a:lnTo>
                    <a:lnTo>
                      <a:pt x="2703" y="2143"/>
                    </a:lnTo>
                    <a:lnTo>
                      <a:pt x="2720" y="2070"/>
                    </a:lnTo>
                    <a:lnTo>
                      <a:pt x="2731" y="1995"/>
                    </a:lnTo>
                    <a:lnTo>
                      <a:pt x="2734" y="1918"/>
                    </a:lnTo>
                    <a:lnTo>
                      <a:pt x="2731" y="1841"/>
                    </a:lnTo>
                    <a:lnTo>
                      <a:pt x="2720" y="1766"/>
                    </a:lnTo>
                    <a:lnTo>
                      <a:pt x="2703" y="1694"/>
                    </a:lnTo>
                    <a:lnTo>
                      <a:pt x="2679" y="1624"/>
                    </a:lnTo>
                    <a:lnTo>
                      <a:pt x="2649" y="1557"/>
                    </a:lnTo>
                    <a:lnTo>
                      <a:pt x="2612" y="1494"/>
                    </a:lnTo>
                    <a:lnTo>
                      <a:pt x="2571" y="1434"/>
                    </a:lnTo>
                    <a:lnTo>
                      <a:pt x="2524" y="1379"/>
                    </a:lnTo>
                    <a:lnTo>
                      <a:pt x="2473" y="1328"/>
                    </a:lnTo>
                    <a:lnTo>
                      <a:pt x="2418" y="1281"/>
                    </a:lnTo>
                    <a:lnTo>
                      <a:pt x="2357" y="1241"/>
                    </a:lnTo>
                    <a:lnTo>
                      <a:pt x="2293" y="1204"/>
                    </a:lnTo>
                    <a:lnTo>
                      <a:pt x="2227" y="1174"/>
                    </a:lnTo>
                    <a:lnTo>
                      <a:pt x="2156" y="1150"/>
                    </a:lnTo>
                    <a:lnTo>
                      <a:pt x="2083" y="1132"/>
                    </a:lnTo>
                    <a:lnTo>
                      <a:pt x="2008" y="1122"/>
                    </a:lnTo>
                    <a:lnTo>
                      <a:pt x="1930" y="1118"/>
                    </a:lnTo>
                    <a:close/>
                    <a:moveTo>
                      <a:pt x="1687" y="0"/>
                    </a:moveTo>
                    <a:lnTo>
                      <a:pt x="2156" y="0"/>
                    </a:lnTo>
                    <a:lnTo>
                      <a:pt x="2178" y="4"/>
                    </a:lnTo>
                    <a:lnTo>
                      <a:pt x="2199" y="11"/>
                    </a:lnTo>
                    <a:lnTo>
                      <a:pt x="2218" y="23"/>
                    </a:lnTo>
                    <a:lnTo>
                      <a:pt x="2233" y="39"/>
                    </a:lnTo>
                    <a:lnTo>
                      <a:pt x="2245" y="58"/>
                    </a:lnTo>
                    <a:lnTo>
                      <a:pt x="2252" y="78"/>
                    </a:lnTo>
                    <a:lnTo>
                      <a:pt x="2338" y="539"/>
                    </a:lnTo>
                    <a:lnTo>
                      <a:pt x="2410" y="561"/>
                    </a:lnTo>
                    <a:lnTo>
                      <a:pt x="2480" y="588"/>
                    </a:lnTo>
                    <a:lnTo>
                      <a:pt x="2548" y="618"/>
                    </a:lnTo>
                    <a:lnTo>
                      <a:pt x="2615" y="650"/>
                    </a:lnTo>
                    <a:lnTo>
                      <a:pt x="3009" y="384"/>
                    </a:lnTo>
                    <a:lnTo>
                      <a:pt x="3028" y="373"/>
                    </a:lnTo>
                    <a:lnTo>
                      <a:pt x="3050" y="368"/>
                    </a:lnTo>
                    <a:lnTo>
                      <a:pt x="3072" y="368"/>
                    </a:lnTo>
                    <a:lnTo>
                      <a:pt x="3094" y="373"/>
                    </a:lnTo>
                    <a:lnTo>
                      <a:pt x="3113" y="381"/>
                    </a:lnTo>
                    <a:lnTo>
                      <a:pt x="3131" y="394"/>
                    </a:lnTo>
                    <a:lnTo>
                      <a:pt x="3463" y="725"/>
                    </a:lnTo>
                    <a:lnTo>
                      <a:pt x="3476" y="742"/>
                    </a:lnTo>
                    <a:lnTo>
                      <a:pt x="3484" y="761"/>
                    </a:lnTo>
                    <a:lnTo>
                      <a:pt x="3489" y="783"/>
                    </a:lnTo>
                    <a:lnTo>
                      <a:pt x="3489" y="805"/>
                    </a:lnTo>
                    <a:lnTo>
                      <a:pt x="3484" y="826"/>
                    </a:lnTo>
                    <a:lnTo>
                      <a:pt x="3475" y="845"/>
                    </a:lnTo>
                    <a:lnTo>
                      <a:pt x="3205" y="1237"/>
                    </a:lnTo>
                    <a:lnTo>
                      <a:pt x="3249" y="1322"/>
                    </a:lnTo>
                    <a:lnTo>
                      <a:pt x="3285" y="1412"/>
                    </a:lnTo>
                    <a:lnTo>
                      <a:pt x="3316" y="1504"/>
                    </a:lnTo>
                    <a:lnTo>
                      <a:pt x="3782" y="1590"/>
                    </a:lnTo>
                    <a:lnTo>
                      <a:pt x="3802" y="1597"/>
                    </a:lnTo>
                    <a:lnTo>
                      <a:pt x="3821" y="1609"/>
                    </a:lnTo>
                    <a:lnTo>
                      <a:pt x="3836" y="1624"/>
                    </a:lnTo>
                    <a:lnTo>
                      <a:pt x="3848" y="1643"/>
                    </a:lnTo>
                    <a:lnTo>
                      <a:pt x="3857" y="1664"/>
                    </a:lnTo>
                    <a:lnTo>
                      <a:pt x="3859" y="1684"/>
                    </a:lnTo>
                    <a:lnTo>
                      <a:pt x="3859" y="2150"/>
                    </a:lnTo>
                    <a:lnTo>
                      <a:pt x="3857" y="2172"/>
                    </a:lnTo>
                    <a:lnTo>
                      <a:pt x="3848" y="2192"/>
                    </a:lnTo>
                    <a:lnTo>
                      <a:pt x="3836" y="2212"/>
                    </a:lnTo>
                    <a:lnTo>
                      <a:pt x="3821" y="2226"/>
                    </a:lnTo>
                    <a:lnTo>
                      <a:pt x="3802" y="2238"/>
                    </a:lnTo>
                    <a:lnTo>
                      <a:pt x="3782" y="2244"/>
                    </a:lnTo>
                    <a:lnTo>
                      <a:pt x="3316" y="2332"/>
                    </a:lnTo>
                    <a:lnTo>
                      <a:pt x="3285" y="2426"/>
                    </a:lnTo>
                    <a:lnTo>
                      <a:pt x="3247" y="2517"/>
                    </a:lnTo>
                    <a:lnTo>
                      <a:pt x="3204" y="2605"/>
                    </a:lnTo>
                    <a:lnTo>
                      <a:pt x="3470" y="2992"/>
                    </a:lnTo>
                    <a:lnTo>
                      <a:pt x="3480" y="3011"/>
                    </a:lnTo>
                    <a:lnTo>
                      <a:pt x="3484" y="3031"/>
                    </a:lnTo>
                    <a:lnTo>
                      <a:pt x="3484" y="3054"/>
                    </a:lnTo>
                    <a:lnTo>
                      <a:pt x="3481" y="3074"/>
                    </a:lnTo>
                    <a:lnTo>
                      <a:pt x="3471" y="3095"/>
                    </a:lnTo>
                    <a:lnTo>
                      <a:pt x="3458" y="3112"/>
                    </a:lnTo>
                    <a:lnTo>
                      <a:pt x="3126" y="3442"/>
                    </a:lnTo>
                    <a:lnTo>
                      <a:pt x="3109" y="3455"/>
                    </a:lnTo>
                    <a:lnTo>
                      <a:pt x="3089" y="3464"/>
                    </a:lnTo>
                    <a:lnTo>
                      <a:pt x="3067" y="3469"/>
                    </a:lnTo>
                    <a:lnTo>
                      <a:pt x="3045" y="3467"/>
                    </a:lnTo>
                    <a:lnTo>
                      <a:pt x="3024" y="3463"/>
                    </a:lnTo>
                    <a:lnTo>
                      <a:pt x="3004" y="3453"/>
                    </a:lnTo>
                    <a:lnTo>
                      <a:pt x="2612" y="3187"/>
                    </a:lnTo>
                    <a:lnTo>
                      <a:pt x="2524" y="3230"/>
                    </a:lnTo>
                    <a:lnTo>
                      <a:pt x="2433" y="3267"/>
                    </a:lnTo>
                    <a:lnTo>
                      <a:pt x="2339" y="3298"/>
                    </a:lnTo>
                    <a:lnTo>
                      <a:pt x="2252" y="3758"/>
                    </a:lnTo>
                    <a:lnTo>
                      <a:pt x="2245" y="3779"/>
                    </a:lnTo>
                    <a:lnTo>
                      <a:pt x="2233" y="3797"/>
                    </a:lnTo>
                    <a:lnTo>
                      <a:pt x="2218" y="3812"/>
                    </a:lnTo>
                    <a:lnTo>
                      <a:pt x="2199" y="3826"/>
                    </a:lnTo>
                    <a:lnTo>
                      <a:pt x="2178" y="3833"/>
                    </a:lnTo>
                    <a:lnTo>
                      <a:pt x="2156" y="3835"/>
                    </a:lnTo>
                    <a:lnTo>
                      <a:pt x="1688" y="3835"/>
                    </a:lnTo>
                    <a:lnTo>
                      <a:pt x="1666" y="3833"/>
                    </a:lnTo>
                    <a:lnTo>
                      <a:pt x="1646" y="3826"/>
                    </a:lnTo>
                    <a:lnTo>
                      <a:pt x="1627" y="3812"/>
                    </a:lnTo>
                    <a:lnTo>
                      <a:pt x="1612" y="3797"/>
                    </a:lnTo>
                    <a:lnTo>
                      <a:pt x="1600" y="3779"/>
                    </a:lnTo>
                    <a:lnTo>
                      <a:pt x="1593" y="3758"/>
                    </a:lnTo>
                    <a:lnTo>
                      <a:pt x="1506" y="3293"/>
                    </a:lnTo>
                    <a:lnTo>
                      <a:pt x="1415" y="3263"/>
                    </a:lnTo>
                    <a:lnTo>
                      <a:pt x="1327" y="3227"/>
                    </a:lnTo>
                    <a:lnTo>
                      <a:pt x="1242" y="3185"/>
                    </a:lnTo>
                    <a:lnTo>
                      <a:pt x="856" y="3447"/>
                    </a:lnTo>
                    <a:lnTo>
                      <a:pt x="837" y="3458"/>
                    </a:lnTo>
                    <a:lnTo>
                      <a:pt x="815" y="3463"/>
                    </a:lnTo>
                    <a:lnTo>
                      <a:pt x="793" y="3463"/>
                    </a:lnTo>
                    <a:lnTo>
                      <a:pt x="771" y="3458"/>
                    </a:lnTo>
                    <a:lnTo>
                      <a:pt x="751" y="3449"/>
                    </a:lnTo>
                    <a:lnTo>
                      <a:pt x="734" y="3436"/>
                    </a:lnTo>
                    <a:lnTo>
                      <a:pt x="401" y="3107"/>
                    </a:lnTo>
                    <a:lnTo>
                      <a:pt x="388" y="3089"/>
                    </a:lnTo>
                    <a:lnTo>
                      <a:pt x="380" y="3070"/>
                    </a:lnTo>
                    <a:lnTo>
                      <a:pt x="375" y="3048"/>
                    </a:lnTo>
                    <a:lnTo>
                      <a:pt x="376" y="3025"/>
                    </a:lnTo>
                    <a:lnTo>
                      <a:pt x="381" y="3005"/>
                    </a:lnTo>
                    <a:lnTo>
                      <a:pt x="390" y="2986"/>
                    </a:lnTo>
                    <a:lnTo>
                      <a:pt x="655" y="2601"/>
                    </a:lnTo>
                    <a:lnTo>
                      <a:pt x="612" y="2514"/>
                    </a:lnTo>
                    <a:lnTo>
                      <a:pt x="574" y="2424"/>
                    </a:lnTo>
                    <a:lnTo>
                      <a:pt x="543" y="2332"/>
                    </a:lnTo>
                    <a:lnTo>
                      <a:pt x="78" y="2244"/>
                    </a:lnTo>
                    <a:lnTo>
                      <a:pt x="58" y="2238"/>
                    </a:lnTo>
                    <a:lnTo>
                      <a:pt x="38" y="2226"/>
                    </a:lnTo>
                    <a:lnTo>
                      <a:pt x="23" y="2212"/>
                    </a:lnTo>
                    <a:lnTo>
                      <a:pt x="11" y="2192"/>
                    </a:lnTo>
                    <a:lnTo>
                      <a:pt x="3" y="2172"/>
                    </a:lnTo>
                    <a:lnTo>
                      <a:pt x="0" y="2150"/>
                    </a:lnTo>
                    <a:lnTo>
                      <a:pt x="0" y="1684"/>
                    </a:lnTo>
                    <a:lnTo>
                      <a:pt x="3" y="1664"/>
                    </a:lnTo>
                    <a:lnTo>
                      <a:pt x="11" y="1643"/>
                    </a:lnTo>
                    <a:lnTo>
                      <a:pt x="23" y="1624"/>
                    </a:lnTo>
                    <a:lnTo>
                      <a:pt x="38" y="1609"/>
                    </a:lnTo>
                    <a:lnTo>
                      <a:pt x="58" y="1597"/>
                    </a:lnTo>
                    <a:lnTo>
                      <a:pt x="78" y="1590"/>
                    </a:lnTo>
                    <a:lnTo>
                      <a:pt x="543" y="1504"/>
                    </a:lnTo>
                    <a:lnTo>
                      <a:pt x="574" y="1414"/>
                    </a:lnTo>
                    <a:lnTo>
                      <a:pt x="611" y="1325"/>
                    </a:lnTo>
                    <a:lnTo>
                      <a:pt x="653" y="1239"/>
                    </a:lnTo>
                    <a:lnTo>
                      <a:pt x="386" y="851"/>
                    </a:lnTo>
                    <a:lnTo>
                      <a:pt x="376" y="832"/>
                    </a:lnTo>
                    <a:lnTo>
                      <a:pt x="370" y="810"/>
                    </a:lnTo>
                    <a:lnTo>
                      <a:pt x="370" y="789"/>
                    </a:lnTo>
                    <a:lnTo>
                      <a:pt x="375" y="767"/>
                    </a:lnTo>
                    <a:lnTo>
                      <a:pt x="383" y="747"/>
                    </a:lnTo>
                    <a:lnTo>
                      <a:pt x="397" y="730"/>
                    </a:lnTo>
                    <a:lnTo>
                      <a:pt x="729" y="400"/>
                    </a:lnTo>
                    <a:lnTo>
                      <a:pt x="746" y="387"/>
                    </a:lnTo>
                    <a:lnTo>
                      <a:pt x="767" y="378"/>
                    </a:lnTo>
                    <a:lnTo>
                      <a:pt x="787" y="374"/>
                    </a:lnTo>
                    <a:lnTo>
                      <a:pt x="810" y="374"/>
                    </a:lnTo>
                    <a:lnTo>
                      <a:pt x="832" y="379"/>
                    </a:lnTo>
                    <a:lnTo>
                      <a:pt x="851" y="388"/>
                    </a:lnTo>
                    <a:lnTo>
                      <a:pt x="1240" y="653"/>
                    </a:lnTo>
                    <a:lnTo>
                      <a:pt x="1325" y="611"/>
                    </a:lnTo>
                    <a:lnTo>
                      <a:pt x="1414" y="574"/>
                    </a:lnTo>
                    <a:lnTo>
                      <a:pt x="1506" y="542"/>
                    </a:lnTo>
                    <a:lnTo>
                      <a:pt x="1593" y="78"/>
                    </a:lnTo>
                    <a:lnTo>
                      <a:pt x="1600" y="58"/>
                    </a:lnTo>
                    <a:lnTo>
                      <a:pt x="1611" y="39"/>
                    </a:lnTo>
                    <a:lnTo>
                      <a:pt x="1627" y="23"/>
                    </a:lnTo>
                    <a:lnTo>
                      <a:pt x="1645" y="11"/>
                    </a:lnTo>
                    <a:lnTo>
                      <a:pt x="1665" y="4"/>
                    </a:lnTo>
                    <a:lnTo>
                      <a:pt x="168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116" name="TextBox 139">
              <a:extLst>
                <a:ext uri="{FF2B5EF4-FFF2-40B4-BE49-F238E27FC236}">
                  <a16:creationId xmlns:a16="http://schemas.microsoft.com/office/drawing/2014/main" id="{8169771F-CE17-4755-9C4B-962A1B75F669}"/>
                </a:ext>
              </a:extLst>
            </p:cNvPr>
            <p:cNvSpPr txBox="1"/>
            <p:nvPr/>
          </p:nvSpPr>
          <p:spPr>
            <a:xfrm>
              <a:off x="9031058" y="5392671"/>
              <a:ext cx="1457130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chemeClr val="accent3">
                      <a:lumMod val="75000"/>
                    </a:schemeClr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晨光</a:t>
              </a:r>
              <a:r>
                <a:rPr lang="en-US" altLang="zh-TW" sz="2400" b="1" dirty="0" err="1">
                  <a:solidFill>
                    <a:schemeClr val="accent3">
                      <a:lumMod val="75000"/>
                    </a:schemeClr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MSSR</a:t>
              </a:r>
              <a:endParaRPr lang="en-US" sz="2400" b="1" dirty="0">
                <a:solidFill>
                  <a:schemeClr val="accent3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117" name="TextBox 140">
              <a:extLst>
                <a:ext uri="{FF2B5EF4-FFF2-40B4-BE49-F238E27FC236}">
                  <a16:creationId xmlns:a16="http://schemas.microsoft.com/office/drawing/2014/main" id="{2F3886EA-A966-466A-90ED-2CC8B44A2E20}"/>
                </a:ext>
              </a:extLst>
            </p:cNvPr>
            <p:cNvSpPr txBox="1"/>
            <p:nvPr/>
          </p:nvSpPr>
          <p:spPr>
            <a:xfrm flipH="1">
              <a:off x="8656603" y="5817759"/>
              <a:ext cx="2273953" cy="5142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zh-TW" altLang="en-US" sz="1400" b="1" dirty="0">
                  <a:latin typeface="標楷體" panose="03000509000000000000" pitchFamily="65" charset="-120"/>
                  <a:ea typeface="標楷體" panose="03000509000000000000" pitchFamily="65" charset="-120"/>
                  <a:cs typeface="Open Sans" panose="020B0606030504020204" pitchFamily="34" charset="0"/>
                </a:rPr>
                <a:t>師生一起安靜閱讀</a:t>
              </a:r>
              <a:endParaRPr lang="en-US" altLang="zh-TW" sz="1400" b="1" dirty="0">
                <a:latin typeface="標楷體" panose="03000509000000000000" pitchFamily="65" charset="-120"/>
                <a:ea typeface="標楷體" panose="03000509000000000000" pitchFamily="65" charset="-120"/>
                <a:cs typeface="Open Sans" panose="020B0606030504020204" pitchFamily="34" charset="0"/>
              </a:endParaRPr>
            </a:p>
            <a:p>
              <a:pPr algn="ctr">
                <a:lnSpc>
                  <a:spcPct val="125000"/>
                </a:lnSpc>
              </a:pPr>
              <a:r>
                <a:rPr lang="zh-TW" altLang="en-US" sz="1400" b="1" dirty="0">
                  <a:latin typeface="標楷體" panose="03000509000000000000" pitchFamily="65" charset="-120"/>
                  <a:ea typeface="標楷體" panose="03000509000000000000" pitchFamily="65" charset="-120"/>
                  <a:cs typeface="Open Sans" panose="020B0606030504020204" pitchFamily="34" charset="0"/>
                </a:rPr>
                <a:t>培養學生的閱讀興趣與習慣</a:t>
              </a:r>
              <a:endParaRPr lang="en-US" sz="1400" b="1" dirty="0">
                <a:latin typeface="標楷體" panose="03000509000000000000" pitchFamily="65" charset="-120"/>
                <a:ea typeface="標楷體" panose="03000509000000000000" pitchFamily="65" charset="-12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544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CF24BCB-1862-4FDF-A0AB-08AD3C3912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00" y="14294"/>
            <a:ext cx="12235000" cy="6960091"/>
          </a:xfrm>
          <a:prstGeom prst="rect">
            <a:avLst/>
          </a:prstGeom>
        </p:spPr>
      </p:pic>
      <p:graphicFrame>
        <p:nvGraphicFramePr>
          <p:cNvPr id="4" name="內容版面配置區 2">
            <a:extLst>
              <a:ext uri="{FF2B5EF4-FFF2-40B4-BE49-F238E27FC236}">
                <a16:creationId xmlns:a16="http://schemas.microsoft.com/office/drawing/2014/main" id="{1FAC3ADB-A74A-442C-B62E-005B0EB81534}"/>
              </a:ext>
            </a:extLst>
          </p:cNvPr>
          <p:cNvGraphicFramePr>
            <a:graphicFrameLocks/>
          </p:cNvGraphicFramePr>
          <p:nvPr/>
        </p:nvGraphicFramePr>
        <p:xfrm>
          <a:off x="453402" y="2686540"/>
          <a:ext cx="1499685" cy="3199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图片 13">
            <a:extLst>
              <a:ext uri="{FF2B5EF4-FFF2-40B4-BE49-F238E27FC236}">
                <a16:creationId xmlns:a16="http://schemas.microsoft.com/office/drawing/2014/main" id="{F981272F-D6C5-4AA5-8CB6-78E087E0DD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8" t="60114" r="42924" b="4711"/>
          <a:stretch/>
        </p:blipFill>
        <p:spPr>
          <a:xfrm>
            <a:off x="-68145" y="0"/>
            <a:ext cx="3701988" cy="2003008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A79882A4-4A2F-460B-862A-43CB031AB184}"/>
              </a:ext>
            </a:extLst>
          </p:cNvPr>
          <p:cNvGrpSpPr/>
          <p:nvPr/>
        </p:nvGrpSpPr>
        <p:grpSpPr>
          <a:xfrm>
            <a:off x="590058" y="220259"/>
            <a:ext cx="1745224" cy="1562490"/>
            <a:chOff x="130784" y="118028"/>
            <a:chExt cx="1745224" cy="156249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E8D69BCF-5AA7-4884-B513-2F83FE093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784" y="118028"/>
              <a:ext cx="1375773" cy="1121268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  <a:outerShdw blurRad="50800" dist="38100" algn="l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F4E03224-01FD-4795-89CC-98E89CAC4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97116" y="1021819"/>
              <a:ext cx="878892" cy="658699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</p:pic>
      </p:grpSp>
      <p:sp>
        <p:nvSpPr>
          <p:cNvPr id="18" name="頁尾預留位置 6">
            <a:extLst>
              <a:ext uri="{FF2B5EF4-FFF2-40B4-BE49-F238E27FC236}">
                <a16:creationId xmlns:a16="http://schemas.microsoft.com/office/drawing/2014/main" id="{0D5898C2-5FCE-42B4-915D-628BEC48F9AD}"/>
              </a:ext>
            </a:extLst>
          </p:cNvPr>
          <p:cNvSpPr txBox="1">
            <a:spLocks/>
          </p:cNvSpPr>
          <p:nvPr/>
        </p:nvSpPr>
        <p:spPr>
          <a:xfrm>
            <a:off x="-68145" y="6666608"/>
            <a:ext cx="9254836" cy="307777"/>
          </a:xfrm>
          <a:prstGeom prst="rect">
            <a:avLst/>
          </a:prstGeom>
          <a:solidFill>
            <a:srgbClr val="99CC00"/>
          </a:solidFill>
        </p:spPr>
        <p:txBody>
          <a:bodyPr rtlCol="0"/>
          <a:lstStyle>
            <a:defPPr rtl="0"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113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學年大業國小親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師座談會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8F9DF21-02B7-4FC3-B1D4-C0C99BADC8B6}"/>
              </a:ext>
            </a:extLst>
          </p:cNvPr>
          <p:cNvSpPr/>
          <p:nvPr/>
        </p:nvSpPr>
        <p:spPr>
          <a:xfrm>
            <a:off x="675093" y="6672651"/>
            <a:ext cx="12907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ED25E05-8C57-4CA2-A6EA-1EBF2CB41307}" type="datetime2">
              <a:rPr lang="zh-TW" altLang="en-US" sz="1400"/>
              <a:pPr/>
              <a:t>2024年9月6日</a:t>
            </a:fld>
            <a:endParaRPr lang="zh-TW" altLang="en-US" sz="1400" dirty="0"/>
          </a:p>
        </p:txBody>
      </p:sp>
      <p:sp>
        <p:nvSpPr>
          <p:cNvPr id="21" name="投影片編號版面配置區 3">
            <a:extLst>
              <a:ext uri="{FF2B5EF4-FFF2-40B4-BE49-F238E27FC236}">
                <a16:creationId xmlns:a16="http://schemas.microsoft.com/office/drawing/2014/main" id="{77B9E6E6-D640-424A-99DA-FA719E38FF5D}"/>
              </a:ext>
            </a:extLst>
          </p:cNvPr>
          <p:cNvSpPr txBox="1">
            <a:spLocks/>
          </p:cNvSpPr>
          <p:nvPr/>
        </p:nvSpPr>
        <p:spPr>
          <a:xfrm>
            <a:off x="43000" y="6665631"/>
            <a:ext cx="410402" cy="228600"/>
          </a:xfrm>
          <a:prstGeom prst="rect">
            <a:avLst/>
          </a:prstGeom>
        </p:spPr>
        <p:txBody>
          <a:bodyPr/>
          <a:lstStyle>
            <a:defPPr rtl="0"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altLang="zh-TW" sz="1400" smtClean="0">
                <a:solidFill>
                  <a:schemeClr val="accent6">
                    <a:lumMod val="10000"/>
                  </a:schemeClr>
                </a:solidFill>
              </a:rPr>
              <a:pPr/>
              <a:t>13</a:t>
            </a:fld>
            <a:endParaRPr lang="zh-TW" altLang="en-US" sz="14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id="{CB77B668-C259-4188-B8BF-C2CCE03EDFF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t="-1" r="2801" b="10600"/>
          <a:stretch/>
        </p:blipFill>
        <p:spPr>
          <a:xfrm rot="19622740">
            <a:off x="9043835" y="5357513"/>
            <a:ext cx="3686303" cy="2279791"/>
          </a:xfrm>
          <a:custGeom>
            <a:avLst/>
            <a:gdLst>
              <a:gd name="connsiteX0" fmla="*/ 4743355 w 6628787"/>
              <a:gd name="connsiteY0" fmla="*/ 0 h 4099567"/>
              <a:gd name="connsiteX1" fmla="*/ 6628787 w 6628787"/>
              <a:gd name="connsiteY1" fmla="*/ 1222278 h 4099567"/>
              <a:gd name="connsiteX2" fmla="*/ 4763512 w 6628787"/>
              <a:gd name="connsiteY2" fmla="*/ 4099567 h 4099567"/>
              <a:gd name="connsiteX3" fmla="*/ 0 w 6628787"/>
              <a:gd name="connsiteY3" fmla="*/ 1011501 h 4099567"/>
              <a:gd name="connsiteX4" fmla="*/ 655731 w 6628787"/>
              <a:gd name="connsiteY4" fmla="*/ 0 h 409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8787" h="4099567">
                <a:moveTo>
                  <a:pt x="4743355" y="0"/>
                </a:moveTo>
                <a:lnTo>
                  <a:pt x="6628787" y="1222278"/>
                </a:lnTo>
                <a:lnTo>
                  <a:pt x="4763512" y="4099567"/>
                </a:lnTo>
                <a:lnTo>
                  <a:pt x="0" y="1011501"/>
                </a:lnTo>
                <a:lnTo>
                  <a:pt x="655731" y="0"/>
                </a:lnTo>
                <a:close/>
              </a:path>
            </a:pathLst>
          </a:custGeom>
        </p:spPr>
      </p:pic>
      <p:pic>
        <p:nvPicPr>
          <p:cNvPr id="17" name="Picture 6" descr="æ ¡å¾½">
            <a:extLst>
              <a:ext uri="{FF2B5EF4-FFF2-40B4-BE49-F238E27FC236}">
                <a16:creationId xmlns:a16="http://schemas.microsoft.com/office/drawing/2014/main" id="{43B3AD22-6A56-4A5F-8F05-9AF51B145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" t="16333" r="43477" b="15408"/>
          <a:stretch>
            <a:fillRect/>
          </a:stretch>
        </p:blipFill>
        <p:spPr bwMode="auto">
          <a:xfrm>
            <a:off x="174166" y="2129382"/>
            <a:ext cx="466398" cy="43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5">
            <a:extLst>
              <a:ext uri="{FF2B5EF4-FFF2-40B4-BE49-F238E27FC236}">
                <a16:creationId xmlns:a16="http://schemas.microsoft.com/office/drawing/2014/main" id="{9B5AA9A2-F453-4CFF-88C2-4CDF2DBD4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62" y="2375171"/>
            <a:ext cx="2170103" cy="22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健康快樂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新大業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 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多元學習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創卓越</a:t>
            </a:r>
            <a:endParaRPr kumimoji="0" lang="zh-TW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9250D02-421A-445D-A643-E92EF495E5EF}"/>
              </a:ext>
            </a:extLst>
          </p:cNvPr>
          <p:cNvSpPr/>
          <p:nvPr/>
        </p:nvSpPr>
        <p:spPr>
          <a:xfrm>
            <a:off x="570562" y="2060652"/>
            <a:ext cx="2410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>
                <a:solidFill>
                  <a:srgbClr val="0000FF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桃園市大業國民小</a:t>
            </a:r>
            <a:r>
              <a:rPr lang="zh-TW" altLang="en-US" dirty="0">
                <a:solidFill>
                  <a:srgbClr val="0000FF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學</a:t>
            </a:r>
            <a:endParaRPr lang="zh-TW" altLang="en-US" dirty="0"/>
          </a:p>
        </p:txBody>
      </p:sp>
      <p:pic>
        <p:nvPicPr>
          <p:cNvPr id="8" name="大業國小113學年度閱讀推廣分享 (3)">
            <a:hlinkClick r:id="" action="ppaction://media"/>
            <a:extLst>
              <a:ext uri="{FF2B5EF4-FFF2-40B4-BE49-F238E27FC236}">
                <a16:creationId xmlns:a16="http://schemas.microsoft.com/office/drawing/2014/main" id="{CE638467-19A5-442F-93BA-9EEFFFCEDA5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6000" y="26380"/>
            <a:ext cx="12235000" cy="696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9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CF24BCB-1862-4FDF-A0AB-08AD3C3912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5000" cy="6960091"/>
          </a:xfrm>
          <a:prstGeom prst="rect">
            <a:avLst/>
          </a:prstGeom>
        </p:spPr>
      </p:pic>
      <p:graphicFrame>
        <p:nvGraphicFramePr>
          <p:cNvPr id="4" name="內容版面配置區 2">
            <a:extLst>
              <a:ext uri="{FF2B5EF4-FFF2-40B4-BE49-F238E27FC236}">
                <a16:creationId xmlns:a16="http://schemas.microsoft.com/office/drawing/2014/main" id="{1FAC3ADB-A74A-442C-B62E-005B0EB81534}"/>
              </a:ext>
            </a:extLst>
          </p:cNvPr>
          <p:cNvGraphicFramePr>
            <a:graphicFrameLocks/>
          </p:cNvGraphicFramePr>
          <p:nvPr/>
        </p:nvGraphicFramePr>
        <p:xfrm>
          <a:off x="453402" y="2686540"/>
          <a:ext cx="1499685" cy="3199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图片 13">
            <a:extLst>
              <a:ext uri="{FF2B5EF4-FFF2-40B4-BE49-F238E27FC236}">
                <a16:creationId xmlns:a16="http://schemas.microsoft.com/office/drawing/2014/main" id="{F981272F-D6C5-4AA5-8CB6-78E087E0DD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8" t="60114" r="42924" b="4711"/>
          <a:stretch/>
        </p:blipFill>
        <p:spPr>
          <a:xfrm>
            <a:off x="-68145" y="0"/>
            <a:ext cx="3701988" cy="2003008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A79882A4-4A2F-460B-862A-43CB031AB184}"/>
              </a:ext>
            </a:extLst>
          </p:cNvPr>
          <p:cNvGrpSpPr/>
          <p:nvPr/>
        </p:nvGrpSpPr>
        <p:grpSpPr>
          <a:xfrm>
            <a:off x="590058" y="220259"/>
            <a:ext cx="1745224" cy="1562490"/>
            <a:chOff x="130784" y="118028"/>
            <a:chExt cx="1745224" cy="156249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E8D69BCF-5AA7-4884-B513-2F83FE093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0784" y="118028"/>
              <a:ext cx="1375773" cy="1121268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  <a:outerShdw blurRad="50800" dist="38100" algn="l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F4E03224-01FD-4795-89CC-98E89CAC4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7116" y="1021819"/>
              <a:ext cx="878892" cy="658699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</p:pic>
      </p:grpSp>
      <p:sp>
        <p:nvSpPr>
          <p:cNvPr id="18" name="頁尾預留位置 6">
            <a:extLst>
              <a:ext uri="{FF2B5EF4-FFF2-40B4-BE49-F238E27FC236}">
                <a16:creationId xmlns:a16="http://schemas.microsoft.com/office/drawing/2014/main" id="{0D5898C2-5FCE-42B4-915D-628BEC48F9AD}"/>
              </a:ext>
            </a:extLst>
          </p:cNvPr>
          <p:cNvSpPr txBox="1">
            <a:spLocks/>
          </p:cNvSpPr>
          <p:nvPr/>
        </p:nvSpPr>
        <p:spPr>
          <a:xfrm>
            <a:off x="-68145" y="6666608"/>
            <a:ext cx="9254836" cy="307777"/>
          </a:xfrm>
          <a:prstGeom prst="rect">
            <a:avLst/>
          </a:prstGeom>
          <a:solidFill>
            <a:srgbClr val="99CC00"/>
          </a:solidFill>
        </p:spPr>
        <p:txBody>
          <a:bodyPr rtlCol="0"/>
          <a:lstStyle>
            <a:defPPr rtl="0"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113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學年大業國小親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師座談會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8F9DF21-02B7-4FC3-B1D4-C0C99BADC8B6}"/>
              </a:ext>
            </a:extLst>
          </p:cNvPr>
          <p:cNvSpPr/>
          <p:nvPr/>
        </p:nvSpPr>
        <p:spPr>
          <a:xfrm>
            <a:off x="675093" y="6672651"/>
            <a:ext cx="12907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ED25E05-8C57-4CA2-A6EA-1EBF2CB41307}" type="datetime2">
              <a:rPr lang="zh-TW" altLang="en-US" sz="1400"/>
              <a:pPr/>
              <a:t>2024年9月6日</a:t>
            </a:fld>
            <a:endParaRPr lang="zh-TW" altLang="en-US" sz="1400" dirty="0"/>
          </a:p>
        </p:txBody>
      </p:sp>
      <p:sp>
        <p:nvSpPr>
          <p:cNvPr id="21" name="投影片編號版面配置區 3">
            <a:extLst>
              <a:ext uri="{FF2B5EF4-FFF2-40B4-BE49-F238E27FC236}">
                <a16:creationId xmlns:a16="http://schemas.microsoft.com/office/drawing/2014/main" id="{77B9E6E6-D640-424A-99DA-FA719E38FF5D}"/>
              </a:ext>
            </a:extLst>
          </p:cNvPr>
          <p:cNvSpPr txBox="1">
            <a:spLocks/>
          </p:cNvSpPr>
          <p:nvPr/>
        </p:nvSpPr>
        <p:spPr>
          <a:xfrm>
            <a:off x="43000" y="6665631"/>
            <a:ext cx="410402" cy="228600"/>
          </a:xfrm>
          <a:prstGeom prst="rect">
            <a:avLst/>
          </a:prstGeom>
        </p:spPr>
        <p:txBody>
          <a:bodyPr/>
          <a:lstStyle>
            <a:defPPr rtl="0"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altLang="zh-TW" sz="1400" smtClean="0">
                <a:solidFill>
                  <a:schemeClr val="accent6">
                    <a:lumMod val="10000"/>
                  </a:schemeClr>
                </a:solidFill>
              </a:rPr>
              <a:pPr/>
              <a:t>14</a:t>
            </a:fld>
            <a:endParaRPr lang="zh-TW" altLang="en-US" sz="14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id="{CB77B668-C259-4188-B8BF-C2CCE03EDFF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t="-1" r="2801" b="10600"/>
          <a:stretch/>
        </p:blipFill>
        <p:spPr>
          <a:xfrm rot="19622740">
            <a:off x="9043835" y="5357513"/>
            <a:ext cx="3686303" cy="2279791"/>
          </a:xfrm>
          <a:custGeom>
            <a:avLst/>
            <a:gdLst>
              <a:gd name="connsiteX0" fmla="*/ 4743355 w 6628787"/>
              <a:gd name="connsiteY0" fmla="*/ 0 h 4099567"/>
              <a:gd name="connsiteX1" fmla="*/ 6628787 w 6628787"/>
              <a:gd name="connsiteY1" fmla="*/ 1222278 h 4099567"/>
              <a:gd name="connsiteX2" fmla="*/ 4763512 w 6628787"/>
              <a:gd name="connsiteY2" fmla="*/ 4099567 h 4099567"/>
              <a:gd name="connsiteX3" fmla="*/ 0 w 6628787"/>
              <a:gd name="connsiteY3" fmla="*/ 1011501 h 4099567"/>
              <a:gd name="connsiteX4" fmla="*/ 655731 w 6628787"/>
              <a:gd name="connsiteY4" fmla="*/ 0 h 409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8787" h="4099567">
                <a:moveTo>
                  <a:pt x="4743355" y="0"/>
                </a:moveTo>
                <a:lnTo>
                  <a:pt x="6628787" y="1222278"/>
                </a:lnTo>
                <a:lnTo>
                  <a:pt x="4763512" y="4099567"/>
                </a:lnTo>
                <a:lnTo>
                  <a:pt x="0" y="1011501"/>
                </a:lnTo>
                <a:lnTo>
                  <a:pt x="655731" y="0"/>
                </a:lnTo>
                <a:close/>
              </a:path>
            </a:pathLst>
          </a:custGeom>
        </p:spPr>
      </p:pic>
      <p:pic>
        <p:nvPicPr>
          <p:cNvPr id="17" name="Picture 6" descr="æ ¡å¾½">
            <a:extLst>
              <a:ext uri="{FF2B5EF4-FFF2-40B4-BE49-F238E27FC236}">
                <a16:creationId xmlns:a16="http://schemas.microsoft.com/office/drawing/2014/main" id="{43B3AD22-6A56-4A5F-8F05-9AF51B145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" t="16333" r="43477" b="15408"/>
          <a:stretch>
            <a:fillRect/>
          </a:stretch>
        </p:blipFill>
        <p:spPr bwMode="auto">
          <a:xfrm>
            <a:off x="174166" y="2129382"/>
            <a:ext cx="466398" cy="43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5">
            <a:extLst>
              <a:ext uri="{FF2B5EF4-FFF2-40B4-BE49-F238E27FC236}">
                <a16:creationId xmlns:a16="http://schemas.microsoft.com/office/drawing/2014/main" id="{9B5AA9A2-F453-4CFF-88C2-4CDF2DBD4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62" y="2375171"/>
            <a:ext cx="2170103" cy="22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健康快樂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新大業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 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多元學習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創卓越</a:t>
            </a:r>
            <a:endParaRPr kumimoji="0" lang="zh-TW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9250D02-421A-445D-A643-E92EF495E5EF}"/>
              </a:ext>
            </a:extLst>
          </p:cNvPr>
          <p:cNvSpPr/>
          <p:nvPr/>
        </p:nvSpPr>
        <p:spPr>
          <a:xfrm>
            <a:off x="570562" y="2060652"/>
            <a:ext cx="2410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>
                <a:solidFill>
                  <a:srgbClr val="0000FF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桃園市大業國小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9F24D6F-132A-4AD7-80B2-CB772EAAE9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223" y="124365"/>
            <a:ext cx="7057242" cy="6527949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E2DD4092-CF16-4410-9977-54C773E51A68}"/>
              </a:ext>
            </a:extLst>
          </p:cNvPr>
          <p:cNvSpPr txBox="1"/>
          <p:nvPr/>
        </p:nvSpPr>
        <p:spPr>
          <a:xfrm>
            <a:off x="4238575" y="1647913"/>
            <a:ext cx="525657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b="1" dirty="0">
                <a:solidFill>
                  <a:srgbClr val="3C1A56"/>
                </a:solidFill>
                <a:latin typeface="文鼎新藝體" panose="040B0A09000000000000" pitchFamily="81" charset="-120"/>
                <a:ea typeface="文鼎新藝體" panose="040B0A09000000000000" pitchFamily="81" charset="-120"/>
              </a:rPr>
              <a:t>教務處</a:t>
            </a:r>
            <a:endParaRPr lang="en-US" altLang="zh-TW" sz="8000" b="1" dirty="0">
              <a:solidFill>
                <a:srgbClr val="3C1A56"/>
              </a:solidFill>
              <a:latin typeface="文鼎新藝體" panose="040B0A09000000000000" pitchFamily="81" charset="-120"/>
              <a:ea typeface="文鼎新藝體" panose="040B0A09000000000000" pitchFamily="81" charset="-120"/>
            </a:endParaRPr>
          </a:p>
          <a:p>
            <a:pPr algn="ctr"/>
            <a:r>
              <a:rPr lang="zh-TW" altLang="en-US" sz="8000" b="1" dirty="0">
                <a:solidFill>
                  <a:srgbClr val="3C1A56"/>
                </a:solidFill>
                <a:latin typeface="文鼎新藝體" panose="040B0A09000000000000" pitchFamily="81" charset="-120"/>
                <a:ea typeface="文鼎新藝體" panose="040B0A09000000000000" pitchFamily="81" charset="-120"/>
              </a:rPr>
              <a:t>謝謝大家</a:t>
            </a:r>
            <a:endParaRPr lang="en-US" altLang="zh-TW" sz="8000" dirty="0">
              <a:solidFill>
                <a:srgbClr val="3C1A56"/>
              </a:solidFill>
              <a:latin typeface="文鼎新藝體" panose="040B0A09000000000000" pitchFamily="81" charset="-120"/>
              <a:ea typeface="文鼎新藝體" panose="040B0A09000000000000" pitchFamily="81" charset="-120"/>
              <a:sym typeface="Wingdings 2" panose="05020102010507070707" pitchFamily="18" charset="2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                  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02345A7-758F-41E1-8103-63EFF2D9CC3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849" y="4379780"/>
            <a:ext cx="2057678" cy="1749026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1F8AE321-E729-406F-8D16-B7ED0157E47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472" y="357219"/>
            <a:ext cx="1158010" cy="98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9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521ABD9-0752-4E82-BF9F-900A98F989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D37DCF8-4393-446A-95E5-3455FB9E3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4BC8693-98BB-45C7-99F1-D4C330A974D1}"/>
              </a:ext>
            </a:extLst>
          </p:cNvPr>
          <p:cNvSpPr txBox="1"/>
          <p:nvPr/>
        </p:nvSpPr>
        <p:spPr>
          <a:xfrm>
            <a:off x="5930282" y="3313591"/>
            <a:ext cx="5299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rgbClr val="FFFFCC"/>
                </a:solidFill>
                <a:latin typeface="王漢宗綜藝體繁" panose="02000500000000000000" pitchFamily="2" charset="-120"/>
                <a:ea typeface="王漢宗綜藝體繁" panose="02000500000000000000" pitchFamily="2" charset="-120"/>
              </a:rPr>
              <a:t>教務處宣導事項</a:t>
            </a:r>
          </a:p>
        </p:txBody>
      </p:sp>
    </p:spTree>
    <p:extLst>
      <p:ext uri="{BB962C8B-B14F-4D97-AF65-F5344CB8AC3E}">
        <p14:creationId xmlns:p14="http://schemas.microsoft.com/office/powerpoint/2010/main" val="2720920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CF24BCB-1862-4FDF-A0AB-08AD3C3912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45" y="14294"/>
            <a:ext cx="12235000" cy="6960091"/>
          </a:xfrm>
          <a:prstGeom prst="rect">
            <a:avLst/>
          </a:prstGeom>
        </p:spPr>
      </p:pic>
      <p:graphicFrame>
        <p:nvGraphicFramePr>
          <p:cNvPr id="4" name="內容版面配置區 2">
            <a:extLst>
              <a:ext uri="{FF2B5EF4-FFF2-40B4-BE49-F238E27FC236}">
                <a16:creationId xmlns:a16="http://schemas.microsoft.com/office/drawing/2014/main" id="{1FAC3ADB-A74A-442C-B62E-005B0EB815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6438958"/>
              </p:ext>
            </p:extLst>
          </p:nvPr>
        </p:nvGraphicFramePr>
        <p:xfrm>
          <a:off x="453402" y="2686540"/>
          <a:ext cx="1499685" cy="3199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图片 13">
            <a:extLst>
              <a:ext uri="{FF2B5EF4-FFF2-40B4-BE49-F238E27FC236}">
                <a16:creationId xmlns:a16="http://schemas.microsoft.com/office/drawing/2014/main" id="{F981272F-D6C5-4AA5-8CB6-78E087E0DD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8" t="60114" r="42924" b="4711"/>
          <a:stretch/>
        </p:blipFill>
        <p:spPr>
          <a:xfrm>
            <a:off x="0" y="-31069"/>
            <a:ext cx="3701988" cy="2003008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A79882A4-4A2F-460B-862A-43CB031AB184}"/>
              </a:ext>
            </a:extLst>
          </p:cNvPr>
          <p:cNvGrpSpPr/>
          <p:nvPr/>
        </p:nvGrpSpPr>
        <p:grpSpPr>
          <a:xfrm>
            <a:off x="590058" y="220259"/>
            <a:ext cx="1745224" cy="1562490"/>
            <a:chOff x="130784" y="118028"/>
            <a:chExt cx="1745224" cy="156249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E8D69BCF-5AA7-4884-B513-2F83FE093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0784" y="118028"/>
              <a:ext cx="1375773" cy="1121268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  <a:outerShdw blurRad="50800" dist="38100" algn="l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F4E03224-01FD-4795-89CC-98E89CAC4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7116" y="1021819"/>
              <a:ext cx="878892" cy="658699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</p:pic>
      </p:grpSp>
      <p:sp>
        <p:nvSpPr>
          <p:cNvPr id="18" name="頁尾預留位置 6">
            <a:extLst>
              <a:ext uri="{FF2B5EF4-FFF2-40B4-BE49-F238E27FC236}">
                <a16:creationId xmlns:a16="http://schemas.microsoft.com/office/drawing/2014/main" id="{0D5898C2-5FCE-42B4-915D-628BEC48F9AD}"/>
              </a:ext>
            </a:extLst>
          </p:cNvPr>
          <p:cNvSpPr txBox="1">
            <a:spLocks/>
          </p:cNvSpPr>
          <p:nvPr/>
        </p:nvSpPr>
        <p:spPr>
          <a:xfrm>
            <a:off x="-68145" y="6666608"/>
            <a:ext cx="9254836" cy="307777"/>
          </a:xfrm>
          <a:prstGeom prst="rect">
            <a:avLst/>
          </a:prstGeom>
          <a:solidFill>
            <a:srgbClr val="99CC00"/>
          </a:solidFill>
        </p:spPr>
        <p:txBody>
          <a:bodyPr rtlCol="0"/>
          <a:lstStyle>
            <a:defPPr rtl="0"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113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學年大業國小親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師座談會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8F9DF21-02B7-4FC3-B1D4-C0C99BADC8B6}"/>
              </a:ext>
            </a:extLst>
          </p:cNvPr>
          <p:cNvSpPr/>
          <p:nvPr/>
        </p:nvSpPr>
        <p:spPr>
          <a:xfrm>
            <a:off x="675093" y="6672651"/>
            <a:ext cx="12907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ED25E05-8C57-4CA2-A6EA-1EBF2CB41307}" type="datetime2">
              <a:rPr lang="zh-TW" altLang="en-US" sz="1400"/>
              <a:pPr/>
              <a:t>2024年9月6日</a:t>
            </a:fld>
            <a:endParaRPr lang="zh-TW" altLang="en-US" sz="1400" dirty="0"/>
          </a:p>
        </p:txBody>
      </p:sp>
      <p:sp>
        <p:nvSpPr>
          <p:cNvPr id="21" name="投影片編號版面配置區 3">
            <a:extLst>
              <a:ext uri="{FF2B5EF4-FFF2-40B4-BE49-F238E27FC236}">
                <a16:creationId xmlns:a16="http://schemas.microsoft.com/office/drawing/2014/main" id="{77B9E6E6-D640-424A-99DA-FA719E38FF5D}"/>
              </a:ext>
            </a:extLst>
          </p:cNvPr>
          <p:cNvSpPr txBox="1">
            <a:spLocks/>
          </p:cNvSpPr>
          <p:nvPr/>
        </p:nvSpPr>
        <p:spPr>
          <a:xfrm>
            <a:off x="43000" y="6665631"/>
            <a:ext cx="410402" cy="228600"/>
          </a:xfrm>
          <a:prstGeom prst="rect">
            <a:avLst/>
          </a:prstGeom>
        </p:spPr>
        <p:txBody>
          <a:bodyPr/>
          <a:lstStyle>
            <a:defPPr rtl="0"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altLang="zh-TW" sz="1400" smtClean="0">
                <a:solidFill>
                  <a:schemeClr val="accent6">
                    <a:lumMod val="10000"/>
                  </a:schemeClr>
                </a:solidFill>
              </a:rPr>
              <a:pPr/>
              <a:t>3</a:t>
            </a:fld>
            <a:endParaRPr lang="zh-TW" altLang="en-US" sz="14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id="{CB77B668-C259-4188-B8BF-C2CCE03EDFF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t="-1" r="2801" b="10600"/>
          <a:stretch/>
        </p:blipFill>
        <p:spPr>
          <a:xfrm rot="19622740">
            <a:off x="9043835" y="5357513"/>
            <a:ext cx="3686303" cy="2279791"/>
          </a:xfrm>
          <a:custGeom>
            <a:avLst/>
            <a:gdLst>
              <a:gd name="connsiteX0" fmla="*/ 4743355 w 6628787"/>
              <a:gd name="connsiteY0" fmla="*/ 0 h 4099567"/>
              <a:gd name="connsiteX1" fmla="*/ 6628787 w 6628787"/>
              <a:gd name="connsiteY1" fmla="*/ 1222278 h 4099567"/>
              <a:gd name="connsiteX2" fmla="*/ 4763512 w 6628787"/>
              <a:gd name="connsiteY2" fmla="*/ 4099567 h 4099567"/>
              <a:gd name="connsiteX3" fmla="*/ 0 w 6628787"/>
              <a:gd name="connsiteY3" fmla="*/ 1011501 h 4099567"/>
              <a:gd name="connsiteX4" fmla="*/ 655731 w 6628787"/>
              <a:gd name="connsiteY4" fmla="*/ 0 h 409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8787" h="4099567">
                <a:moveTo>
                  <a:pt x="4743355" y="0"/>
                </a:moveTo>
                <a:lnTo>
                  <a:pt x="6628787" y="1222278"/>
                </a:lnTo>
                <a:lnTo>
                  <a:pt x="4763512" y="4099567"/>
                </a:lnTo>
                <a:lnTo>
                  <a:pt x="0" y="1011501"/>
                </a:lnTo>
                <a:lnTo>
                  <a:pt x="655731" y="0"/>
                </a:lnTo>
                <a:close/>
              </a:path>
            </a:pathLst>
          </a:custGeom>
        </p:spPr>
      </p:pic>
      <p:pic>
        <p:nvPicPr>
          <p:cNvPr id="17" name="Picture 6" descr="æ ¡å¾½">
            <a:extLst>
              <a:ext uri="{FF2B5EF4-FFF2-40B4-BE49-F238E27FC236}">
                <a16:creationId xmlns:a16="http://schemas.microsoft.com/office/drawing/2014/main" id="{43B3AD22-6A56-4A5F-8F05-9AF51B145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" t="16333" r="43477" b="15408"/>
          <a:stretch>
            <a:fillRect/>
          </a:stretch>
        </p:blipFill>
        <p:spPr bwMode="auto">
          <a:xfrm>
            <a:off x="174166" y="2129382"/>
            <a:ext cx="466398" cy="43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5">
            <a:extLst>
              <a:ext uri="{FF2B5EF4-FFF2-40B4-BE49-F238E27FC236}">
                <a16:creationId xmlns:a16="http://schemas.microsoft.com/office/drawing/2014/main" id="{9B5AA9A2-F453-4CFF-88C2-4CDF2DBD4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62" y="2375171"/>
            <a:ext cx="2170103" cy="22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健康快樂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新大業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 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多元學習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創卓越</a:t>
            </a:r>
            <a:endParaRPr kumimoji="0" lang="zh-TW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9250D02-421A-445D-A643-E92EF495E5EF}"/>
              </a:ext>
            </a:extLst>
          </p:cNvPr>
          <p:cNvSpPr/>
          <p:nvPr/>
        </p:nvSpPr>
        <p:spPr>
          <a:xfrm>
            <a:off x="570562" y="2060652"/>
            <a:ext cx="2410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>
                <a:solidFill>
                  <a:srgbClr val="0000FF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桃園市大業國小</a:t>
            </a:r>
            <a:endParaRPr lang="zh-TW" altLang="en-US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1025C09D-6B7C-4754-AB81-21029E1FCFE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8" t="-553" r="45932" b="553"/>
          <a:stretch/>
        </p:blipFill>
        <p:spPr>
          <a:xfrm>
            <a:off x="4161048" y="-22113"/>
            <a:ext cx="4181482" cy="1879122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94200653-C304-4922-A428-3FC8F95CC8C1}"/>
              </a:ext>
            </a:extLst>
          </p:cNvPr>
          <p:cNvSpPr txBox="1"/>
          <p:nvPr/>
        </p:nvSpPr>
        <p:spPr>
          <a:xfrm>
            <a:off x="4854371" y="917448"/>
            <a:ext cx="294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i="0" u="none" strike="noStrike" kern="1200" cap="none" spc="0" normalizeH="0" baseline="0" noProof="0" dirty="0">
                <a:ln>
                  <a:noFill/>
                </a:ln>
                <a:solidFill>
                  <a:srgbClr val="3C1A56"/>
                </a:solidFill>
                <a:effectLst/>
                <a:uLnTx/>
                <a:uFillTx/>
                <a:latin typeface="文鼎新藝體" panose="040B0A09000000000000" pitchFamily="81" charset="-120"/>
                <a:ea typeface="文鼎新藝體" panose="040B0A09000000000000" pitchFamily="81" charset="-120"/>
              </a:rPr>
              <a:t>學生學習評量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21F7E682-2E23-480F-A449-401BE5B91B56}"/>
              </a:ext>
            </a:extLst>
          </p:cNvPr>
          <p:cNvSpPr txBox="1"/>
          <p:nvPr/>
        </p:nvSpPr>
        <p:spPr>
          <a:xfrm>
            <a:off x="4115349" y="1751937"/>
            <a:ext cx="817183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FF6600"/>
                </a:solidFill>
                <a:latin typeface="文鼎新藝體" panose="040B0A09000000000000" pitchFamily="81" charset="-120"/>
                <a:ea typeface="文鼎新藝體" panose="040B0A09000000000000" pitchFamily="81" charset="-120"/>
              </a:rPr>
              <a:t>平時成績</a:t>
            </a:r>
            <a:r>
              <a:rPr lang="zh-TW" altLang="en-US" sz="5400" dirty="0">
                <a:latin typeface="文鼎新藝體" panose="040B0A09000000000000" pitchFamily="81" charset="-120"/>
                <a:ea typeface="文鼎新藝體" panose="040B0A09000000000000" pitchFamily="81" charset="-120"/>
              </a:rPr>
              <a:t>：</a:t>
            </a:r>
            <a:r>
              <a:rPr lang="en-US" altLang="zh-TW" sz="5400" dirty="0">
                <a:latin typeface="文鼎新藝體" panose="040B0A09000000000000" pitchFamily="81" charset="-120"/>
                <a:ea typeface="文鼎新藝體" panose="040B0A09000000000000" pitchFamily="81" charset="-120"/>
              </a:rPr>
              <a:t>60</a:t>
            </a:r>
            <a:r>
              <a:rPr lang="zh-TW" altLang="en-US" sz="5400" dirty="0">
                <a:latin typeface="文鼎新藝體" panose="040B0A09000000000000" pitchFamily="81" charset="-120"/>
                <a:ea typeface="文鼎新藝體" panose="040B0A09000000000000" pitchFamily="81" charset="-120"/>
              </a:rPr>
              <a:t> </a:t>
            </a:r>
            <a:r>
              <a:rPr lang="en-US" altLang="zh-TW" sz="5400" dirty="0">
                <a:latin typeface="文鼎新藝體" panose="040B0A09000000000000" pitchFamily="81" charset="-120"/>
                <a:ea typeface="文鼎新藝體" panose="040B0A09000000000000" pitchFamily="81" charset="-120"/>
              </a:rPr>
              <a:t>%</a:t>
            </a:r>
          </a:p>
          <a:p>
            <a:r>
              <a:rPr lang="zh-TW" altLang="en-US" sz="5400" b="1" dirty="0">
                <a:solidFill>
                  <a:srgbClr val="FF6600"/>
                </a:solidFill>
                <a:latin typeface="文鼎新藝體" panose="040B0A09000000000000" pitchFamily="81" charset="-120"/>
                <a:ea typeface="文鼎新藝體" panose="040B0A09000000000000" pitchFamily="81" charset="-120"/>
              </a:rPr>
              <a:t>定期評量</a:t>
            </a:r>
            <a:r>
              <a:rPr lang="zh-TW" altLang="en-US" sz="5400" dirty="0">
                <a:latin typeface="文鼎新藝體" panose="040B0A09000000000000" pitchFamily="81" charset="-120"/>
                <a:ea typeface="文鼎新藝體" panose="040B0A09000000000000" pitchFamily="81" charset="-120"/>
              </a:rPr>
              <a:t>：</a:t>
            </a:r>
            <a:r>
              <a:rPr lang="en-US" altLang="zh-TW" sz="5400" dirty="0">
                <a:latin typeface="文鼎新藝體" panose="040B0A09000000000000" pitchFamily="81" charset="-120"/>
                <a:ea typeface="文鼎新藝體" panose="040B0A09000000000000" pitchFamily="81" charset="-120"/>
              </a:rPr>
              <a:t>40</a:t>
            </a:r>
            <a:r>
              <a:rPr lang="zh-TW" altLang="en-US" sz="5400" dirty="0">
                <a:latin typeface="文鼎新藝體" panose="040B0A09000000000000" pitchFamily="81" charset="-120"/>
                <a:ea typeface="文鼎新藝體" panose="040B0A09000000000000" pitchFamily="81" charset="-120"/>
              </a:rPr>
              <a:t> </a:t>
            </a:r>
            <a:r>
              <a:rPr lang="en-US" altLang="zh-TW" sz="5400" dirty="0">
                <a:latin typeface="文鼎新藝體" panose="040B0A09000000000000" pitchFamily="81" charset="-120"/>
                <a:ea typeface="文鼎新藝體" panose="040B0A09000000000000" pitchFamily="81" charset="-120"/>
              </a:rPr>
              <a:t>%</a:t>
            </a:r>
            <a:endParaRPr lang="en-US" altLang="zh-TW" sz="5400" dirty="0">
              <a:latin typeface="文鼎新藝體" panose="040B0A09000000000000" pitchFamily="81" charset="-120"/>
              <a:ea typeface="文鼎新藝體" panose="040B0A09000000000000" pitchFamily="81" charset="-120"/>
              <a:sym typeface="Wingdings 2" panose="05020102010507070707" pitchFamily="18" charset="2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                  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3CAF4CB3-FF8A-4868-9857-64403D39EA32}"/>
              </a:ext>
            </a:extLst>
          </p:cNvPr>
          <p:cNvSpPr txBox="1"/>
          <p:nvPr/>
        </p:nvSpPr>
        <p:spPr>
          <a:xfrm>
            <a:off x="2740665" y="3773615"/>
            <a:ext cx="81718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4000" b="0" i="0" dirty="0">
                <a:solidFill>
                  <a:schemeClr val="accent3">
                    <a:lumMod val="25000"/>
                  </a:schemeClr>
                </a:solidFill>
                <a:effectLst/>
                <a:latin typeface="文鼎新藝體" panose="040B0A09000000000000" pitchFamily="81" charset="-120"/>
                <a:ea typeface="文鼎新藝體" panose="040B0A09000000000000" pitchFamily="81" charset="-120"/>
              </a:rPr>
              <a:t>領域學習課程之評量結果，應以優、甲、乙、丙、丁之等第，呈現各領域學習課程學生之全學期學習表現。</a:t>
            </a:r>
          </a:p>
        </p:txBody>
      </p:sp>
    </p:spTree>
    <p:extLst>
      <p:ext uri="{BB962C8B-B14F-4D97-AF65-F5344CB8AC3E}">
        <p14:creationId xmlns:p14="http://schemas.microsoft.com/office/powerpoint/2010/main" val="28413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CF24BCB-1862-4FDF-A0AB-08AD3C3912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45" y="14294"/>
            <a:ext cx="12235000" cy="6960091"/>
          </a:xfrm>
          <a:prstGeom prst="rect">
            <a:avLst/>
          </a:prstGeom>
        </p:spPr>
      </p:pic>
      <p:graphicFrame>
        <p:nvGraphicFramePr>
          <p:cNvPr id="4" name="內容版面配置區 2">
            <a:extLst>
              <a:ext uri="{FF2B5EF4-FFF2-40B4-BE49-F238E27FC236}">
                <a16:creationId xmlns:a16="http://schemas.microsoft.com/office/drawing/2014/main" id="{1FAC3ADB-A74A-442C-B62E-005B0EB81534}"/>
              </a:ext>
            </a:extLst>
          </p:cNvPr>
          <p:cNvGraphicFramePr>
            <a:graphicFrameLocks/>
          </p:cNvGraphicFramePr>
          <p:nvPr/>
        </p:nvGraphicFramePr>
        <p:xfrm>
          <a:off x="453402" y="2686540"/>
          <a:ext cx="1499685" cy="3199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图片 13">
            <a:extLst>
              <a:ext uri="{FF2B5EF4-FFF2-40B4-BE49-F238E27FC236}">
                <a16:creationId xmlns:a16="http://schemas.microsoft.com/office/drawing/2014/main" id="{F981272F-D6C5-4AA5-8CB6-78E087E0DD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8" t="60114" r="42924" b="4711"/>
          <a:stretch/>
        </p:blipFill>
        <p:spPr>
          <a:xfrm>
            <a:off x="-68145" y="0"/>
            <a:ext cx="3701988" cy="2003008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A79882A4-4A2F-460B-862A-43CB031AB184}"/>
              </a:ext>
            </a:extLst>
          </p:cNvPr>
          <p:cNvGrpSpPr/>
          <p:nvPr/>
        </p:nvGrpSpPr>
        <p:grpSpPr>
          <a:xfrm>
            <a:off x="590058" y="220259"/>
            <a:ext cx="1745224" cy="1562490"/>
            <a:chOff x="130784" y="118028"/>
            <a:chExt cx="1745224" cy="156249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E8D69BCF-5AA7-4884-B513-2F83FE093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0784" y="118028"/>
              <a:ext cx="1375773" cy="1121268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  <a:outerShdw blurRad="50800" dist="38100" algn="l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F4E03224-01FD-4795-89CC-98E89CAC4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7116" y="1021819"/>
              <a:ext cx="878892" cy="658699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</p:pic>
      </p:grpSp>
      <p:sp>
        <p:nvSpPr>
          <p:cNvPr id="18" name="頁尾預留位置 6">
            <a:extLst>
              <a:ext uri="{FF2B5EF4-FFF2-40B4-BE49-F238E27FC236}">
                <a16:creationId xmlns:a16="http://schemas.microsoft.com/office/drawing/2014/main" id="{0D5898C2-5FCE-42B4-915D-628BEC48F9AD}"/>
              </a:ext>
            </a:extLst>
          </p:cNvPr>
          <p:cNvSpPr txBox="1">
            <a:spLocks/>
          </p:cNvSpPr>
          <p:nvPr/>
        </p:nvSpPr>
        <p:spPr>
          <a:xfrm>
            <a:off x="-68145" y="6666608"/>
            <a:ext cx="9254836" cy="307777"/>
          </a:xfrm>
          <a:prstGeom prst="rect">
            <a:avLst/>
          </a:prstGeom>
          <a:solidFill>
            <a:srgbClr val="99CC00"/>
          </a:solidFill>
        </p:spPr>
        <p:txBody>
          <a:bodyPr rtlCol="0"/>
          <a:lstStyle>
            <a:defPPr rtl="0"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113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學年大業國小親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師座談會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8F9DF21-02B7-4FC3-B1D4-C0C99BADC8B6}"/>
              </a:ext>
            </a:extLst>
          </p:cNvPr>
          <p:cNvSpPr/>
          <p:nvPr/>
        </p:nvSpPr>
        <p:spPr>
          <a:xfrm>
            <a:off x="675093" y="6672651"/>
            <a:ext cx="12907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ED25E05-8C57-4CA2-A6EA-1EBF2CB41307}" type="datetime2">
              <a:rPr lang="zh-TW" altLang="en-US" sz="1400"/>
              <a:pPr/>
              <a:t>2024年9月6日</a:t>
            </a:fld>
            <a:endParaRPr lang="zh-TW" altLang="en-US" sz="1400" dirty="0"/>
          </a:p>
        </p:txBody>
      </p:sp>
      <p:sp>
        <p:nvSpPr>
          <p:cNvPr id="21" name="投影片編號版面配置區 3">
            <a:extLst>
              <a:ext uri="{FF2B5EF4-FFF2-40B4-BE49-F238E27FC236}">
                <a16:creationId xmlns:a16="http://schemas.microsoft.com/office/drawing/2014/main" id="{77B9E6E6-D640-424A-99DA-FA719E38FF5D}"/>
              </a:ext>
            </a:extLst>
          </p:cNvPr>
          <p:cNvSpPr txBox="1">
            <a:spLocks/>
          </p:cNvSpPr>
          <p:nvPr/>
        </p:nvSpPr>
        <p:spPr>
          <a:xfrm>
            <a:off x="43000" y="6665631"/>
            <a:ext cx="410402" cy="228600"/>
          </a:xfrm>
          <a:prstGeom prst="rect">
            <a:avLst/>
          </a:prstGeom>
        </p:spPr>
        <p:txBody>
          <a:bodyPr/>
          <a:lstStyle>
            <a:defPPr rtl="0"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altLang="zh-TW" sz="1400" smtClean="0">
                <a:solidFill>
                  <a:schemeClr val="accent6">
                    <a:lumMod val="10000"/>
                  </a:schemeClr>
                </a:solidFill>
              </a:rPr>
              <a:pPr/>
              <a:t>4</a:t>
            </a:fld>
            <a:endParaRPr lang="zh-TW" altLang="en-US" sz="14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id="{CB77B668-C259-4188-B8BF-C2CCE03EDFF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t="-1" r="2801" b="10600"/>
          <a:stretch/>
        </p:blipFill>
        <p:spPr>
          <a:xfrm rot="19622740">
            <a:off x="9043835" y="5357513"/>
            <a:ext cx="3686303" cy="2279791"/>
          </a:xfrm>
          <a:custGeom>
            <a:avLst/>
            <a:gdLst>
              <a:gd name="connsiteX0" fmla="*/ 4743355 w 6628787"/>
              <a:gd name="connsiteY0" fmla="*/ 0 h 4099567"/>
              <a:gd name="connsiteX1" fmla="*/ 6628787 w 6628787"/>
              <a:gd name="connsiteY1" fmla="*/ 1222278 h 4099567"/>
              <a:gd name="connsiteX2" fmla="*/ 4763512 w 6628787"/>
              <a:gd name="connsiteY2" fmla="*/ 4099567 h 4099567"/>
              <a:gd name="connsiteX3" fmla="*/ 0 w 6628787"/>
              <a:gd name="connsiteY3" fmla="*/ 1011501 h 4099567"/>
              <a:gd name="connsiteX4" fmla="*/ 655731 w 6628787"/>
              <a:gd name="connsiteY4" fmla="*/ 0 h 409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8787" h="4099567">
                <a:moveTo>
                  <a:pt x="4743355" y="0"/>
                </a:moveTo>
                <a:lnTo>
                  <a:pt x="6628787" y="1222278"/>
                </a:lnTo>
                <a:lnTo>
                  <a:pt x="4763512" y="4099567"/>
                </a:lnTo>
                <a:lnTo>
                  <a:pt x="0" y="1011501"/>
                </a:lnTo>
                <a:lnTo>
                  <a:pt x="655731" y="0"/>
                </a:lnTo>
                <a:close/>
              </a:path>
            </a:pathLst>
          </a:custGeom>
        </p:spPr>
      </p:pic>
      <p:pic>
        <p:nvPicPr>
          <p:cNvPr id="17" name="Picture 6" descr="æ ¡å¾½">
            <a:extLst>
              <a:ext uri="{FF2B5EF4-FFF2-40B4-BE49-F238E27FC236}">
                <a16:creationId xmlns:a16="http://schemas.microsoft.com/office/drawing/2014/main" id="{43B3AD22-6A56-4A5F-8F05-9AF51B145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" t="16333" r="43477" b="15408"/>
          <a:stretch>
            <a:fillRect/>
          </a:stretch>
        </p:blipFill>
        <p:spPr bwMode="auto">
          <a:xfrm>
            <a:off x="174166" y="2129382"/>
            <a:ext cx="466398" cy="43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5">
            <a:extLst>
              <a:ext uri="{FF2B5EF4-FFF2-40B4-BE49-F238E27FC236}">
                <a16:creationId xmlns:a16="http://schemas.microsoft.com/office/drawing/2014/main" id="{9B5AA9A2-F453-4CFF-88C2-4CDF2DBD4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62" y="2375171"/>
            <a:ext cx="2170103" cy="22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健康快樂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新大業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 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多元學習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創卓越</a:t>
            </a:r>
            <a:endParaRPr kumimoji="0" lang="zh-TW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9250D02-421A-445D-A643-E92EF495E5EF}"/>
              </a:ext>
            </a:extLst>
          </p:cNvPr>
          <p:cNvSpPr/>
          <p:nvPr/>
        </p:nvSpPr>
        <p:spPr>
          <a:xfrm>
            <a:off x="570562" y="2060652"/>
            <a:ext cx="2410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>
                <a:solidFill>
                  <a:srgbClr val="0000FF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桃園市大業國小</a:t>
            </a:r>
            <a:endParaRPr lang="zh-TW" altLang="en-US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1025C09D-6B7C-4754-AB81-21029E1FCFE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8" t="-553" r="45932" b="553"/>
          <a:stretch/>
        </p:blipFill>
        <p:spPr>
          <a:xfrm>
            <a:off x="4161048" y="-22113"/>
            <a:ext cx="4181482" cy="1879122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94200653-C304-4922-A428-3FC8F95CC8C1}"/>
              </a:ext>
            </a:extLst>
          </p:cNvPr>
          <p:cNvSpPr txBox="1"/>
          <p:nvPr/>
        </p:nvSpPr>
        <p:spPr>
          <a:xfrm>
            <a:off x="4854371" y="917448"/>
            <a:ext cx="294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i="0" u="none" strike="noStrike" kern="1200" cap="none" spc="0" normalizeH="0" baseline="0" noProof="0" dirty="0">
                <a:ln>
                  <a:noFill/>
                </a:ln>
                <a:solidFill>
                  <a:srgbClr val="3C1A56"/>
                </a:solidFill>
                <a:effectLst/>
                <a:uLnTx/>
                <a:uFillTx/>
                <a:latin typeface="文鼎新藝體" panose="040B0A09000000000000" pitchFamily="81" charset="-120"/>
                <a:ea typeface="文鼎新藝體" panose="040B0A09000000000000" pitchFamily="81" charset="-120"/>
              </a:rPr>
              <a:t>學生學習評量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3CAF4CB3-FF8A-4868-9857-64403D39EA32}"/>
              </a:ext>
            </a:extLst>
          </p:cNvPr>
          <p:cNvSpPr txBox="1"/>
          <p:nvPr/>
        </p:nvSpPr>
        <p:spPr>
          <a:xfrm>
            <a:off x="2755298" y="1782749"/>
            <a:ext cx="914546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5400" b="0" i="0" dirty="0">
                <a:solidFill>
                  <a:srgbClr val="FF0000"/>
                </a:solidFill>
                <a:effectLst/>
                <a:latin typeface="文鼎新藝體" panose="040B0A09000000000000" pitchFamily="81" charset="-120"/>
                <a:ea typeface="文鼎新藝體" panose="040B0A09000000000000" pitchFamily="81" charset="-120"/>
              </a:rPr>
              <a:t>   等第與分數之轉換如下：</a:t>
            </a:r>
          </a:p>
          <a:p>
            <a:pPr algn="l"/>
            <a:r>
              <a:rPr lang="zh-TW" altLang="en-US" sz="4400" b="0" i="0" dirty="0">
                <a:solidFill>
                  <a:schemeClr val="accent2">
                    <a:lumMod val="25000"/>
                  </a:schemeClr>
                </a:solidFill>
                <a:effectLst/>
                <a:latin typeface="文鼎新藝體" panose="040B0A09000000000000" pitchFamily="81" charset="-120"/>
                <a:ea typeface="文鼎新藝體" panose="040B0A09000000000000" pitchFamily="81" charset="-120"/>
              </a:rPr>
              <a:t>一、優等：九十分以上。</a:t>
            </a:r>
          </a:p>
          <a:p>
            <a:pPr algn="l"/>
            <a:r>
              <a:rPr lang="zh-TW" altLang="en-US" sz="4400" b="0" i="0" dirty="0">
                <a:solidFill>
                  <a:schemeClr val="accent2">
                    <a:lumMod val="25000"/>
                  </a:schemeClr>
                </a:solidFill>
                <a:effectLst/>
                <a:latin typeface="文鼎新藝體" panose="040B0A09000000000000" pitchFamily="81" charset="-120"/>
                <a:ea typeface="文鼎新藝體" panose="040B0A09000000000000" pitchFamily="81" charset="-120"/>
              </a:rPr>
              <a:t>二、甲等：八十分以上未滿九十分。</a:t>
            </a:r>
          </a:p>
          <a:p>
            <a:pPr algn="l"/>
            <a:r>
              <a:rPr lang="zh-TW" altLang="en-US" sz="4400" b="0" i="0" dirty="0">
                <a:solidFill>
                  <a:schemeClr val="accent2">
                    <a:lumMod val="25000"/>
                  </a:schemeClr>
                </a:solidFill>
                <a:effectLst/>
                <a:latin typeface="文鼎新藝體" panose="040B0A09000000000000" pitchFamily="81" charset="-120"/>
                <a:ea typeface="文鼎新藝體" panose="040B0A09000000000000" pitchFamily="81" charset="-120"/>
              </a:rPr>
              <a:t>三、乙等：七十分以上未滿八十分。</a:t>
            </a:r>
          </a:p>
          <a:p>
            <a:pPr algn="l"/>
            <a:r>
              <a:rPr lang="zh-TW" altLang="en-US" sz="4400" b="0" i="0" dirty="0">
                <a:solidFill>
                  <a:schemeClr val="accent2">
                    <a:lumMod val="25000"/>
                  </a:schemeClr>
                </a:solidFill>
                <a:effectLst/>
                <a:latin typeface="文鼎新藝體" panose="040B0A09000000000000" pitchFamily="81" charset="-120"/>
                <a:ea typeface="文鼎新藝體" panose="040B0A09000000000000" pitchFamily="81" charset="-120"/>
              </a:rPr>
              <a:t>四、丙等：六十分以上未滿七十分。</a:t>
            </a:r>
          </a:p>
          <a:p>
            <a:pPr algn="l"/>
            <a:r>
              <a:rPr lang="zh-TW" altLang="en-US" sz="4400" b="0" i="0" dirty="0">
                <a:solidFill>
                  <a:schemeClr val="accent2">
                    <a:lumMod val="25000"/>
                  </a:schemeClr>
                </a:solidFill>
                <a:effectLst/>
                <a:latin typeface="文鼎新藝體" panose="040B0A09000000000000" pitchFamily="81" charset="-120"/>
                <a:ea typeface="文鼎新藝體" panose="040B0A09000000000000" pitchFamily="81" charset="-120"/>
              </a:rPr>
              <a:t>五、丁等：未滿六十分。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7C36037-0D4E-4E50-B248-0BA9577368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729" y="1799429"/>
            <a:ext cx="823335" cy="84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83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CF24BCB-1862-4FDF-A0AB-08AD3C3912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45" y="14294"/>
            <a:ext cx="12235000" cy="6960091"/>
          </a:xfrm>
          <a:prstGeom prst="rect">
            <a:avLst/>
          </a:prstGeom>
        </p:spPr>
      </p:pic>
      <p:graphicFrame>
        <p:nvGraphicFramePr>
          <p:cNvPr id="4" name="內容版面配置區 2">
            <a:extLst>
              <a:ext uri="{FF2B5EF4-FFF2-40B4-BE49-F238E27FC236}">
                <a16:creationId xmlns:a16="http://schemas.microsoft.com/office/drawing/2014/main" id="{1FAC3ADB-A74A-442C-B62E-005B0EB81534}"/>
              </a:ext>
            </a:extLst>
          </p:cNvPr>
          <p:cNvGraphicFramePr>
            <a:graphicFrameLocks/>
          </p:cNvGraphicFramePr>
          <p:nvPr/>
        </p:nvGraphicFramePr>
        <p:xfrm>
          <a:off x="453402" y="2686540"/>
          <a:ext cx="1499685" cy="3199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图片 13">
            <a:extLst>
              <a:ext uri="{FF2B5EF4-FFF2-40B4-BE49-F238E27FC236}">
                <a16:creationId xmlns:a16="http://schemas.microsoft.com/office/drawing/2014/main" id="{F981272F-D6C5-4AA5-8CB6-78E087E0DD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8" t="60114" r="42924" b="4711"/>
          <a:stretch/>
        </p:blipFill>
        <p:spPr>
          <a:xfrm>
            <a:off x="-68145" y="0"/>
            <a:ext cx="3701988" cy="2003008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A79882A4-4A2F-460B-862A-43CB031AB184}"/>
              </a:ext>
            </a:extLst>
          </p:cNvPr>
          <p:cNvGrpSpPr/>
          <p:nvPr/>
        </p:nvGrpSpPr>
        <p:grpSpPr>
          <a:xfrm>
            <a:off x="590058" y="220259"/>
            <a:ext cx="1745224" cy="1562490"/>
            <a:chOff x="130784" y="118028"/>
            <a:chExt cx="1745224" cy="156249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E8D69BCF-5AA7-4884-B513-2F83FE093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0784" y="118028"/>
              <a:ext cx="1375773" cy="1121268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  <a:outerShdw blurRad="50800" dist="38100" algn="l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F4E03224-01FD-4795-89CC-98E89CAC4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7116" y="1021819"/>
              <a:ext cx="878892" cy="658699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</p:pic>
      </p:grpSp>
      <p:sp>
        <p:nvSpPr>
          <p:cNvPr id="18" name="頁尾預留位置 6">
            <a:extLst>
              <a:ext uri="{FF2B5EF4-FFF2-40B4-BE49-F238E27FC236}">
                <a16:creationId xmlns:a16="http://schemas.microsoft.com/office/drawing/2014/main" id="{0D5898C2-5FCE-42B4-915D-628BEC48F9AD}"/>
              </a:ext>
            </a:extLst>
          </p:cNvPr>
          <p:cNvSpPr txBox="1">
            <a:spLocks/>
          </p:cNvSpPr>
          <p:nvPr/>
        </p:nvSpPr>
        <p:spPr>
          <a:xfrm>
            <a:off x="-68145" y="6666608"/>
            <a:ext cx="9254836" cy="307777"/>
          </a:xfrm>
          <a:prstGeom prst="rect">
            <a:avLst/>
          </a:prstGeom>
          <a:solidFill>
            <a:srgbClr val="99CC00"/>
          </a:solidFill>
        </p:spPr>
        <p:txBody>
          <a:bodyPr rtlCol="0"/>
          <a:lstStyle>
            <a:defPPr rtl="0"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113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學年大業國小親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師座談會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8F9DF21-02B7-4FC3-B1D4-C0C99BADC8B6}"/>
              </a:ext>
            </a:extLst>
          </p:cNvPr>
          <p:cNvSpPr/>
          <p:nvPr/>
        </p:nvSpPr>
        <p:spPr>
          <a:xfrm>
            <a:off x="675093" y="6672651"/>
            <a:ext cx="12907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ED25E05-8C57-4CA2-A6EA-1EBF2CB41307}" type="datetime2">
              <a:rPr lang="zh-TW" altLang="en-US" sz="1400"/>
              <a:pPr/>
              <a:t>2024年9月6日</a:t>
            </a:fld>
            <a:endParaRPr lang="zh-TW" altLang="en-US" sz="1400" dirty="0"/>
          </a:p>
        </p:txBody>
      </p:sp>
      <p:sp>
        <p:nvSpPr>
          <p:cNvPr id="21" name="投影片編號版面配置區 3">
            <a:extLst>
              <a:ext uri="{FF2B5EF4-FFF2-40B4-BE49-F238E27FC236}">
                <a16:creationId xmlns:a16="http://schemas.microsoft.com/office/drawing/2014/main" id="{77B9E6E6-D640-424A-99DA-FA719E38FF5D}"/>
              </a:ext>
            </a:extLst>
          </p:cNvPr>
          <p:cNvSpPr txBox="1">
            <a:spLocks/>
          </p:cNvSpPr>
          <p:nvPr/>
        </p:nvSpPr>
        <p:spPr>
          <a:xfrm>
            <a:off x="43000" y="6665631"/>
            <a:ext cx="410402" cy="228600"/>
          </a:xfrm>
          <a:prstGeom prst="rect">
            <a:avLst/>
          </a:prstGeom>
        </p:spPr>
        <p:txBody>
          <a:bodyPr/>
          <a:lstStyle>
            <a:defPPr rtl="0"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altLang="zh-TW" sz="1400" smtClean="0">
                <a:solidFill>
                  <a:schemeClr val="accent6">
                    <a:lumMod val="10000"/>
                  </a:schemeClr>
                </a:solidFill>
              </a:rPr>
              <a:pPr/>
              <a:t>5</a:t>
            </a:fld>
            <a:endParaRPr lang="zh-TW" altLang="en-US" sz="14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id="{CB77B668-C259-4188-B8BF-C2CCE03EDFF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t="-1" r="2801" b="10600"/>
          <a:stretch/>
        </p:blipFill>
        <p:spPr>
          <a:xfrm rot="19622740">
            <a:off x="9043835" y="5357513"/>
            <a:ext cx="3686303" cy="2279791"/>
          </a:xfrm>
          <a:custGeom>
            <a:avLst/>
            <a:gdLst>
              <a:gd name="connsiteX0" fmla="*/ 4743355 w 6628787"/>
              <a:gd name="connsiteY0" fmla="*/ 0 h 4099567"/>
              <a:gd name="connsiteX1" fmla="*/ 6628787 w 6628787"/>
              <a:gd name="connsiteY1" fmla="*/ 1222278 h 4099567"/>
              <a:gd name="connsiteX2" fmla="*/ 4763512 w 6628787"/>
              <a:gd name="connsiteY2" fmla="*/ 4099567 h 4099567"/>
              <a:gd name="connsiteX3" fmla="*/ 0 w 6628787"/>
              <a:gd name="connsiteY3" fmla="*/ 1011501 h 4099567"/>
              <a:gd name="connsiteX4" fmla="*/ 655731 w 6628787"/>
              <a:gd name="connsiteY4" fmla="*/ 0 h 409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8787" h="4099567">
                <a:moveTo>
                  <a:pt x="4743355" y="0"/>
                </a:moveTo>
                <a:lnTo>
                  <a:pt x="6628787" y="1222278"/>
                </a:lnTo>
                <a:lnTo>
                  <a:pt x="4763512" y="4099567"/>
                </a:lnTo>
                <a:lnTo>
                  <a:pt x="0" y="1011501"/>
                </a:lnTo>
                <a:lnTo>
                  <a:pt x="655731" y="0"/>
                </a:lnTo>
                <a:close/>
              </a:path>
            </a:pathLst>
          </a:custGeom>
        </p:spPr>
      </p:pic>
      <p:pic>
        <p:nvPicPr>
          <p:cNvPr id="17" name="Picture 6" descr="æ ¡å¾½">
            <a:extLst>
              <a:ext uri="{FF2B5EF4-FFF2-40B4-BE49-F238E27FC236}">
                <a16:creationId xmlns:a16="http://schemas.microsoft.com/office/drawing/2014/main" id="{43B3AD22-6A56-4A5F-8F05-9AF51B145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" t="16333" r="43477" b="15408"/>
          <a:stretch>
            <a:fillRect/>
          </a:stretch>
        </p:blipFill>
        <p:spPr bwMode="auto">
          <a:xfrm>
            <a:off x="174166" y="2129382"/>
            <a:ext cx="466398" cy="43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5">
            <a:extLst>
              <a:ext uri="{FF2B5EF4-FFF2-40B4-BE49-F238E27FC236}">
                <a16:creationId xmlns:a16="http://schemas.microsoft.com/office/drawing/2014/main" id="{9B5AA9A2-F453-4CFF-88C2-4CDF2DBD4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62" y="2375171"/>
            <a:ext cx="2170103" cy="22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健康快樂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新大業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 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多元學習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創卓越</a:t>
            </a:r>
            <a:endParaRPr kumimoji="0" lang="zh-TW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9250D02-421A-445D-A643-E92EF495E5EF}"/>
              </a:ext>
            </a:extLst>
          </p:cNvPr>
          <p:cNvSpPr/>
          <p:nvPr/>
        </p:nvSpPr>
        <p:spPr>
          <a:xfrm>
            <a:off x="570562" y="2060652"/>
            <a:ext cx="2410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>
                <a:solidFill>
                  <a:srgbClr val="0000FF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桃園市大業國小</a:t>
            </a:r>
            <a:endParaRPr lang="zh-TW" altLang="en-US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1025C09D-6B7C-4754-AB81-21029E1FCFE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8" t="-553" r="45932" b="553"/>
          <a:stretch/>
        </p:blipFill>
        <p:spPr>
          <a:xfrm>
            <a:off x="4161048" y="-22113"/>
            <a:ext cx="4181482" cy="1879122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94200653-C304-4922-A428-3FC8F95CC8C1}"/>
              </a:ext>
            </a:extLst>
          </p:cNvPr>
          <p:cNvSpPr txBox="1"/>
          <p:nvPr/>
        </p:nvSpPr>
        <p:spPr>
          <a:xfrm>
            <a:off x="4854371" y="917448"/>
            <a:ext cx="294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i="0" u="none" strike="noStrike" kern="1200" cap="none" spc="0" normalizeH="0" baseline="0" noProof="0" dirty="0">
                <a:ln>
                  <a:noFill/>
                </a:ln>
                <a:solidFill>
                  <a:srgbClr val="3C1A56"/>
                </a:solidFill>
                <a:effectLst/>
                <a:uLnTx/>
                <a:uFillTx/>
                <a:latin typeface="文鼎新藝體" panose="040B0A09000000000000" pitchFamily="81" charset="-120"/>
                <a:ea typeface="文鼎新藝體" panose="040B0A09000000000000" pitchFamily="81" charset="-120"/>
              </a:rPr>
              <a:t>定期評量規劃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21F7E682-2E23-480F-A449-401BE5B91B56}"/>
              </a:ext>
            </a:extLst>
          </p:cNvPr>
          <p:cNvSpPr txBox="1"/>
          <p:nvPr/>
        </p:nvSpPr>
        <p:spPr>
          <a:xfrm>
            <a:off x="2887250" y="1826174"/>
            <a:ext cx="817183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FF6600"/>
                </a:solidFill>
                <a:latin typeface="文鼎新藝體" panose="040B0A09000000000000" pitchFamily="81" charset="-120"/>
                <a:ea typeface="文鼎新藝體" panose="040B0A09000000000000" pitchFamily="81" charset="-120"/>
              </a:rPr>
              <a:t>期中定期評量</a:t>
            </a:r>
            <a:r>
              <a:rPr lang="zh-TW" altLang="en-US" sz="3600" dirty="0">
                <a:latin typeface="文鼎新藝體" panose="040B0A09000000000000" pitchFamily="81" charset="-120"/>
                <a:ea typeface="文鼎新藝體" panose="040B0A09000000000000" pitchFamily="81" charset="-120"/>
              </a:rPr>
              <a:t>：</a:t>
            </a:r>
            <a:r>
              <a:rPr lang="en-US" altLang="zh-TW" sz="3600" dirty="0">
                <a:solidFill>
                  <a:srgbClr val="FF0000"/>
                </a:solidFill>
                <a:latin typeface="文鼎新藝體" panose="040B0A09000000000000" pitchFamily="81" charset="-120"/>
                <a:ea typeface="文鼎新藝體" panose="040B0A09000000000000" pitchFamily="81" charset="-120"/>
              </a:rPr>
              <a:t>11/12(</a:t>
            </a:r>
            <a:r>
              <a:rPr lang="zh-TW" altLang="en-US" sz="3600" dirty="0">
                <a:solidFill>
                  <a:srgbClr val="FF0000"/>
                </a:solidFill>
                <a:latin typeface="文鼎新藝體" panose="040B0A09000000000000" pitchFamily="81" charset="-120"/>
                <a:ea typeface="文鼎新藝體" panose="040B0A09000000000000" pitchFamily="81" charset="-120"/>
              </a:rPr>
              <a:t>二</a:t>
            </a:r>
            <a:r>
              <a:rPr lang="en-US" altLang="zh-TW" sz="3600" dirty="0">
                <a:solidFill>
                  <a:srgbClr val="FF0000"/>
                </a:solidFill>
                <a:latin typeface="文鼎新藝體" panose="040B0A09000000000000" pitchFamily="81" charset="-120"/>
                <a:ea typeface="文鼎新藝體" panose="040B0A09000000000000" pitchFamily="81" charset="-120"/>
              </a:rPr>
              <a:t>)</a:t>
            </a:r>
            <a:r>
              <a:rPr lang="zh-TW" altLang="en-US" sz="3600" dirty="0">
                <a:solidFill>
                  <a:srgbClr val="FF0000"/>
                </a:solidFill>
                <a:latin typeface="文鼎新藝體" panose="040B0A09000000000000" pitchFamily="81" charset="-120"/>
                <a:ea typeface="文鼎新藝體" panose="040B0A09000000000000" pitchFamily="81" charset="-120"/>
              </a:rPr>
              <a:t>、</a:t>
            </a:r>
            <a:r>
              <a:rPr lang="en-US" altLang="zh-TW" sz="3600" dirty="0">
                <a:solidFill>
                  <a:srgbClr val="FF0000"/>
                </a:solidFill>
                <a:latin typeface="文鼎新藝體" panose="040B0A09000000000000" pitchFamily="81" charset="-120"/>
                <a:ea typeface="文鼎新藝體" panose="040B0A09000000000000" pitchFamily="81" charset="-120"/>
              </a:rPr>
              <a:t>11/13(</a:t>
            </a:r>
            <a:r>
              <a:rPr lang="zh-TW" altLang="en-US" sz="3600" dirty="0">
                <a:solidFill>
                  <a:srgbClr val="FF0000"/>
                </a:solidFill>
                <a:latin typeface="文鼎新藝體" panose="040B0A09000000000000" pitchFamily="81" charset="-120"/>
                <a:ea typeface="文鼎新藝體" panose="040B0A09000000000000" pitchFamily="81" charset="-120"/>
              </a:rPr>
              <a:t>三</a:t>
            </a:r>
            <a:r>
              <a:rPr lang="en-US" altLang="zh-TW" sz="3600" dirty="0">
                <a:solidFill>
                  <a:srgbClr val="FF0000"/>
                </a:solidFill>
                <a:latin typeface="文鼎新藝體" panose="040B0A09000000000000" pitchFamily="81" charset="-120"/>
                <a:ea typeface="文鼎新藝體" panose="040B0A09000000000000" pitchFamily="81" charset="-120"/>
              </a:rPr>
              <a:t>)</a:t>
            </a:r>
          </a:p>
          <a:p>
            <a:r>
              <a:rPr lang="zh-TW" altLang="en-US" sz="2800" dirty="0">
                <a:latin typeface="文鼎新藝體" panose="040B0A09000000000000" pitchFamily="81" charset="-120"/>
                <a:ea typeface="文鼎新藝體" panose="040B0A09000000000000" pitchFamily="81" charset="-120"/>
              </a:rPr>
              <a:t>  </a:t>
            </a:r>
            <a:r>
              <a:rPr lang="zh-TW" altLang="en-US" sz="2800" dirty="0">
                <a:latin typeface="文鼎新藝體" panose="040B0A09000000000000" pitchFamily="81" charset="-120"/>
                <a:ea typeface="文鼎新藝體" panose="040B0A09000000000000" pitchFamily="81" charset="-120"/>
                <a:sym typeface="Wingdings 2" panose="05020102010507070707" pitchFamily="18" charset="2"/>
              </a:rPr>
              <a:t> 領域科目</a:t>
            </a:r>
            <a:r>
              <a:rPr lang="zh-TW" altLang="en-US" sz="2800" dirty="0">
                <a:latin typeface="文鼎新藝體" panose="040B0A09000000000000" pitchFamily="81" charset="-120"/>
                <a:ea typeface="文鼎新藝體" panose="040B0A09000000000000" pitchFamily="81" charset="-120"/>
                <a:sym typeface="Wingdings 3" panose="05040102010807070707" pitchFamily="18" charset="2"/>
              </a:rPr>
              <a:t></a:t>
            </a:r>
            <a:r>
              <a:rPr lang="zh-TW" altLang="en-US" sz="2800" dirty="0">
                <a:latin typeface="文鼎新藝體" panose="040B0A09000000000000" pitchFamily="81" charset="-120"/>
                <a:ea typeface="文鼎新藝體" panose="040B0A09000000000000" pitchFamily="81" charset="-120"/>
                <a:sym typeface="Wingdings 2" panose="05020102010507070707" pitchFamily="18" charset="2"/>
              </a:rPr>
              <a:t>一年級 </a:t>
            </a:r>
            <a:r>
              <a:rPr lang="en-US" altLang="zh-TW" sz="2800" dirty="0">
                <a:latin typeface="文鼎新藝體" panose="040B0A09000000000000" pitchFamily="81" charset="-120"/>
                <a:ea typeface="文鼎新藝體" panose="040B0A09000000000000" pitchFamily="81" charset="-120"/>
                <a:sym typeface="Wingdings 2" panose="05020102010507070707" pitchFamily="18" charset="2"/>
              </a:rPr>
              <a:t>-</a:t>
            </a:r>
            <a:r>
              <a:rPr lang="zh-TW" altLang="en-US" sz="2800" dirty="0">
                <a:latin typeface="文鼎新藝體" panose="040B0A09000000000000" pitchFamily="81" charset="-120"/>
                <a:ea typeface="文鼎新藝體" panose="040B0A09000000000000" pitchFamily="81" charset="-120"/>
                <a:sym typeface="Wingdings 2" panose="05020102010507070707" pitchFamily="18" charset="2"/>
              </a:rPr>
              <a:t> 國語文</a:t>
            </a:r>
            <a:endParaRPr lang="en-US" altLang="zh-TW" sz="2800" dirty="0">
              <a:latin typeface="文鼎新藝體" panose="040B0A09000000000000" pitchFamily="81" charset="-120"/>
              <a:ea typeface="文鼎新藝體" panose="040B0A09000000000000" pitchFamily="81" charset="-120"/>
              <a:sym typeface="Wingdings 2" panose="05020102010507070707" pitchFamily="18" charset="2"/>
            </a:endParaRPr>
          </a:p>
          <a:p>
            <a:r>
              <a:rPr lang="zh-TW" altLang="en-US" sz="2800" dirty="0">
                <a:latin typeface="文鼎新藝體" panose="040B0A09000000000000" pitchFamily="81" charset="-120"/>
                <a:ea typeface="文鼎新藝體" panose="040B0A09000000000000" pitchFamily="81" charset="-120"/>
                <a:sym typeface="Wingdings 2" panose="05020102010507070707" pitchFamily="18" charset="2"/>
              </a:rPr>
              <a:t>           </a:t>
            </a:r>
            <a:r>
              <a:rPr lang="zh-TW" altLang="en-US" sz="2800" dirty="0">
                <a:latin typeface="文鼎新藝體" panose="040B0A09000000000000" pitchFamily="81" charset="-120"/>
                <a:ea typeface="文鼎新藝體" panose="040B0A09000000000000" pitchFamily="81" charset="-120"/>
                <a:sym typeface="Wingdings 3" panose="05040102010807070707" pitchFamily="18" charset="2"/>
              </a:rPr>
              <a:t></a:t>
            </a:r>
            <a:r>
              <a:rPr lang="zh-TW" altLang="en-US" sz="2800" dirty="0">
                <a:latin typeface="文鼎新藝體" panose="040B0A09000000000000" pitchFamily="81" charset="-120"/>
                <a:ea typeface="文鼎新藝體" panose="040B0A09000000000000" pitchFamily="81" charset="-120"/>
                <a:sym typeface="Wingdings 2" panose="05020102010507070707" pitchFamily="18" charset="2"/>
              </a:rPr>
              <a:t>二年級 </a:t>
            </a:r>
            <a:r>
              <a:rPr lang="en-US" altLang="zh-TW" sz="2800" dirty="0">
                <a:latin typeface="文鼎新藝體" panose="040B0A09000000000000" pitchFamily="81" charset="-120"/>
                <a:ea typeface="文鼎新藝體" panose="040B0A09000000000000" pitchFamily="81" charset="-120"/>
                <a:sym typeface="Wingdings 2" panose="05020102010507070707" pitchFamily="18" charset="2"/>
              </a:rPr>
              <a:t>-</a:t>
            </a:r>
            <a:r>
              <a:rPr lang="zh-TW" altLang="en-US" sz="2800" dirty="0">
                <a:latin typeface="文鼎新藝體" panose="040B0A09000000000000" pitchFamily="81" charset="-120"/>
                <a:ea typeface="文鼎新藝體" panose="040B0A09000000000000" pitchFamily="81" charset="-120"/>
                <a:sym typeface="Wingdings 2" panose="05020102010507070707" pitchFamily="18" charset="2"/>
              </a:rPr>
              <a:t> 國語文、數學</a:t>
            </a:r>
            <a:endParaRPr lang="en-US" altLang="zh-TW" sz="2800" dirty="0">
              <a:latin typeface="文鼎新藝體" panose="040B0A09000000000000" pitchFamily="81" charset="-120"/>
              <a:ea typeface="文鼎新藝體" panose="040B0A09000000000000" pitchFamily="81" charset="-120"/>
              <a:sym typeface="Wingdings 2" panose="05020102010507070707" pitchFamily="18" charset="2"/>
            </a:endParaRPr>
          </a:p>
          <a:p>
            <a:r>
              <a:rPr lang="zh-TW" altLang="en-US" sz="2800" dirty="0">
                <a:latin typeface="文鼎新藝體" panose="040B0A09000000000000" pitchFamily="81" charset="-120"/>
                <a:ea typeface="文鼎新藝體" panose="040B0A09000000000000" pitchFamily="81" charset="-120"/>
                <a:sym typeface="Wingdings 2" panose="05020102010507070707" pitchFamily="18" charset="2"/>
              </a:rPr>
              <a:t>           </a:t>
            </a:r>
            <a:r>
              <a:rPr lang="zh-TW" altLang="en-US" sz="2800" dirty="0">
                <a:latin typeface="文鼎新藝體" panose="040B0A09000000000000" pitchFamily="81" charset="-120"/>
                <a:ea typeface="文鼎新藝體" panose="040B0A09000000000000" pitchFamily="81" charset="-120"/>
                <a:sym typeface="Wingdings 3" panose="05040102010807070707" pitchFamily="18" charset="2"/>
              </a:rPr>
              <a:t></a:t>
            </a:r>
            <a:r>
              <a:rPr lang="zh-TW" altLang="en-US" sz="2800" dirty="0">
                <a:latin typeface="文鼎新藝體" panose="040B0A09000000000000" pitchFamily="81" charset="-120"/>
                <a:ea typeface="文鼎新藝體" panose="040B0A09000000000000" pitchFamily="81" charset="-120"/>
                <a:sym typeface="Wingdings 2" panose="05020102010507070707" pitchFamily="18" charset="2"/>
              </a:rPr>
              <a:t>三到六年級 </a:t>
            </a:r>
            <a:r>
              <a:rPr lang="en-US" altLang="zh-TW" sz="2800" dirty="0">
                <a:latin typeface="文鼎新藝體" panose="040B0A09000000000000" pitchFamily="81" charset="-120"/>
                <a:ea typeface="文鼎新藝體" panose="040B0A09000000000000" pitchFamily="81" charset="-120"/>
                <a:sym typeface="Wingdings 2" panose="05020102010507070707" pitchFamily="18" charset="2"/>
              </a:rPr>
              <a:t>-</a:t>
            </a:r>
            <a:r>
              <a:rPr lang="zh-TW" altLang="en-US" sz="2800" dirty="0">
                <a:latin typeface="文鼎新藝體" panose="040B0A09000000000000" pitchFamily="81" charset="-120"/>
                <a:ea typeface="文鼎新藝體" panose="040B0A09000000000000" pitchFamily="81" charset="-120"/>
                <a:sym typeface="Wingdings 2" panose="05020102010507070707" pitchFamily="18" charset="2"/>
              </a:rPr>
              <a:t> 國語文、數學、社會、</a:t>
            </a:r>
            <a:endParaRPr lang="en-US" altLang="zh-TW" sz="2800" dirty="0">
              <a:latin typeface="文鼎新藝體" panose="040B0A09000000000000" pitchFamily="81" charset="-120"/>
              <a:ea typeface="文鼎新藝體" panose="040B0A09000000000000" pitchFamily="81" charset="-120"/>
              <a:sym typeface="Wingdings 2" panose="05020102010507070707" pitchFamily="18" charset="2"/>
            </a:endParaRPr>
          </a:p>
          <a:p>
            <a:r>
              <a:rPr lang="zh-TW" altLang="en-US" sz="2800" dirty="0">
                <a:latin typeface="文鼎新藝體" panose="040B0A09000000000000" pitchFamily="81" charset="-120"/>
                <a:ea typeface="文鼎新藝體" panose="040B0A09000000000000" pitchFamily="81" charset="-120"/>
                <a:sym typeface="Wingdings 2" panose="05020102010507070707" pitchFamily="18" charset="2"/>
              </a:rPr>
              <a:t>                          自然科學、英語文</a:t>
            </a:r>
            <a:endParaRPr lang="en-US" altLang="zh-TW" sz="2800" dirty="0">
              <a:latin typeface="文鼎新藝體" panose="040B0A09000000000000" pitchFamily="81" charset="-120"/>
              <a:ea typeface="文鼎新藝體" panose="040B0A09000000000000" pitchFamily="81" charset="-120"/>
              <a:sym typeface="Wingdings 2" panose="05020102010507070707" pitchFamily="18" charset="2"/>
            </a:endParaRPr>
          </a:p>
          <a:p>
            <a:endParaRPr lang="en-US" altLang="zh-TW" sz="2800" dirty="0">
              <a:latin typeface="文鼎新藝體" panose="040B0A09000000000000" pitchFamily="81" charset="-120"/>
              <a:ea typeface="文鼎新藝體" panose="040B0A09000000000000" pitchFamily="81" charset="-120"/>
            </a:endParaRPr>
          </a:p>
          <a:p>
            <a:r>
              <a:rPr lang="zh-TW" altLang="en-US" sz="3600" b="1" dirty="0">
                <a:solidFill>
                  <a:srgbClr val="FF6600"/>
                </a:solidFill>
                <a:latin typeface="文鼎新藝體" panose="040B0A09000000000000" pitchFamily="81" charset="-120"/>
                <a:ea typeface="文鼎新藝體" panose="040B0A09000000000000" pitchFamily="81" charset="-120"/>
              </a:rPr>
              <a:t>期末定期評量</a:t>
            </a:r>
            <a:r>
              <a:rPr lang="zh-TW" altLang="en-US" sz="3600" dirty="0">
                <a:latin typeface="文鼎新藝體" panose="040B0A09000000000000" pitchFamily="81" charset="-120"/>
                <a:ea typeface="文鼎新藝體" panose="040B0A09000000000000" pitchFamily="81" charset="-120"/>
              </a:rPr>
              <a:t>：</a:t>
            </a:r>
            <a:r>
              <a:rPr lang="en-US" altLang="zh-TW" sz="3600" dirty="0">
                <a:solidFill>
                  <a:srgbClr val="FF0000"/>
                </a:solidFill>
                <a:latin typeface="文鼎新藝體" panose="040B0A09000000000000" pitchFamily="81" charset="-120"/>
                <a:ea typeface="文鼎新藝體" panose="040B0A09000000000000" pitchFamily="81" charset="-120"/>
                <a:sym typeface="Wingdings 2" panose="05020102010507070707" pitchFamily="18" charset="2"/>
              </a:rPr>
              <a:t>1/9(</a:t>
            </a:r>
            <a:r>
              <a:rPr lang="zh-TW" altLang="en-US" sz="3600" dirty="0">
                <a:solidFill>
                  <a:srgbClr val="FF0000"/>
                </a:solidFill>
                <a:latin typeface="文鼎新藝體" panose="040B0A09000000000000" pitchFamily="81" charset="-120"/>
                <a:ea typeface="文鼎新藝體" panose="040B0A09000000000000" pitchFamily="81" charset="-120"/>
                <a:sym typeface="Wingdings 2" panose="05020102010507070707" pitchFamily="18" charset="2"/>
              </a:rPr>
              <a:t>四</a:t>
            </a:r>
            <a:r>
              <a:rPr lang="en-US" altLang="zh-TW" sz="3600" dirty="0">
                <a:solidFill>
                  <a:srgbClr val="FF0000"/>
                </a:solidFill>
                <a:latin typeface="文鼎新藝體" panose="040B0A09000000000000" pitchFamily="81" charset="-120"/>
                <a:ea typeface="文鼎新藝體" panose="040B0A09000000000000" pitchFamily="81" charset="-120"/>
                <a:sym typeface="Wingdings 2" panose="05020102010507070707" pitchFamily="18" charset="2"/>
              </a:rPr>
              <a:t>)</a:t>
            </a:r>
            <a:r>
              <a:rPr lang="zh-TW" altLang="en-US" sz="3600" dirty="0">
                <a:solidFill>
                  <a:srgbClr val="FF0000"/>
                </a:solidFill>
                <a:latin typeface="文鼎新藝體" panose="040B0A09000000000000" pitchFamily="81" charset="-120"/>
                <a:ea typeface="文鼎新藝體" panose="040B0A09000000000000" pitchFamily="81" charset="-120"/>
                <a:sym typeface="Wingdings 2" panose="05020102010507070707" pitchFamily="18" charset="2"/>
              </a:rPr>
              <a:t>、</a:t>
            </a:r>
            <a:r>
              <a:rPr lang="en-US" altLang="zh-TW" sz="3600" dirty="0">
                <a:solidFill>
                  <a:srgbClr val="FF0000"/>
                </a:solidFill>
                <a:latin typeface="文鼎新藝體" panose="040B0A09000000000000" pitchFamily="81" charset="-120"/>
                <a:ea typeface="文鼎新藝體" panose="040B0A09000000000000" pitchFamily="81" charset="-120"/>
                <a:sym typeface="Wingdings 2" panose="05020102010507070707" pitchFamily="18" charset="2"/>
              </a:rPr>
              <a:t>1/10(</a:t>
            </a:r>
            <a:r>
              <a:rPr lang="zh-TW" altLang="en-US" sz="3600" dirty="0">
                <a:solidFill>
                  <a:srgbClr val="FF0000"/>
                </a:solidFill>
                <a:latin typeface="文鼎新藝體" panose="040B0A09000000000000" pitchFamily="81" charset="-120"/>
                <a:ea typeface="文鼎新藝體" panose="040B0A09000000000000" pitchFamily="81" charset="-120"/>
                <a:sym typeface="Wingdings 2" panose="05020102010507070707" pitchFamily="18" charset="2"/>
              </a:rPr>
              <a:t>五</a:t>
            </a:r>
            <a:r>
              <a:rPr lang="en-US" altLang="zh-TW" sz="3600" dirty="0">
                <a:solidFill>
                  <a:srgbClr val="FF0000"/>
                </a:solidFill>
                <a:latin typeface="文鼎新藝體" panose="040B0A09000000000000" pitchFamily="81" charset="-120"/>
                <a:ea typeface="文鼎新藝體" panose="040B0A09000000000000" pitchFamily="81" charset="-120"/>
                <a:sym typeface="Wingdings 2" panose="05020102010507070707" pitchFamily="18" charset="2"/>
              </a:rPr>
              <a:t>)</a:t>
            </a:r>
          </a:p>
          <a:p>
            <a:r>
              <a:rPr lang="zh-TW" altLang="en-US" sz="2800" dirty="0">
                <a:latin typeface="文鼎新藝體" panose="040B0A09000000000000" pitchFamily="81" charset="-120"/>
                <a:ea typeface="文鼎新藝體" panose="040B0A09000000000000" pitchFamily="81" charset="-120"/>
                <a:sym typeface="Wingdings 2" panose="05020102010507070707" pitchFamily="18" charset="2"/>
              </a:rPr>
              <a:t>   領域科目</a:t>
            </a:r>
            <a:r>
              <a:rPr lang="zh-TW" altLang="en-US" sz="2800" dirty="0">
                <a:latin typeface="文鼎新藝體" panose="040B0A09000000000000" pitchFamily="81" charset="-120"/>
                <a:ea typeface="文鼎新藝體" panose="040B0A09000000000000" pitchFamily="81" charset="-120"/>
                <a:sym typeface="Wingdings 3" panose="05040102010807070707" pitchFamily="18" charset="2"/>
              </a:rPr>
              <a:t>一、二年級 </a:t>
            </a:r>
            <a:r>
              <a:rPr lang="en-US" altLang="zh-TW" sz="2800" dirty="0">
                <a:latin typeface="文鼎新藝體" panose="040B0A09000000000000" pitchFamily="81" charset="-120"/>
                <a:ea typeface="文鼎新藝體" panose="040B0A09000000000000" pitchFamily="81" charset="-120"/>
                <a:sym typeface="Wingdings 3" panose="05040102010807070707" pitchFamily="18" charset="2"/>
              </a:rPr>
              <a:t>-</a:t>
            </a:r>
            <a:r>
              <a:rPr lang="zh-TW" altLang="en-US" sz="2800" dirty="0">
                <a:latin typeface="文鼎新藝體" panose="040B0A09000000000000" pitchFamily="81" charset="-120"/>
                <a:ea typeface="文鼎新藝體" panose="040B0A09000000000000" pitchFamily="81" charset="-120"/>
                <a:sym typeface="Wingdings 3" panose="05040102010807070707" pitchFamily="18" charset="2"/>
              </a:rPr>
              <a:t> 國語文、數學</a:t>
            </a:r>
            <a:endParaRPr lang="en-US" altLang="zh-TW" sz="2800" dirty="0">
              <a:latin typeface="文鼎新藝體" panose="040B0A09000000000000" pitchFamily="81" charset="-120"/>
              <a:ea typeface="文鼎新藝體" panose="040B0A09000000000000" pitchFamily="81" charset="-120"/>
              <a:sym typeface="Wingdings 3" panose="05040102010807070707" pitchFamily="18" charset="2"/>
            </a:endParaRPr>
          </a:p>
          <a:p>
            <a:r>
              <a:rPr lang="zh-TW" altLang="en-US" sz="2800" dirty="0">
                <a:latin typeface="文鼎新藝體" panose="040B0A09000000000000" pitchFamily="81" charset="-120"/>
                <a:ea typeface="文鼎新藝體" panose="040B0A09000000000000" pitchFamily="81" charset="-120"/>
                <a:sym typeface="Wingdings 3" panose="05040102010807070707" pitchFamily="18" charset="2"/>
              </a:rPr>
              <a:t>           三到六年級 </a:t>
            </a:r>
            <a:r>
              <a:rPr lang="en-US" altLang="zh-TW" sz="2800" dirty="0">
                <a:latin typeface="文鼎新藝體" panose="040B0A09000000000000" pitchFamily="81" charset="-120"/>
                <a:ea typeface="文鼎新藝體" panose="040B0A09000000000000" pitchFamily="81" charset="-120"/>
                <a:sym typeface="Wingdings 3" panose="05040102010807070707" pitchFamily="18" charset="2"/>
              </a:rPr>
              <a:t>-</a:t>
            </a:r>
            <a:r>
              <a:rPr lang="zh-TW" altLang="en-US" sz="2800" dirty="0">
                <a:latin typeface="文鼎新藝體" panose="040B0A09000000000000" pitchFamily="81" charset="-120"/>
                <a:ea typeface="文鼎新藝體" panose="040B0A09000000000000" pitchFamily="81" charset="-120"/>
                <a:sym typeface="Wingdings 3" panose="05040102010807070707" pitchFamily="18" charset="2"/>
              </a:rPr>
              <a:t> </a:t>
            </a:r>
            <a:r>
              <a:rPr lang="zh-TW" altLang="en-US" sz="2800" dirty="0">
                <a:latin typeface="文鼎新藝體" panose="040B0A09000000000000" pitchFamily="81" charset="-120"/>
                <a:ea typeface="文鼎新藝體" panose="040B0A09000000000000" pitchFamily="81" charset="-120"/>
                <a:sym typeface="Wingdings 2" panose="05020102010507070707" pitchFamily="18" charset="2"/>
              </a:rPr>
              <a:t>國語文、數學、社會、</a:t>
            </a:r>
            <a:endParaRPr lang="en-US" altLang="zh-TW" sz="2800" dirty="0">
              <a:latin typeface="文鼎新藝體" panose="040B0A09000000000000" pitchFamily="81" charset="-120"/>
              <a:ea typeface="文鼎新藝體" panose="040B0A09000000000000" pitchFamily="81" charset="-120"/>
              <a:sym typeface="Wingdings 2" panose="05020102010507070707" pitchFamily="18" charset="2"/>
            </a:endParaRPr>
          </a:p>
          <a:p>
            <a:r>
              <a:rPr lang="zh-TW" altLang="en-US" sz="2800" dirty="0">
                <a:latin typeface="文鼎新藝體" panose="040B0A09000000000000" pitchFamily="81" charset="-120"/>
                <a:ea typeface="文鼎新藝體" panose="040B0A09000000000000" pitchFamily="81" charset="-120"/>
                <a:sym typeface="Wingdings 2" panose="05020102010507070707" pitchFamily="18" charset="2"/>
              </a:rPr>
              <a:t>                          自然科學、英語文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882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CF24BCB-1862-4FDF-A0AB-08AD3C3912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45" y="14294"/>
            <a:ext cx="12235000" cy="6960091"/>
          </a:xfrm>
          <a:prstGeom prst="rect">
            <a:avLst/>
          </a:prstGeom>
        </p:spPr>
      </p:pic>
      <p:graphicFrame>
        <p:nvGraphicFramePr>
          <p:cNvPr id="4" name="內容版面配置區 2">
            <a:extLst>
              <a:ext uri="{FF2B5EF4-FFF2-40B4-BE49-F238E27FC236}">
                <a16:creationId xmlns:a16="http://schemas.microsoft.com/office/drawing/2014/main" id="{1FAC3ADB-A74A-442C-B62E-005B0EB81534}"/>
              </a:ext>
            </a:extLst>
          </p:cNvPr>
          <p:cNvGraphicFramePr>
            <a:graphicFrameLocks/>
          </p:cNvGraphicFramePr>
          <p:nvPr/>
        </p:nvGraphicFramePr>
        <p:xfrm>
          <a:off x="453402" y="2686540"/>
          <a:ext cx="1499685" cy="3199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图片 13">
            <a:extLst>
              <a:ext uri="{FF2B5EF4-FFF2-40B4-BE49-F238E27FC236}">
                <a16:creationId xmlns:a16="http://schemas.microsoft.com/office/drawing/2014/main" id="{F981272F-D6C5-4AA5-8CB6-78E087E0DD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8" t="60114" r="42924" b="4711"/>
          <a:stretch/>
        </p:blipFill>
        <p:spPr>
          <a:xfrm>
            <a:off x="-68145" y="0"/>
            <a:ext cx="3701988" cy="2003008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A79882A4-4A2F-460B-862A-43CB031AB184}"/>
              </a:ext>
            </a:extLst>
          </p:cNvPr>
          <p:cNvGrpSpPr/>
          <p:nvPr/>
        </p:nvGrpSpPr>
        <p:grpSpPr>
          <a:xfrm>
            <a:off x="590058" y="220259"/>
            <a:ext cx="1745224" cy="1562490"/>
            <a:chOff x="130784" y="118028"/>
            <a:chExt cx="1745224" cy="156249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E8D69BCF-5AA7-4884-B513-2F83FE093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0784" y="118028"/>
              <a:ext cx="1375773" cy="1121268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  <a:outerShdw blurRad="50800" dist="38100" algn="l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F4E03224-01FD-4795-89CC-98E89CAC4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7116" y="1021819"/>
              <a:ext cx="878892" cy="658699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</p:pic>
      </p:grpSp>
      <p:sp>
        <p:nvSpPr>
          <p:cNvPr id="18" name="頁尾預留位置 6">
            <a:extLst>
              <a:ext uri="{FF2B5EF4-FFF2-40B4-BE49-F238E27FC236}">
                <a16:creationId xmlns:a16="http://schemas.microsoft.com/office/drawing/2014/main" id="{0D5898C2-5FCE-42B4-915D-628BEC48F9AD}"/>
              </a:ext>
            </a:extLst>
          </p:cNvPr>
          <p:cNvSpPr txBox="1">
            <a:spLocks/>
          </p:cNvSpPr>
          <p:nvPr/>
        </p:nvSpPr>
        <p:spPr>
          <a:xfrm>
            <a:off x="-68145" y="6666608"/>
            <a:ext cx="9254836" cy="307777"/>
          </a:xfrm>
          <a:prstGeom prst="rect">
            <a:avLst/>
          </a:prstGeom>
          <a:solidFill>
            <a:srgbClr val="99CC00"/>
          </a:solidFill>
        </p:spPr>
        <p:txBody>
          <a:bodyPr rtlCol="0"/>
          <a:lstStyle>
            <a:defPPr rtl="0"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113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學年大業國小親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師座談會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8F9DF21-02B7-4FC3-B1D4-C0C99BADC8B6}"/>
              </a:ext>
            </a:extLst>
          </p:cNvPr>
          <p:cNvSpPr/>
          <p:nvPr/>
        </p:nvSpPr>
        <p:spPr>
          <a:xfrm>
            <a:off x="675093" y="6672651"/>
            <a:ext cx="12907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ED25E05-8C57-4CA2-A6EA-1EBF2CB41307}" type="datetime2">
              <a:rPr lang="zh-TW" altLang="en-US" sz="1400"/>
              <a:pPr/>
              <a:t>2024年9月6日</a:t>
            </a:fld>
            <a:endParaRPr lang="zh-TW" altLang="en-US" sz="1400" dirty="0"/>
          </a:p>
        </p:txBody>
      </p:sp>
      <p:sp>
        <p:nvSpPr>
          <p:cNvPr id="21" name="投影片編號版面配置區 3">
            <a:extLst>
              <a:ext uri="{FF2B5EF4-FFF2-40B4-BE49-F238E27FC236}">
                <a16:creationId xmlns:a16="http://schemas.microsoft.com/office/drawing/2014/main" id="{77B9E6E6-D640-424A-99DA-FA719E38FF5D}"/>
              </a:ext>
            </a:extLst>
          </p:cNvPr>
          <p:cNvSpPr txBox="1">
            <a:spLocks/>
          </p:cNvSpPr>
          <p:nvPr/>
        </p:nvSpPr>
        <p:spPr>
          <a:xfrm>
            <a:off x="43000" y="6665631"/>
            <a:ext cx="410402" cy="228600"/>
          </a:xfrm>
          <a:prstGeom prst="rect">
            <a:avLst/>
          </a:prstGeom>
        </p:spPr>
        <p:txBody>
          <a:bodyPr/>
          <a:lstStyle>
            <a:defPPr rtl="0"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altLang="zh-TW" sz="1400" smtClean="0">
                <a:solidFill>
                  <a:schemeClr val="accent6">
                    <a:lumMod val="10000"/>
                  </a:schemeClr>
                </a:solidFill>
              </a:rPr>
              <a:pPr/>
              <a:t>6</a:t>
            </a:fld>
            <a:endParaRPr lang="zh-TW" altLang="en-US" sz="14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id="{CB77B668-C259-4188-B8BF-C2CCE03EDFF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t="-1" r="2801" b="10600"/>
          <a:stretch/>
        </p:blipFill>
        <p:spPr>
          <a:xfrm rot="19622740">
            <a:off x="9043835" y="5357513"/>
            <a:ext cx="3686303" cy="2279791"/>
          </a:xfrm>
          <a:custGeom>
            <a:avLst/>
            <a:gdLst>
              <a:gd name="connsiteX0" fmla="*/ 4743355 w 6628787"/>
              <a:gd name="connsiteY0" fmla="*/ 0 h 4099567"/>
              <a:gd name="connsiteX1" fmla="*/ 6628787 w 6628787"/>
              <a:gd name="connsiteY1" fmla="*/ 1222278 h 4099567"/>
              <a:gd name="connsiteX2" fmla="*/ 4763512 w 6628787"/>
              <a:gd name="connsiteY2" fmla="*/ 4099567 h 4099567"/>
              <a:gd name="connsiteX3" fmla="*/ 0 w 6628787"/>
              <a:gd name="connsiteY3" fmla="*/ 1011501 h 4099567"/>
              <a:gd name="connsiteX4" fmla="*/ 655731 w 6628787"/>
              <a:gd name="connsiteY4" fmla="*/ 0 h 409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8787" h="4099567">
                <a:moveTo>
                  <a:pt x="4743355" y="0"/>
                </a:moveTo>
                <a:lnTo>
                  <a:pt x="6628787" y="1222278"/>
                </a:lnTo>
                <a:lnTo>
                  <a:pt x="4763512" y="4099567"/>
                </a:lnTo>
                <a:lnTo>
                  <a:pt x="0" y="1011501"/>
                </a:lnTo>
                <a:lnTo>
                  <a:pt x="655731" y="0"/>
                </a:lnTo>
                <a:close/>
              </a:path>
            </a:pathLst>
          </a:custGeom>
        </p:spPr>
      </p:pic>
      <p:pic>
        <p:nvPicPr>
          <p:cNvPr id="17" name="Picture 6" descr="æ ¡å¾½">
            <a:extLst>
              <a:ext uri="{FF2B5EF4-FFF2-40B4-BE49-F238E27FC236}">
                <a16:creationId xmlns:a16="http://schemas.microsoft.com/office/drawing/2014/main" id="{43B3AD22-6A56-4A5F-8F05-9AF51B145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" t="16333" r="43477" b="15408"/>
          <a:stretch>
            <a:fillRect/>
          </a:stretch>
        </p:blipFill>
        <p:spPr bwMode="auto">
          <a:xfrm>
            <a:off x="174166" y="2129382"/>
            <a:ext cx="466398" cy="43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5">
            <a:extLst>
              <a:ext uri="{FF2B5EF4-FFF2-40B4-BE49-F238E27FC236}">
                <a16:creationId xmlns:a16="http://schemas.microsoft.com/office/drawing/2014/main" id="{9B5AA9A2-F453-4CFF-88C2-4CDF2DBD4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62" y="2375171"/>
            <a:ext cx="2170103" cy="22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健康快樂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新大業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 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多元學習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創卓越</a:t>
            </a:r>
            <a:endParaRPr kumimoji="0" lang="zh-TW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9250D02-421A-445D-A643-E92EF495E5EF}"/>
              </a:ext>
            </a:extLst>
          </p:cNvPr>
          <p:cNvSpPr/>
          <p:nvPr/>
        </p:nvSpPr>
        <p:spPr>
          <a:xfrm>
            <a:off x="570562" y="2060652"/>
            <a:ext cx="2410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>
                <a:solidFill>
                  <a:srgbClr val="0000FF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桃園市大業國小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BEA3386-8C27-4309-96F7-DD1517193688}"/>
              </a:ext>
            </a:extLst>
          </p:cNvPr>
          <p:cNvSpPr txBox="1"/>
          <p:nvPr/>
        </p:nvSpPr>
        <p:spPr>
          <a:xfrm>
            <a:off x="2750031" y="1622525"/>
            <a:ext cx="89922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文鼎新藝體" panose="040B0A09000000000000" pitchFamily="81" charset="-120"/>
                <a:ea typeface="文鼎新藝體" panose="040B0A09000000000000" pitchFamily="81" charset="-120"/>
              </a:rPr>
              <a:t>   </a:t>
            </a:r>
            <a:r>
              <a:rPr lang="zh-TW" altLang="en-US" sz="3200" dirty="0">
                <a:latin typeface="文鼎新藝體" panose="040B0A09000000000000" pitchFamily="81" charset="-120"/>
                <a:ea typeface="文鼎新藝體" panose="040B0A09000000000000" pitchFamily="81" charset="-120"/>
              </a:rPr>
              <a:t>閩南語、新住民語、客家語、原住民族語皆為   </a:t>
            </a:r>
            <a:endParaRPr lang="en-US" altLang="zh-TW" sz="3200" dirty="0">
              <a:latin typeface="文鼎新藝體" panose="040B0A09000000000000" pitchFamily="81" charset="-120"/>
              <a:ea typeface="文鼎新藝體" panose="040B0A09000000000000" pitchFamily="81" charset="-120"/>
            </a:endParaRPr>
          </a:p>
          <a:p>
            <a:r>
              <a:rPr lang="zh-TW" altLang="en-US" sz="3200" dirty="0">
                <a:latin typeface="文鼎新藝體" panose="040B0A09000000000000" pitchFamily="81" charset="-120"/>
                <a:ea typeface="文鼎新藝體" panose="040B0A09000000000000" pitchFamily="81" charset="-120"/>
              </a:rPr>
              <a:t>正式課程，學生的學習表現會列入</a:t>
            </a:r>
            <a:r>
              <a:rPr lang="en-US" altLang="zh-TW" sz="3200" dirty="0">
                <a:solidFill>
                  <a:srgbClr val="FF0000"/>
                </a:solidFill>
                <a:latin typeface="文鼎新藝體" panose="040B0A09000000000000" pitchFamily="81" charset="-120"/>
                <a:ea typeface="文鼎新藝體" panose="040B0A09000000000000" pitchFamily="81" charset="-120"/>
              </a:rPr>
              <a:t>【</a:t>
            </a:r>
            <a:r>
              <a:rPr lang="zh-TW" altLang="en-US" sz="3200" dirty="0">
                <a:solidFill>
                  <a:srgbClr val="FF0000"/>
                </a:solidFill>
                <a:latin typeface="文鼎新藝體" panose="040B0A09000000000000" pitchFamily="81" charset="-120"/>
                <a:ea typeface="文鼎新藝體" panose="040B0A09000000000000" pitchFamily="81" charset="-120"/>
              </a:rPr>
              <a:t>語文領域</a:t>
            </a:r>
            <a:r>
              <a:rPr lang="en-US" altLang="zh-TW" sz="3200" dirty="0">
                <a:solidFill>
                  <a:srgbClr val="FF0000"/>
                </a:solidFill>
                <a:latin typeface="文鼎新藝體" panose="040B0A09000000000000" pitchFamily="81" charset="-120"/>
                <a:ea typeface="文鼎新藝體" panose="040B0A09000000000000" pitchFamily="81" charset="-120"/>
              </a:rPr>
              <a:t>-</a:t>
            </a:r>
            <a:r>
              <a:rPr lang="zh-TW" altLang="en-US" sz="3200" dirty="0">
                <a:solidFill>
                  <a:srgbClr val="FF0000"/>
                </a:solidFill>
                <a:latin typeface="文鼎新藝體" panose="040B0A09000000000000" pitchFamily="81" charset="-120"/>
                <a:ea typeface="文鼎新藝體" panose="040B0A09000000000000" pitchFamily="81" charset="-120"/>
              </a:rPr>
              <a:t>本土語文</a:t>
            </a:r>
            <a:r>
              <a:rPr lang="en-US" altLang="zh-TW" sz="3200" dirty="0">
                <a:solidFill>
                  <a:srgbClr val="FF0000"/>
                </a:solidFill>
                <a:latin typeface="文鼎新藝體" panose="040B0A09000000000000" pitchFamily="81" charset="-120"/>
                <a:ea typeface="文鼎新藝體" panose="040B0A09000000000000" pitchFamily="81" charset="-120"/>
              </a:rPr>
              <a:t>】</a:t>
            </a:r>
            <a:r>
              <a:rPr lang="zh-TW" altLang="en-US" sz="3200" dirty="0">
                <a:latin typeface="文鼎新藝體" panose="040B0A09000000000000" pitchFamily="81" charset="-120"/>
                <a:ea typeface="文鼎新藝體" panose="040B0A09000000000000" pitchFamily="81" charset="-120"/>
              </a:rPr>
              <a:t>學期成績計算。</a:t>
            </a:r>
            <a:endParaRPr lang="en-US" altLang="zh-TW" sz="3200" dirty="0">
              <a:latin typeface="文鼎新藝體" panose="040B0A09000000000000" pitchFamily="81" charset="-120"/>
              <a:ea typeface="文鼎新藝體" panose="040B0A09000000000000" pitchFamily="81" charset="-120"/>
            </a:endParaRPr>
          </a:p>
          <a:p>
            <a:endParaRPr lang="zh-TW" altLang="en-US" sz="3200" dirty="0">
              <a:latin typeface="文鼎新藝體" panose="040B0A09000000000000" pitchFamily="81" charset="-120"/>
              <a:ea typeface="文鼎新藝體" panose="040B0A09000000000000" pitchFamily="81" charset="-120"/>
            </a:endParaRPr>
          </a:p>
          <a:p>
            <a:r>
              <a:rPr lang="zh-TW" altLang="en-US" sz="3200" dirty="0">
                <a:latin typeface="文鼎新藝體" panose="040B0A09000000000000" pitchFamily="81" charset="-120"/>
                <a:ea typeface="文鼎新藝體" panose="040B0A09000000000000" pitchFamily="81" charset="-120"/>
              </a:rPr>
              <a:t>   </a:t>
            </a:r>
            <a:r>
              <a:rPr lang="zh-TW" altLang="en-US" sz="3200" dirty="0">
                <a:solidFill>
                  <a:srgbClr val="002060"/>
                </a:solidFill>
                <a:latin typeface="文鼎新藝體" panose="040B0A09000000000000" pitchFamily="81" charset="-120"/>
                <a:ea typeface="文鼎新藝體" panose="040B0A09000000000000" pitchFamily="81" charset="-120"/>
              </a:rPr>
              <a:t>本校的本土語文課程以閩南語為主，本學年度亦開課新住民語、客家語、原住民族語等課程。</a:t>
            </a:r>
            <a:endParaRPr lang="en-US" altLang="zh-TW" sz="3200" dirty="0">
              <a:solidFill>
                <a:srgbClr val="002060"/>
              </a:solidFill>
              <a:latin typeface="文鼎新藝體" panose="040B0A09000000000000" pitchFamily="81" charset="-120"/>
              <a:ea typeface="文鼎新藝體" panose="040B0A09000000000000" pitchFamily="81" charset="-120"/>
            </a:endParaRPr>
          </a:p>
          <a:p>
            <a:endParaRPr lang="zh-TW" altLang="en-US" sz="3200" dirty="0">
              <a:latin typeface="文鼎新藝體" panose="040B0A09000000000000" pitchFamily="81" charset="-120"/>
              <a:ea typeface="文鼎新藝體" panose="040B0A09000000000000" pitchFamily="81" charset="-120"/>
            </a:endParaRPr>
          </a:p>
          <a:p>
            <a:r>
              <a:rPr lang="zh-TW" altLang="en-US" sz="3200" dirty="0">
                <a:latin typeface="文鼎新藝體" panose="040B0A09000000000000" pitchFamily="81" charset="-120"/>
                <a:ea typeface="文鼎新藝體" panose="040B0A09000000000000" pitchFamily="81" charset="-120"/>
              </a:rPr>
              <a:t>   </a:t>
            </a:r>
            <a:r>
              <a:rPr lang="zh-TW" altLang="en-US" sz="3200" dirty="0">
                <a:solidFill>
                  <a:srgbClr val="FF0066"/>
                </a:solidFill>
                <a:latin typeface="文鼎新藝體" panose="040B0A09000000000000" pitchFamily="81" charset="-120"/>
                <a:ea typeface="文鼎新藝體" panose="040B0A09000000000000" pitchFamily="81" charset="-120"/>
              </a:rPr>
              <a:t>語言學習需要家庭環境的支持，鼓勵家人與孩子多互動，學習才能達到最佳效果。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BABB8F0C-A079-49B1-8F91-0AB6D82D9AD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8" t="-553" r="45932" b="553"/>
          <a:stretch/>
        </p:blipFill>
        <p:spPr>
          <a:xfrm>
            <a:off x="4020719" y="-44452"/>
            <a:ext cx="4753402" cy="1879122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D746D1E1-3148-4FFD-8F2F-46698D462EEA}"/>
              </a:ext>
            </a:extLst>
          </p:cNvPr>
          <p:cNvSpPr txBox="1"/>
          <p:nvPr/>
        </p:nvSpPr>
        <p:spPr>
          <a:xfrm>
            <a:off x="4801819" y="909003"/>
            <a:ext cx="3701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i="0" u="none" strike="noStrike" kern="1200" cap="none" spc="0" normalizeH="0" baseline="0" noProof="0" dirty="0">
                <a:ln>
                  <a:noFill/>
                </a:ln>
                <a:solidFill>
                  <a:srgbClr val="3C1A56"/>
                </a:solidFill>
                <a:effectLst/>
                <a:uLnTx/>
                <a:uFillTx/>
                <a:latin typeface="文鼎新藝體" panose="040B0A09000000000000" pitchFamily="81" charset="-120"/>
                <a:ea typeface="文鼎新藝體" panose="040B0A09000000000000" pitchFamily="81" charset="-120"/>
              </a:rPr>
              <a:t>語言課程的學習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8CB4DAA-592C-4BE0-B425-E1FF740694D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031" y="1694335"/>
            <a:ext cx="573429" cy="530422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0A88BA21-85D8-47CC-8FCB-F5768D5FD3B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603" y="3560444"/>
            <a:ext cx="573429" cy="530422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086EB93C-96C4-481C-BDB3-E2F75C9E487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603" y="5099863"/>
            <a:ext cx="573429" cy="53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3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CF24BCB-1862-4FDF-A0AB-08AD3C3912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97" y="0"/>
            <a:ext cx="12235000" cy="6960091"/>
          </a:xfrm>
          <a:prstGeom prst="rect">
            <a:avLst/>
          </a:prstGeom>
        </p:spPr>
      </p:pic>
      <p:graphicFrame>
        <p:nvGraphicFramePr>
          <p:cNvPr id="4" name="內容版面配置區 2">
            <a:extLst>
              <a:ext uri="{FF2B5EF4-FFF2-40B4-BE49-F238E27FC236}">
                <a16:creationId xmlns:a16="http://schemas.microsoft.com/office/drawing/2014/main" id="{1FAC3ADB-A74A-442C-B62E-005B0EB81534}"/>
              </a:ext>
            </a:extLst>
          </p:cNvPr>
          <p:cNvGraphicFramePr>
            <a:graphicFrameLocks/>
          </p:cNvGraphicFramePr>
          <p:nvPr/>
        </p:nvGraphicFramePr>
        <p:xfrm>
          <a:off x="453402" y="2686540"/>
          <a:ext cx="1499685" cy="3199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图片 13">
            <a:extLst>
              <a:ext uri="{FF2B5EF4-FFF2-40B4-BE49-F238E27FC236}">
                <a16:creationId xmlns:a16="http://schemas.microsoft.com/office/drawing/2014/main" id="{F981272F-D6C5-4AA5-8CB6-78E087E0DD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8" t="60114" r="42924" b="4711"/>
          <a:stretch/>
        </p:blipFill>
        <p:spPr>
          <a:xfrm>
            <a:off x="-68145" y="0"/>
            <a:ext cx="3701988" cy="2003008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A79882A4-4A2F-460B-862A-43CB031AB184}"/>
              </a:ext>
            </a:extLst>
          </p:cNvPr>
          <p:cNvGrpSpPr/>
          <p:nvPr/>
        </p:nvGrpSpPr>
        <p:grpSpPr>
          <a:xfrm>
            <a:off x="590058" y="220259"/>
            <a:ext cx="1745224" cy="1562490"/>
            <a:chOff x="130784" y="118028"/>
            <a:chExt cx="1745224" cy="156249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E8D69BCF-5AA7-4884-B513-2F83FE093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0784" y="118028"/>
              <a:ext cx="1375773" cy="1121268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  <a:outerShdw blurRad="50800" dist="38100" algn="l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F4E03224-01FD-4795-89CC-98E89CAC4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7116" y="1021819"/>
              <a:ext cx="878892" cy="658699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</p:pic>
      </p:grpSp>
      <p:sp>
        <p:nvSpPr>
          <p:cNvPr id="18" name="頁尾預留位置 6">
            <a:extLst>
              <a:ext uri="{FF2B5EF4-FFF2-40B4-BE49-F238E27FC236}">
                <a16:creationId xmlns:a16="http://schemas.microsoft.com/office/drawing/2014/main" id="{0D5898C2-5FCE-42B4-915D-628BEC48F9AD}"/>
              </a:ext>
            </a:extLst>
          </p:cNvPr>
          <p:cNvSpPr txBox="1">
            <a:spLocks/>
          </p:cNvSpPr>
          <p:nvPr/>
        </p:nvSpPr>
        <p:spPr>
          <a:xfrm>
            <a:off x="-68145" y="6666608"/>
            <a:ext cx="9254836" cy="307777"/>
          </a:xfrm>
          <a:prstGeom prst="rect">
            <a:avLst/>
          </a:prstGeom>
          <a:solidFill>
            <a:srgbClr val="99CC00"/>
          </a:solidFill>
        </p:spPr>
        <p:txBody>
          <a:bodyPr rtlCol="0"/>
          <a:lstStyle>
            <a:defPPr rtl="0"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113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學年大業國小親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師座談會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8F9DF21-02B7-4FC3-B1D4-C0C99BADC8B6}"/>
              </a:ext>
            </a:extLst>
          </p:cNvPr>
          <p:cNvSpPr/>
          <p:nvPr/>
        </p:nvSpPr>
        <p:spPr>
          <a:xfrm>
            <a:off x="675093" y="6672651"/>
            <a:ext cx="12907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ED25E05-8C57-4CA2-A6EA-1EBF2CB41307}" type="datetime2">
              <a:rPr lang="zh-TW" altLang="en-US" sz="1400"/>
              <a:pPr/>
              <a:t>2024年9月6日</a:t>
            </a:fld>
            <a:endParaRPr lang="zh-TW" altLang="en-US" sz="1400" dirty="0"/>
          </a:p>
        </p:txBody>
      </p:sp>
      <p:sp>
        <p:nvSpPr>
          <p:cNvPr id="21" name="投影片編號版面配置區 3">
            <a:extLst>
              <a:ext uri="{FF2B5EF4-FFF2-40B4-BE49-F238E27FC236}">
                <a16:creationId xmlns:a16="http://schemas.microsoft.com/office/drawing/2014/main" id="{77B9E6E6-D640-424A-99DA-FA719E38FF5D}"/>
              </a:ext>
            </a:extLst>
          </p:cNvPr>
          <p:cNvSpPr txBox="1">
            <a:spLocks/>
          </p:cNvSpPr>
          <p:nvPr/>
        </p:nvSpPr>
        <p:spPr>
          <a:xfrm>
            <a:off x="43000" y="6665631"/>
            <a:ext cx="410402" cy="228600"/>
          </a:xfrm>
          <a:prstGeom prst="rect">
            <a:avLst/>
          </a:prstGeom>
        </p:spPr>
        <p:txBody>
          <a:bodyPr/>
          <a:lstStyle>
            <a:defPPr rtl="0"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altLang="zh-TW" sz="1400" smtClean="0">
                <a:solidFill>
                  <a:schemeClr val="accent6">
                    <a:lumMod val="10000"/>
                  </a:schemeClr>
                </a:solidFill>
              </a:rPr>
              <a:pPr/>
              <a:t>7</a:t>
            </a:fld>
            <a:endParaRPr lang="zh-TW" altLang="en-US" sz="14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id="{CB77B668-C259-4188-B8BF-C2CCE03EDFF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t="-1" r="2801" b="10600"/>
          <a:stretch/>
        </p:blipFill>
        <p:spPr>
          <a:xfrm rot="19622740">
            <a:off x="9043835" y="5357513"/>
            <a:ext cx="3686303" cy="2279791"/>
          </a:xfrm>
          <a:custGeom>
            <a:avLst/>
            <a:gdLst>
              <a:gd name="connsiteX0" fmla="*/ 4743355 w 6628787"/>
              <a:gd name="connsiteY0" fmla="*/ 0 h 4099567"/>
              <a:gd name="connsiteX1" fmla="*/ 6628787 w 6628787"/>
              <a:gd name="connsiteY1" fmla="*/ 1222278 h 4099567"/>
              <a:gd name="connsiteX2" fmla="*/ 4763512 w 6628787"/>
              <a:gd name="connsiteY2" fmla="*/ 4099567 h 4099567"/>
              <a:gd name="connsiteX3" fmla="*/ 0 w 6628787"/>
              <a:gd name="connsiteY3" fmla="*/ 1011501 h 4099567"/>
              <a:gd name="connsiteX4" fmla="*/ 655731 w 6628787"/>
              <a:gd name="connsiteY4" fmla="*/ 0 h 409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8787" h="4099567">
                <a:moveTo>
                  <a:pt x="4743355" y="0"/>
                </a:moveTo>
                <a:lnTo>
                  <a:pt x="6628787" y="1222278"/>
                </a:lnTo>
                <a:lnTo>
                  <a:pt x="4763512" y="4099567"/>
                </a:lnTo>
                <a:lnTo>
                  <a:pt x="0" y="1011501"/>
                </a:lnTo>
                <a:lnTo>
                  <a:pt x="655731" y="0"/>
                </a:lnTo>
                <a:close/>
              </a:path>
            </a:pathLst>
          </a:custGeom>
        </p:spPr>
      </p:pic>
      <p:pic>
        <p:nvPicPr>
          <p:cNvPr id="17" name="Picture 6" descr="æ ¡å¾½">
            <a:extLst>
              <a:ext uri="{FF2B5EF4-FFF2-40B4-BE49-F238E27FC236}">
                <a16:creationId xmlns:a16="http://schemas.microsoft.com/office/drawing/2014/main" id="{43B3AD22-6A56-4A5F-8F05-9AF51B145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" t="16333" r="43477" b="15408"/>
          <a:stretch>
            <a:fillRect/>
          </a:stretch>
        </p:blipFill>
        <p:spPr bwMode="auto">
          <a:xfrm>
            <a:off x="174166" y="2129382"/>
            <a:ext cx="466398" cy="43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5">
            <a:extLst>
              <a:ext uri="{FF2B5EF4-FFF2-40B4-BE49-F238E27FC236}">
                <a16:creationId xmlns:a16="http://schemas.microsoft.com/office/drawing/2014/main" id="{9B5AA9A2-F453-4CFF-88C2-4CDF2DBD4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62" y="2375171"/>
            <a:ext cx="2170103" cy="22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健康快樂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新大業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 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多元學習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創卓越</a:t>
            </a:r>
            <a:endParaRPr kumimoji="0" lang="zh-TW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9250D02-421A-445D-A643-E92EF495E5EF}"/>
              </a:ext>
            </a:extLst>
          </p:cNvPr>
          <p:cNvSpPr/>
          <p:nvPr/>
        </p:nvSpPr>
        <p:spPr>
          <a:xfrm>
            <a:off x="570562" y="2060652"/>
            <a:ext cx="2410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>
                <a:solidFill>
                  <a:srgbClr val="0000FF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桃園市大業國小</a:t>
            </a:r>
            <a:endParaRPr lang="zh-TW" altLang="en-US" dirty="0"/>
          </a:p>
        </p:txBody>
      </p:sp>
      <p:sp>
        <p:nvSpPr>
          <p:cNvPr id="5" name="流程圖: 替代程序 4">
            <a:extLst>
              <a:ext uri="{FF2B5EF4-FFF2-40B4-BE49-F238E27FC236}">
                <a16:creationId xmlns:a16="http://schemas.microsoft.com/office/drawing/2014/main" id="{D6853C82-AF3F-4A9C-BFB2-10C7690AD884}"/>
              </a:ext>
            </a:extLst>
          </p:cNvPr>
          <p:cNvSpPr/>
          <p:nvPr/>
        </p:nvSpPr>
        <p:spPr>
          <a:xfrm>
            <a:off x="3420751" y="2347466"/>
            <a:ext cx="7461558" cy="646986"/>
          </a:xfrm>
          <a:prstGeom prst="flowChartAlternateProcess">
            <a:avLst/>
          </a:prstGeom>
          <a:solidFill>
            <a:srgbClr val="6FBF9F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4E52A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演練線上課程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zh-TW" altLang="en-US" sz="3200" b="1" dirty="0">
                <a:solidFill>
                  <a:srgbClr val="4E52A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發生停課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時使用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6C55E0E-B410-432F-B897-F8C45E2CD45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214" y="3514400"/>
            <a:ext cx="1825291" cy="227857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5D64A4C-F0E9-406E-A66A-9AC6CB21F22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199" y="3514875"/>
            <a:ext cx="1825291" cy="2278572"/>
          </a:xfrm>
          <a:prstGeom prst="rect">
            <a:avLst/>
          </a:prstGeom>
        </p:spPr>
      </p:pic>
      <p:grpSp>
        <p:nvGrpSpPr>
          <p:cNvPr id="28" name="群組 27">
            <a:extLst>
              <a:ext uri="{FF2B5EF4-FFF2-40B4-BE49-F238E27FC236}">
                <a16:creationId xmlns:a16="http://schemas.microsoft.com/office/drawing/2014/main" id="{2986273E-C8A9-47DE-9E2F-7F240F8854AB}"/>
              </a:ext>
            </a:extLst>
          </p:cNvPr>
          <p:cNvGrpSpPr/>
          <p:nvPr/>
        </p:nvGrpSpPr>
        <p:grpSpPr>
          <a:xfrm>
            <a:off x="3420751" y="1711095"/>
            <a:ext cx="7449316" cy="510778"/>
            <a:chOff x="3420751" y="1711096"/>
            <a:chExt cx="7461558" cy="721440"/>
          </a:xfrm>
        </p:grpSpPr>
        <p:sp>
          <p:nvSpPr>
            <p:cNvPr id="22" name="流程圖: 替代程序 21">
              <a:extLst>
                <a:ext uri="{FF2B5EF4-FFF2-40B4-BE49-F238E27FC236}">
                  <a16:creationId xmlns:a16="http://schemas.microsoft.com/office/drawing/2014/main" id="{D05EA07E-D463-4487-97BF-CBA1FA197155}"/>
                </a:ext>
              </a:extLst>
            </p:cNvPr>
            <p:cNvSpPr/>
            <p:nvPr/>
          </p:nvSpPr>
          <p:spPr>
            <a:xfrm>
              <a:off x="3420751" y="1711096"/>
              <a:ext cx="2555704" cy="721440"/>
            </a:xfrm>
            <a:prstGeom prst="flowChartAlternateProcess">
              <a:avLst/>
            </a:prstGeom>
            <a:noFill/>
            <a:ln w="28575">
              <a:solidFill>
                <a:srgbClr val="6FBF9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400" b="1" dirty="0">
                  <a:ea typeface="微軟正黑體" panose="020B0604030504040204" pitchFamily="34" charset="-120"/>
                  <a:cs typeface="Times New Roman" panose="02020603050405020304" pitchFamily="18" charset="0"/>
                </a:rPr>
                <a:t>Gmail</a:t>
              </a:r>
              <a:endParaRPr lang="zh-TW" altLang="en-US" dirty="0"/>
            </a:p>
          </p:txBody>
        </p:sp>
        <p:sp>
          <p:nvSpPr>
            <p:cNvPr id="24" name="流程圖: 替代程序 23">
              <a:extLst>
                <a:ext uri="{FF2B5EF4-FFF2-40B4-BE49-F238E27FC236}">
                  <a16:creationId xmlns:a16="http://schemas.microsoft.com/office/drawing/2014/main" id="{5E666728-7961-4BC5-823B-B997E02FC007}"/>
                </a:ext>
              </a:extLst>
            </p:cNvPr>
            <p:cNvSpPr/>
            <p:nvPr/>
          </p:nvSpPr>
          <p:spPr>
            <a:xfrm>
              <a:off x="6548976" y="1711096"/>
              <a:ext cx="4333333" cy="721440"/>
            </a:xfrm>
            <a:prstGeom prst="flowChartAlternateProcess">
              <a:avLst/>
            </a:prstGeom>
            <a:noFill/>
            <a:ln w="28575">
              <a:solidFill>
                <a:srgbClr val="6FBF9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400" b="1" dirty="0">
                  <a:ea typeface="微軟正黑體" panose="020B0604030504040204" pitchFamily="34" charset="-120"/>
                  <a:cs typeface="Times New Roman" panose="02020603050405020304" pitchFamily="18" charset="0"/>
                </a:rPr>
                <a:t>Google Classroom</a:t>
              </a:r>
              <a:endParaRPr lang="zh-TW" altLang="en-US" sz="2400" dirty="0"/>
            </a:p>
          </p:txBody>
        </p:sp>
        <p:sp>
          <p:nvSpPr>
            <p:cNvPr id="10" name="十字形 9">
              <a:extLst>
                <a:ext uri="{FF2B5EF4-FFF2-40B4-BE49-F238E27FC236}">
                  <a16:creationId xmlns:a16="http://schemas.microsoft.com/office/drawing/2014/main" id="{EFB91984-45DA-48E2-8389-5CF03D5E7397}"/>
                </a:ext>
              </a:extLst>
            </p:cNvPr>
            <p:cNvSpPr/>
            <p:nvPr/>
          </p:nvSpPr>
          <p:spPr>
            <a:xfrm>
              <a:off x="6149630" y="1920816"/>
              <a:ext cx="227445" cy="333488"/>
            </a:xfrm>
            <a:prstGeom prst="plus">
              <a:avLst>
                <a:gd name="adj" fmla="val 34452"/>
              </a:avLst>
            </a:prstGeom>
            <a:noFill/>
            <a:ln w="19050">
              <a:solidFill>
                <a:srgbClr val="6FBF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05A7C449-FEB0-41B9-871F-94963EE31F15}"/>
              </a:ext>
            </a:extLst>
          </p:cNvPr>
          <p:cNvSpPr txBox="1"/>
          <p:nvPr/>
        </p:nvSpPr>
        <p:spPr>
          <a:xfrm>
            <a:off x="3420751" y="3023130"/>
            <a:ext cx="746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rgbClr val="627C9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家長可先將以下操作步驟、示範影片</a:t>
            </a:r>
            <a:r>
              <a:rPr lang="en-US" altLang="zh-TW" dirty="0" err="1">
                <a:solidFill>
                  <a:srgbClr val="627C9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QRCode</a:t>
            </a:r>
            <a:r>
              <a:rPr lang="zh-TW" altLang="en-US" dirty="0">
                <a:solidFill>
                  <a:srgbClr val="627C9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拍照留存備用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D6F6208D-12C1-4EDB-B2B6-8B1D73554D3A}"/>
              </a:ext>
            </a:extLst>
          </p:cNvPr>
          <p:cNvSpPr txBox="1"/>
          <p:nvPr/>
        </p:nvSpPr>
        <p:spPr>
          <a:xfrm>
            <a:off x="4801199" y="5868717"/>
            <a:ext cx="4333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solidFill>
                  <a:srgbClr val="627C9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此操作步驟、示範影片為首次登入之步驟</a:t>
            </a:r>
            <a:endParaRPr lang="en-US" altLang="zh-TW" sz="1600" dirty="0">
              <a:solidFill>
                <a:srgbClr val="627C9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dirty="0">
                <a:solidFill>
                  <a:srgbClr val="627C9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若非首次登入者，</a:t>
            </a:r>
            <a:r>
              <a:rPr lang="en-US" altLang="zh-TW" sz="1600" dirty="0">
                <a:solidFill>
                  <a:srgbClr val="627C9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1600" dirty="0">
                <a:solidFill>
                  <a:srgbClr val="627C9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會省略部分步驟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AC728275-FD17-4600-8B90-FCE4BA29830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8" t="-553" r="45932" b="553"/>
          <a:stretch/>
        </p:blipFill>
        <p:spPr>
          <a:xfrm>
            <a:off x="4249789" y="-57418"/>
            <a:ext cx="4753402" cy="1879122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155B63DE-10FD-4BCD-84E8-2BDF13114BE8}"/>
              </a:ext>
            </a:extLst>
          </p:cNvPr>
          <p:cNvSpPr txBox="1"/>
          <p:nvPr/>
        </p:nvSpPr>
        <p:spPr>
          <a:xfrm>
            <a:off x="4801198" y="926509"/>
            <a:ext cx="43736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文鼎新藝體" panose="040B0A09000000000000" pitchFamily="81" charset="-120"/>
                <a:ea typeface="文鼎新藝體" panose="040B0A09000000000000" pitchFamily="81" charset="-120"/>
              </a:rPr>
              <a:t>線上課程 </a:t>
            </a:r>
            <a:r>
              <a:rPr lang="zh-TW" altLang="en-US" sz="2400" dirty="0">
                <a:solidFill>
                  <a:srgbClr val="002060"/>
                </a:solidFill>
                <a:latin typeface="文鼎新藝體" panose="040B0A09000000000000" pitchFamily="81" charset="-120"/>
                <a:ea typeface="文鼎新藝體" panose="040B0A09000000000000" pitchFamily="81" charset="-120"/>
              </a:rPr>
              <a:t>家長協助篇</a:t>
            </a:r>
            <a:endParaRPr lang="en-US" altLang="zh-TW" sz="2400" dirty="0">
              <a:solidFill>
                <a:srgbClr val="002060"/>
              </a:solidFill>
              <a:latin typeface="文鼎新藝體" panose="040B0A09000000000000" pitchFamily="81" charset="-120"/>
              <a:ea typeface="文鼎新藝體" panose="040B0A09000000000000" pitchFamily="81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文鼎新藝體" panose="040B0A09000000000000" pitchFamily="81" charset="-120"/>
              <a:ea typeface="文鼎新藝體" panose="040B0A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706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CF24BCB-1862-4FDF-A0AB-08AD3C3912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97" y="0"/>
            <a:ext cx="12235000" cy="6960091"/>
          </a:xfrm>
          <a:prstGeom prst="rect">
            <a:avLst/>
          </a:prstGeom>
        </p:spPr>
      </p:pic>
      <p:graphicFrame>
        <p:nvGraphicFramePr>
          <p:cNvPr id="4" name="內容版面配置區 2">
            <a:extLst>
              <a:ext uri="{FF2B5EF4-FFF2-40B4-BE49-F238E27FC236}">
                <a16:creationId xmlns:a16="http://schemas.microsoft.com/office/drawing/2014/main" id="{1FAC3ADB-A74A-442C-B62E-005B0EB81534}"/>
              </a:ext>
            </a:extLst>
          </p:cNvPr>
          <p:cNvGraphicFramePr>
            <a:graphicFrameLocks/>
          </p:cNvGraphicFramePr>
          <p:nvPr/>
        </p:nvGraphicFramePr>
        <p:xfrm>
          <a:off x="453402" y="2686540"/>
          <a:ext cx="1499685" cy="3199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图片 13">
            <a:extLst>
              <a:ext uri="{FF2B5EF4-FFF2-40B4-BE49-F238E27FC236}">
                <a16:creationId xmlns:a16="http://schemas.microsoft.com/office/drawing/2014/main" id="{F981272F-D6C5-4AA5-8CB6-78E087E0DDB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8" t="60114" r="42924" b="4711"/>
          <a:stretch/>
        </p:blipFill>
        <p:spPr>
          <a:xfrm>
            <a:off x="-68145" y="0"/>
            <a:ext cx="3701988" cy="2003008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A79882A4-4A2F-460B-862A-43CB031AB184}"/>
              </a:ext>
            </a:extLst>
          </p:cNvPr>
          <p:cNvGrpSpPr/>
          <p:nvPr/>
        </p:nvGrpSpPr>
        <p:grpSpPr>
          <a:xfrm>
            <a:off x="590058" y="220259"/>
            <a:ext cx="1745224" cy="1562490"/>
            <a:chOff x="130784" y="118028"/>
            <a:chExt cx="1745224" cy="156249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E8D69BCF-5AA7-4884-B513-2F83FE093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0784" y="118028"/>
              <a:ext cx="1375773" cy="1121268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  <a:outerShdw blurRad="50800" dist="38100" algn="l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F4E03224-01FD-4795-89CC-98E89CAC4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97116" y="1021819"/>
              <a:ext cx="878892" cy="658699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</p:pic>
      </p:grpSp>
      <p:sp>
        <p:nvSpPr>
          <p:cNvPr id="18" name="頁尾預留位置 6">
            <a:extLst>
              <a:ext uri="{FF2B5EF4-FFF2-40B4-BE49-F238E27FC236}">
                <a16:creationId xmlns:a16="http://schemas.microsoft.com/office/drawing/2014/main" id="{0D5898C2-5FCE-42B4-915D-628BEC48F9AD}"/>
              </a:ext>
            </a:extLst>
          </p:cNvPr>
          <p:cNvSpPr txBox="1">
            <a:spLocks/>
          </p:cNvSpPr>
          <p:nvPr/>
        </p:nvSpPr>
        <p:spPr>
          <a:xfrm>
            <a:off x="-68145" y="6666608"/>
            <a:ext cx="9254836" cy="307777"/>
          </a:xfrm>
          <a:prstGeom prst="rect">
            <a:avLst/>
          </a:prstGeom>
          <a:solidFill>
            <a:srgbClr val="99CC00"/>
          </a:solidFill>
        </p:spPr>
        <p:txBody>
          <a:bodyPr rtlCol="0"/>
          <a:lstStyle>
            <a:defPPr rtl="0"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113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學年大業國小親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師座談會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8F9DF21-02B7-4FC3-B1D4-C0C99BADC8B6}"/>
              </a:ext>
            </a:extLst>
          </p:cNvPr>
          <p:cNvSpPr/>
          <p:nvPr/>
        </p:nvSpPr>
        <p:spPr>
          <a:xfrm>
            <a:off x="675093" y="6672651"/>
            <a:ext cx="12907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ED25E05-8C57-4CA2-A6EA-1EBF2CB41307}" type="datetime2">
              <a:rPr lang="zh-TW" altLang="en-US" sz="1400"/>
              <a:pPr/>
              <a:t>2024年9月6日</a:t>
            </a:fld>
            <a:endParaRPr lang="zh-TW" altLang="en-US" sz="1400" dirty="0"/>
          </a:p>
        </p:txBody>
      </p:sp>
      <p:sp>
        <p:nvSpPr>
          <p:cNvPr id="21" name="投影片編號版面配置區 3">
            <a:extLst>
              <a:ext uri="{FF2B5EF4-FFF2-40B4-BE49-F238E27FC236}">
                <a16:creationId xmlns:a16="http://schemas.microsoft.com/office/drawing/2014/main" id="{77B9E6E6-D640-424A-99DA-FA719E38FF5D}"/>
              </a:ext>
            </a:extLst>
          </p:cNvPr>
          <p:cNvSpPr txBox="1">
            <a:spLocks/>
          </p:cNvSpPr>
          <p:nvPr/>
        </p:nvSpPr>
        <p:spPr>
          <a:xfrm>
            <a:off x="43000" y="6665631"/>
            <a:ext cx="410402" cy="228600"/>
          </a:xfrm>
          <a:prstGeom prst="rect">
            <a:avLst/>
          </a:prstGeom>
        </p:spPr>
        <p:txBody>
          <a:bodyPr/>
          <a:lstStyle>
            <a:defPPr rtl="0"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altLang="zh-TW" sz="1400" smtClean="0">
                <a:solidFill>
                  <a:schemeClr val="accent6">
                    <a:lumMod val="10000"/>
                  </a:schemeClr>
                </a:solidFill>
              </a:rPr>
              <a:pPr/>
              <a:t>8</a:t>
            </a:fld>
            <a:endParaRPr lang="zh-TW" altLang="en-US" sz="14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id="{CB77B668-C259-4188-B8BF-C2CCE03EDFF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t="-1" r="2801" b="10600"/>
          <a:stretch/>
        </p:blipFill>
        <p:spPr>
          <a:xfrm rot="19622740">
            <a:off x="9043835" y="5357513"/>
            <a:ext cx="3686303" cy="2279791"/>
          </a:xfrm>
          <a:custGeom>
            <a:avLst/>
            <a:gdLst>
              <a:gd name="connsiteX0" fmla="*/ 4743355 w 6628787"/>
              <a:gd name="connsiteY0" fmla="*/ 0 h 4099567"/>
              <a:gd name="connsiteX1" fmla="*/ 6628787 w 6628787"/>
              <a:gd name="connsiteY1" fmla="*/ 1222278 h 4099567"/>
              <a:gd name="connsiteX2" fmla="*/ 4763512 w 6628787"/>
              <a:gd name="connsiteY2" fmla="*/ 4099567 h 4099567"/>
              <a:gd name="connsiteX3" fmla="*/ 0 w 6628787"/>
              <a:gd name="connsiteY3" fmla="*/ 1011501 h 4099567"/>
              <a:gd name="connsiteX4" fmla="*/ 655731 w 6628787"/>
              <a:gd name="connsiteY4" fmla="*/ 0 h 409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8787" h="4099567">
                <a:moveTo>
                  <a:pt x="4743355" y="0"/>
                </a:moveTo>
                <a:lnTo>
                  <a:pt x="6628787" y="1222278"/>
                </a:lnTo>
                <a:lnTo>
                  <a:pt x="4763512" y="4099567"/>
                </a:lnTo>
                <a:lnTo>
                  <a:pt x="0" y="1011501"/>
                </a:lnTo>
                <a:lnTo>
                  <a:pt x="655731" y="0"/>
                </a:lnTo>
                <a:close/>
              </a:path>
            </a:pathLst>
          </a:custGeom>
        </p:spPr>
      </p:pic>
      <p:pic>
        <p:nvPicPr>
          <p:cNvPr id="17" name="Picture 6" descr="æ ¡å¾½">
            <a:extLst>
              <a:ext uri="{FF2B5EF4-FFF2-40B4-BE49-F238E27FC236}">
                <a16:creationId xmlns:a16="http://schemas.microsoft.com/office/drawing/2014/main" id="{43B3AD22-6A56-4A5F-8F05-9AF51B145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" t="16333" r="43477" b="15408"/>
          <a:stretch>
            <a:fillRect/>
          </a:stretch>
        </p:blipFill>
        <p:spPr bwMode="auto">
          <a:xfrm>
            <a:off x="174166" y="2129382"/>
            <a:ext cx="466398" cy="43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5">
            <a:extLst>
              <a:ext uri="{FF2B5EF4-FFF2-40B4-BE49-F238E27FC236}">
                <a16:creationId xmlns:a16="http://schemas.microsoft.com/office/drawing/2014/main" id="{9B5AA9A2-F453-4CFF-88C2-4CDF2DBD4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62" y="2375171"/>
            <a:ext cx="2170103" cy="22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健康快樂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新大業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 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多元學習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創卓越</a:t>
            </a:r>
            <a:endParaRPr kumimoji="0" lang="zh-TW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9250D02-421A-445D-A643-E92EF495E5EF}"/>
              </a:ext>
            </a:extLst>
          </p:cNvPr>
          <p:cNvSpPr/>
          <p:nvPr/>
        </p:nvSpPr>
        <p:spPr>
          <a:xfrm>
            <a:off x="570562" y="2060652"/>
            <a:ext cx="2410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>
                <a:solidFill>
                  <a:srgbClr val="0000FF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桃園市大業國小</a:t>
            </a:r>
            <a:endParaRPr lang="zh-TW" altLang="en-US" dirty="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05A7C449-FEB0-41B9-871F-94963EE31F15}"/>
              </a:ext>
            </a:extLst>
          </p:cNvPr>
          <p:cNvSpPr txBox="1"/>
          <p:nvPr/>
        </p:nvSpPr>
        <p:spPr>
          <a:xfrm>
            <a:off x="3408510" y="2439038"/>
            <a:ext cx="3778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627C9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運用陪伴策略啓動家庭數位學習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03DB1C4-97E8-4C19-A8FD-42880AF591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045" y="3350694"/>
            <a:ext cx="1825292" cy="2278572"/>
          </a:xfrm>
          <a:prstGeom prst="rect">
            <a:avLst/>
          </a:prstGeom>
        </p:spPr>
      </p:pic>
      <p:sp>
        <p:nvSpPr>
          <p:cNvPr id="26" name="流程圖: 替代程序 25">
            <a:extLst>
              <a:ext uri="{FF2B5EF4-FFF2-40B4-BE49-F238E27FC236}">
                <a16:creationId xmlns:a16="http://schemas.microsoft.com/office/drawing/2014/main" id="{09D67742-578E-4C23-8627-A274FD1E6D10}"/>
              </a:ext>
            </a:extLst>
          </p:cNvPr>
          <p:cNvSpPr/>
          <p:nvPr/>
        </p:nvSpPr>
        <p:spPr>
          <a:xfrm>
            <a:off x="3408509" y="1727238"/>
            <a:ext cx="7461558" cy="646986"/>
          </a:xfrm>
          <a:prstGeom prst="flowChartAlternateProcess">
            <a:avLst/>
          </a:prstGeom>
          <a:solidFill>
            <a:srgbClr val="6FBF9F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4E52A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教育部中小學家長數位學習知能指引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42BFA33E-F3E1-40A2-A7FD-E80A665F956E}"/>
              </a:ext>
            </a:extLst>
          </p:cNvPr>
          <p:cNvGrpSpPr/>
          <p:nvPr/>
        </p:nvGrpSpPr>
        <p:grpSpPr>
          <a:xfrm>
            <a:off x="10082959" y="3365837"/>
            <a:ext cx="1867260" cy="1807131"/>
            <a:chOff x="10082959" y="3365837"/>
            <a:chExt cx="1867260" cy="1807131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267D060A-1684-4DF8-9A95-1C4520C10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220005" y="3365837"/>
              <a:ext cx="683609" cy="964792"/>
            </a:xfrm>
            <a:prstGeom prst="rect">
              <a:avLst/>
            </a:prstGeom>
            <a:ln w="19050">
              <a:solidFill>
                <a:srgbClr val="494B5F"/>
              </a:solidFill>
            </a:ln>
          </p:spPr>
        </p:pic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AD171D93-2C5F-4E2E-9CCF-72194BE4F59D}"/>
                </a:ext>
              </a:extLst>
            </p:cNvPr>
            <p:cNvSpPr txBox="1"/>
            <p:nvPr/>
          </p:nvSpPr>
          <p:spPr>
            <a:xfrm>
              <a:off x="10082959" y="4403527"/>
              <a:ext cx="18672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100" b="1" dirty="0">
                  <a:solidFill>
                    <a:srgbClr val="4E52A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指引內容</a:t>
              </a:r>
              <a:endParaRPr lang="en-US" altLang="zh-TW" sz="1100" dirty="0">
                <a:solidFill>
                  <a:srgbClr val="627C9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100" dirty="0">
                  <a:solidFill>
                    <a:srgbClr val="627C9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１學習趨勢與願景</a:t>
              </a:r>
              <a:endParaRPr lang="en-US" altLang="zh-TW" sz="1100" dirty="0">
                <a:solidFill>
                  <a:srgbClr val="627C9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100" dirty="0">
                  <a:solidFill>
                    <a:srgbClr val="627C9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２數位學習的重要性與優勢</a:t>
              </a:r>
              <a:endParaRPr lang="en-US" altLang="zh-TW" sz="1100" dirty="0">
                <a:solidFill>
                  <a:srgbClr val="627C9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100" dirty="0">
                  <a:solidFill>
                    <a:srgbClr val="627C9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３家庭數位學習的實施建議</a:t>
              </a: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1C761BE4-56AE-4958-B6AD-6D863C3A4B3C}"/>
              </a:ext>
            </a:extLst>
          </p:cNvPr>
          <p:cNvSpPr txBox="1"/>
          <p:nvPr/>
        </p:nvSpPr>
        <p:spPr>
          <a:xfrm>
            <a:off x="7319948" y="2442060"/>
            <a:ext cx="3550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627C9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安全且負責任地使用數位科技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星形: 四角 45">
            <a:extLst>
              <a:ext uri="{FF2B5EF4-FFF2-40B4-BE49-F238E27FC236}">
                <a16:creationId xmlns:a16="http://schemas.microsoft.com/office/drawing/2014/main" id="{9D69E4A4-3A1E-4DB5-9E41-4D77416299CE}"/>
              </a:ext>
            </a:extLst>
          </p:cNvPr>
          <p:cNvSpPr/>
          <p:nvPr/>
        </p:nvSpPr>
        <p:spPr>
          <a:xfrm rot="2768444">
            <a:off x="5043560" y="4010614"/>
            <a:ext cx="1246744" cy="1238487"/>
          </a:xfrm>
          <a:prstGeom prst="star4">
            <a:avLst>
              <a:gd name="adj" fmla="val 0"/>
            </a:avLst>
          </a:prstGeom>
          <a:solidFill>
            <a:srgbClr val="EBE591">
              <a:alpha val="60000"/>
            </a:srgbClr>
          </a:solidFill>
          <a:ln w="38100">
            <a:solidFill>
              <a:srgbClr val="D9BC53">
                <a:alpha val="64000"/>
              </a:srgbClr>
            </a:solidFill>
          </a:ln>
          <a:effectLst>
            <a:glow rad="990600">
              <a:srgbClr val="EBE59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329DD82E-AED4-4CCA-BEA8-407EBAE4AD76}"/>
              </a:ext>
            </a:extLst>
          </p:cNvPr>
          <p:cNvGrpSpPr/>
          <p:nvPr/>
        </p:nvGrpSpPr>
        <p:grpSpPr>
          <a:xfrm>
            <a:off x="3837626" y="3062646"/>
            <a:ext cx="3640338" cy="3029252"/>
            <a:chOff x="3837626" y="3062646"/>
            <a:chExt cx="3640338" cy="3029252"/>
          </a:xfrm>
        </p:grpSpPr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5437016C-CB57-4477-864F-25681E910DC0}"/>
                </a:ext>
              </a:extLst>
            </p:cNvPr>
            <p:cNvGrpSpPr/>
            <p:nvPr/>
          </p:nvGrpSpPr>
          <p:grpSpPr>
            <a:xfrm>
              <a:off x="4121059" y="3062646"/>
              <a:ext cx="3116134" cy="3029252"/>
              <a:chOff x="3946466" y="3302184"/>
              <a:chExt cx="2650315" cy="2584696"/>
            </a:xfrm>
          </p:grpSpPr>
          <p:sp>
            <p:nvSpPr>
              <p:cNvPr id="38" name="橢圓 37">
                <a:extLst>
                  <a:ext uri="{FF2B5EF4-FFF2-40B4-BE49-F238E27FC236}">
                    <a16:creationId xmlns:a16="http://schemas.microsoft.com/office/drawing/2014/main" id="{B51BC897-9A14-4A52-A754-0AE6809EEA89}"/>
                  </a:ext>
                </a:extLst>
              </p:cNvPr>
              <p:cNvSpPr/>
              <p:nvPr/>
            </p:nvSpPr>
            <p:spPr>
              <a:xfrm>
                <a:off x="3946466" y="3302184"/>
                <a:ext cx="2650315" cy="2481709"/>
              </a:xfrm>
              <a:prstGeom prst="ellipse">
                <a:avLst/>
              </a:prstGeom>
              <a:noFill/>
              <a:ln w="76200">
                <a:solidFill>
                  <a:srgbClr val="D9BC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0" name="橢圓 39">
                <a:extLst>
                  <a:ext uri="{FF2B5EF4-FFF2-40B4-BE49-F238E27FC236}">
                    <a16:creationId xmlns:a16="http://schemas.microsoft.com/office/drawing/2014/main" id="{D10B39A2-CD84-4350-B806-045B0900B14A}"/>
                  </a:ext>
                </a:extLst>
              </p:cNvPr>
              <p:cNvSpPr/>
              <p:nvPr/>
            </p:nvSpPr>
            <p:spPr>
              <a:xfrm>
                <a:off x="4011546" y="3405171"/>
                <a:ext cx="2542237" cy="2481709"/>
              </a:xfrm>
              <a:prstGeom prst="ellipse">
                <a:avLst/>
              </a:prstGeom>
              <a:noFill/>
              <a:ln w="76200">
                <a:solidFill>
                  <a:srgbClr val="EBE5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8" name="群組 47">
              <a:extLst>
                <a:ext uri="{FF2B5EF4-FFF2-40B4-BE49-F238E27FC236}">
                  <a16:creationId xmlns:a16="http://schemas.microsoft.com/office/drawing/2014/main" id="{0AEC2566-A27C-473D-8F20-D6527DEC779D}"/>
                </a:ext>
              </a:extLst>
            </p:cNvPr>
            <p:cNvGrpSpPr/>
            <p:nvPr/>
          </p:nvGrpSpPr>
          <p:grpSpPr>
            <a:xfrm>
              <a:off x="3837626" y="3340000"/>
              <a:ext cx="3640338" cy="2589714"/>
              <a:chOff x="3837626" y="3340000"/>
              <a:chExt cx="3640338" cy="2589714"/>
            </a:xfrm>
          </p:grpSpPr>
          <p:sp>
            <p:nvSpPr>
              <p:cNvPr id="36" name="矩形: 圓角 35">
                <a:extLst>
                  <a:ext uri="{FF2B5EF4-FFF2-40B4-BE49-F238E27FC236}">
                    <a16:creationId xmlns:a16="http://schemas.microsoft.com/office/drawing/2014/main" id="{A982B9CA-CD36-4B44-9B1D-146D5D9A27D8}"/>
                  </a:ext>
                </a:extLst>
              </p:cNvPr>
              <p:cNvSpPr/>
              <p:nvPr/>
            </p:nvSpPr>
            <p:spPr>
              <a:xfrm>
                <a:off x="5742307" y="3340000"/>
                <a:ext cx="1735657" cy="103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747794">
                      <a:shade val="30000"/>
                      <a:satMod val="115000"/>
                    </a:srgbClr>
                  </a:gs>
                  <a:gs pos="50000">
                    <a:srgbClr val="747794">
                      <a:shade val="67500"/>
                      <a:satMod val="115000"/>
                    </a:srgbClr>
                  </a:gs>
                  <a:gs pos="100000">
                    <a:srgbClr val="747794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保護</a:t>
                </a:r>
                <a:endPara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r>
                  <a:rPr lang="zh-TW" altLang="en-US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個人隱私</a:t>
                </a:r>
              </a:p>
            </p:txBody>
          </p:sp>
          <p:sp>
            <p:nvSpPr>
              <p:cNvPr id="37" name="矩形: 圓角 36">
                <a:extLst>
                  <a:ext uri="{FF2B5EF4-FFF2-40B4-BE49-F238E27FC236}">
                    <a16:creationId xmlns:a16="http://schemas.microsoft.com/office/drawing/2014/main" id="{994445C9-CD90-404D-A651-38CC2206E959}"/>
                  </a:ext>
                </a:extLst>
              </p:cNvPr>
              <p:cNvSpPr/>
              <p:nvPr/>
            </p:nvSpPr>
            <p:spPr>
              <a:xfrm>
                <a:off x="4824278" y="4892024"/>
                <a:ext cx="1735657" cy="103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747794">
                      <a:shade val="30000"/>
                      <a:satMod val="115000"/>
                    </a:srgbClr>
                  </a:gs>
                  <a:gs pos="50000">
                    <a:srgbClr val="747794">
                      <a:shade val="67500"/>
                      <a:satMod val="115000"/>
                    </a:srgbClr>
                  </a:gs>
                  <a:gs pos="100000">
                    <a:srgbClr val="747794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遵守</a:t>
                </a:r>
                <a:endPara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r>
                  <a:rPr lang="zh-TW" altLang="en-US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網路禮儀</a:t>
                </a:r>
              </a:p>
            </p:txBody>
          </p:sp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5A118B35-4EC3-4BE7-82BB-A980E9125D40}"/>
                  </a:ext>
                </a:extLst>
              </p:cNvPr>
              <p:cNvSpPr txBox="1"/>
              <p:nvPr/>
            </p:nvSpPr>
            <p:spPr>
              <a:xfrm>
                <a:off x="5074723" y="4439801"/>
                <a:ext cx="12347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000" b="1" dirty="0">
                    <a:solidFill>
                      <a:srgbClr val="627C94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教導孩子</a:t>
                </a:r>
                <a:endPara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7" name="矩形: 圓角 46">
                <a:extLst>
                  <a:ext uri="{FF2B5EF4-FFF2-40B4-BE49-F238E27FC236}">
                    <a16:creationId xmlns:a16="http://schemas.microsoft.com/office/drawing/2014/main" id="{6AD2C24C-A23D-4906-8FC6-6EBB6375AA68}"/>
                  </a:ext>
                </a:extLst>
              </p:cNvPr>
              <p:cNvSpPr/>
              <p:nvPr/>
            </p:nvSpPr>
            <p:spPr>
              <a:xfrm>
                <a:off x="3837626" y="3350600"/>
                <a:ext cx="1735657" cy="103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747794">
                      <a:shade val="30000"/>
                      <a:satMod val="115000"/>
                    </a:srgbClr>
                  </a:gs>
                  <a:gs pos="50000">
                    <a:srgbClr val="747794">
                      <a:shade val="67500"/>
                      <a:satMod val="115000"/>
                    </a:srgbClr>
                  </a:gs>
                  <a:gs pos="100000">
                    <a:srgbClr val="747794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辨別</a:t>
                </a:r>
                <a:endPara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r>
                  <a:rPr lang="zh-TW" altLang="en-US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可信資訊</a:t>
                </a:r>
              </a:p>
            </p:txBody>
          </p:sp>
        </p:grpSp>
      </p:grpSp>
      <p:pic>
        <p:nvPicPr>
          <p:cNvPr id="35" name="圖片 34">
            <a:extLst>
              <a:ext uri="{FF2B5EF4-FFF2-40B4-BE49-F238E27FC236}">
                <a16:creationId xmlns:a16="http://schemas.microsoft.com/office/drawing/2014/main" id="{514713EF-5075-4748-BBCC-86EE3AB8C1C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8" t="-553" r="45932" b="553"/>
          <a:stretch/>
        </p:blipFill>
        <p:spPr>
          <a:xfrm>
            <a:off x="4249789" y="-57418"/>
            <a:ext cx="4753402" cy="1879122"/>
          </a:xfrm>
          <a:prstGeom prst="rect">
            <a:avLst/>
          </a:prstGeom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A74FD5C4-1A40-4839-A948-18635ADF4514}"/>
              </a:ext>
            </a:extLst>
          </p:cNvPr>
          <p:cNvSpPr txBox="1"/>
          <p:nvPr/>
        </p:nvSpPr>
        <p:spPr>
          <a:xfrm>
            <a:off x="4801198" y="926509"/>
            <a:ext cx="43736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文鼎新藝體" panose="040B0A09000000000000" pitchFamily="81" charset="-120"/>
                <a:ea typeface="文鼎新藝體" panose="040B0A09000000000000" pitchFamily="81" charset="-120"/>
              </a:rPr>
              <a:t>線上課程 </a:t>
            </a:r>
            <a:r>
              <a:rPr lang="zh-TW" altLang="en-US" sz="2400" dirty="0">
                <a:solidFill>
                  <a:srgbClr val="002060"/>
                </a:solidFill>
                <a:latin typeface="文鼎新藝體" panose="040B0A09000000000000" pitchFamily="81" charset="-120"/>
                <a:ea typeface="文鼎新藝體" panose="040B0A09000000000000" pitchFamily="81" charset="-120"/>
              </a:rPr>
              <a:t>家長協助篇</a:t>
            </a:r>
            <a:endParaRPr lang="en-US" altLang="zh-TW" sz="2400" dirty="0">
              <a:solidFill>
                <a:srgbClr val="002060"/>
              </a:solidFill>
              <a:latin typeface="文鼎新藝體" panose="040B0A09000000000000" pitchFamily="81" charset="-120"/>
              <a:ea typeface="文鼎新藝體" panose="040B0A09000000000000" pitchFamily="81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文鼎新藝體" panose="040B0A09000000000000" pitchFamily="81" charset="-120"/>
              <a:ea typeface="文鼎新藝體" panose="040B0A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5586903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CF24BCB-1862-4FDF-A0AB-08AD3C3912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00" y="224611"/>
            <a:ext cx="12235000" cy="6960091"/>
          </a:xfrm>
          <a:prstGeom prst="rect">
            <a:avLst/>
          </a:prstGeom>
        </p:spPr>
      </p:pic>
      <p:graphicFrame>
        <p:nvGraphicFramePr>
          <p:cNvPr id="4" name="內容版面配置區 2">
            <a:extLst>
              <a:ext uri="{FF2B5EF4-FFF2-40B4-BE49-F238E27FC236}">
                <a16:creationId xmlns:a16="http://schemas.microsoft.com/office/drawing/2014/main" id="{1FAC3ADB-A74A-442C-B62E-005B0EB81534}"/>
              </a:ext>
            </a:extLst>
          </p:cNvPr>
          <p:cNvGraphicFramePr>
            <a:graphicFrameLocks/>
          </p:cNvGraphicFramePr>
          <p:nvPr/>
        </p:nvGraphicFramePr>
        <p:xfrm>
          <a:off x="453402" y="2686540"/>
          <a:ext cx="1499685" cy="3199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图片 13">
            <a:extLst>
              <a:ext uri="{FF2B5EF4-FFF2-40B4-BE49-F238E27FC236}">
                <a16:creationId xmlns:a16="http://schemas.microsoft.com/office/drawing/2014/main" id="{F981272F-D6C5-4AA5-8CB6-78E087E0DD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8" t="60114" r="42924" b="4711"/>
          <a:stretch/>
        </p:blipFill>
        <p:spPr>
          <a:xfrm>
            <a:off x="-68145" y="0"/>
            <a:ext cx="3701988" cy="2003008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A79882A4-4A2F-460B-862A-43CB031AB184}"/>
              </a:ext>
            </a:extLst>
          </p:cNvPr>
          <p:cNvGrpSpPr/>
          <p:nvPr/>
        </p:nvGrpSpPr>
        <p:grpSpPr>
          <a:xfrm>
            <a:off x="590058" y="220259"/>
            <a:ext cx="1745224" cy="1562490"/>
            <a:chOff x="130784" y="118028"/>
            <a:chExt cx="1745224" cy="156249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E8D69BCF-5AA7-4884-B513-2F83FE093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0784" y="118028"/>
              <a:ext cx="1375773" cy="1121268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  <a:outerShdw blurRad="50800" dist="38100" algn="l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F4E03224-01FD-4795-89CC-98E89CAC4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7116" y="1021819"/>
              <a:ext cx="878892" cy="658699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</p:pic>
      </p:grpSp>
      <p:sp>
        <p:nvSpPr>
          <p:cNvPr id="18" name="頁尾預留位置 6">
            <a:extLst>
              <a:ext uri="{FF2B5EF4-FFF2-40B4-BE49-F238E27FC236}">
                <a16:creationId xmlns:a16="http://schemas.microsoft.com/office/drawing/2014/main" id="{0D5898C2-5FCE-42B4-915D-628BEC48F9AD}"/>
              </a:ext>
            </a:extLst>
          </p:cNvPr>
          <p:cNvSpPr txBox="1">
            <a:spLocks/>
          </p:cNvSpPr>
          <p:nvPr/>
        </p:nvSpPr>
        <p:spPr>
          <a:xfrm>
            <a:off x="-68145" y="6666608"/>
            <a:ext cx="9254836" cy="307777"/>
          </a:xfrm>
          <a:prstGeom prst="rect">
            <a:avLst/>
          </a:prstGeom>
          <a:solidFill>
            <a:srgbClr val="99CC00"/>
          </a:solidFill>
        </p:spPr>
        <p:txBody>
          <a:bodyPr rtlCol="0"/>
          <a:lstStyle>
            <a:defPPr rtl="0"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113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學年大業國小親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師座談會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8F9DF21-02B7-4FC3-B1D4-C0C99BADC8B6}"/>
              </a:ext>
            </a:extLst>
          </p:cNvPr>
          <p:cNvSpPr/>
          <p:nvPr/>
        </p:nvSpPr>
        <p:spPr>
          <a:xfrm>
            <a:off x="675093" y="6672651"/>
            <a:ext cx="12907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ED25E05-8C57-4CA2-A6EA-1EBF2CB41307}" type="datetime2">
              <a:rPr lang="zh-TW" altLang="en-US" sz="1400"/>
              <a:pPr/>
              <a:t>2024年9月6日</a:t>
            </a:fld>
            <a:endParaRPr lang="zh-TW" altLang="en-US" sz="1400" dirty="0"/>
          </a:p>
        </p:txBody>
      </p:sp>
      <p:sp>
        <p:nvSpPr>
          <p:cNvPr id="21" name="投影片編號版面配置區 3">
            <a:extLst>
              <a:ext uri="{FF2B5EF4-FFF2-40B4-BE49-F238E27FC236}">
                <a16:creationId xmlns:a16="http://schemas.microsoft.com/office/drawing/2014/main" id="{77B9E6E6-D640-424A-99DA-FA719E38FF5D}"/>
              </a:ext>
            </a:extLst>
          </p:cNvPr>
          <p:cNvSpPr txBox="1">
            <a:spLocks/>
          </p:cNvSpPr>
          <p:nvPr/>
        </p:nvSpPr>
        <p:spPr>
          <a:xfrm>
            <a:off x="43000" y="6665631"/>
            <a:ext cx="410402" cy="228600"/>
          </a:xfrm>
          <a:prstGeom prst="rect">
            <a:avLst/>
          </a:prstGeom>
        </p:spPr>
        <p:txBody>
          <a:bodyPr/>
          <a:lstStyle>
            <a:defPPr rtl="0"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altLang="zh-TW" sz="1400" smtClean="0">
                <a:solidFill>
                  <a:schemeClr val="accent6">
                    <a:lumMod val="10000"/>
                  </a:schemeClr>
                </a:solidFill>
              </a:rPr>
              <a:pPr/>
              <a:t>9</a:t>
            </a:fld>
            <a:endParaRPr lang="zh-TW" altLang="en-US" sz="14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id="{CB77B668-C259-4188-B8BF-C2CCE03EDFF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t="-1" r="2801" b="10600"/>
          <a:stretch/>
        </p:blipFill>
        <p:spPr>
          <a:xfrm rot="19622740">
            <a:off x="9043835" y="5357513"/>
            <a:ext cx="3686303" cy="2279791"/>
          </a:xfrm>
          <a:custGeom>
            <a:avLst/>
            <a:gdLst>
              <a:gd name="connsiteX0" fmla="*/ 4743355 w 6628787"/>
              <a:gd name="connsiteY0" fmla="*/ 0 h 4099567"/>
              <a:gd name="connsiteX1" fmla="*/ 6628787 w 6628787"/>
              <a:gd name="connsiteY1" fmla="*/ 1222278 h 4099567"/>
              <a:gd name="connsiteX2" fmla="*/ 4763512 w 6628787"/>
              <a:gd name="connsiteY2" fmla="*/ 4099567 h 4099567"/>
              <a:gd name="connsiteX3" fmla="*/ 0 w 6628787"/>
              <a:gd name="connsiteY3" fmla="*/ 1011501 h 4099567"/>
              <a:gd name="connsiteX4" fmla="*/ 655731 w 6628787"/>
              <a:gd name="connsiteY4" fmla="*/ 0 h 409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8787" h="4099567">
                <a:moveTo>
                  <a:pt x="4743355" y="0"/>
                </a:moveTo>
                <a:lnTo>
                  <a:pt x="6628787" y="1222278"/>
                </a:lnTo>
                <a:lnTo>
                  <a:pt x="4763512" y="4099567"/>
                </a:lnTo>
                <a:lnTo>
                  <a:pt x="0" y="1011501"/>
                </a:lnTo>
                <a:lnTo>
                  <a:pt x="655731" y="0"/>
                </a:lnTo>
                <a:close/>
              </a:path>
            </a:pathLst>
          </a:custGeom>
        </p:spPr>
      </p:pic>
      <p:pic>
        <p:nvPicPr>
          <p:cNvPr id="17" name="Picture 6" descr="æ ¡å¾½">
            <a:extLst>
              <a:ext uri="{FF2B5EF4-FFF2-40B4-BE49-F238E27FC236}">
                <a16:creationId xmlns:a16="http://schemas.microsoft.com/office/drawing/2014/main" id="{43B3AD22-6A56-4A5F-8F05-9AF51B145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" t="16333" r="43477" b="15408"/>
          <a:stretch>
            <a:fillRect/>
          </a:stretch>
        </p:blipFill>
        <p:spPr bwMode="auto">
          <a:xfrm>
            <a:off x="174166" y="2129382"/>
            <a:ext cx="466398" cy="43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5">
            <a:extLst>
              <a:ext uri="{FF2B5EF4-FFF2-40B4-BE49-F238E27FC236}">
                <a16:creationId xmlns:a16="http://schemas.microsoft.com/office/drawing/2014/main" id="{9B5AA9A2-F453-4CFF-88C2-4CDF2DBD4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62" y="2375171"/>
            <a:ext cx="2170103" cy="22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健康快樂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新大業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 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多元學習</a:t>
            </a:r>
            <a:r>
              <a:rPr kumimoji="0" lang="zh-TW" altLang="en-US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 </a:t>
            </a:r>
            <a:r>
              <a:rPr kumimoji="0" lang="zh-TW" sz="1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華康儷粗圓" panose="020F0709000000000000" pitchFamily="49" charset="-120"/>
                <a:ea typeface="華康儷粗圓" panose="020F0709000000000000" pitchFamily="49" charset="-120"/>
              </a:rPr>
              <a:t>創卓越</a:t>
            </a:r>
            <a:endParaRPr kumimoji="0" lang="zh-TW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9250D02-421A-445D-A643-E92EF495E5EF}"/>
              </a:ext>
            </a:extLst>
          </p:cNvPr>
          <p:cNvSpPr/>
          <p:nvPr/>
        </p:nvSpPr>
        <p:spPr>
          <a:xfrm>
            <a:off x="570562" y="2060652"/>
            <a:ext cx="2410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>
                <a:solidFill>
                  <a:srgbClr val="0000FF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桃園市大業國小</a:t>
            </a:r>
            <a:endParaRPr lang="zh-TW" altLang="en-US" dirty="0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3E1A41A5-2A17-480F-AD30-CB1A845CEF56}"/>
              </a:ext>
            </a:extLst>
          </p:cNvPr>
          <p:cNvGrpSpPr/>
          <p:nvPr/>
        </p:nvGrpSpPr>
        <p:grpSpPr>
          <a:xfrm>
            <a:off x="2883979" y="1978015"/>
            <a:ext cx="8645151" cy="4148815"/>
            <a:chOff x="1506554" y="1913907"/>
            <a:chExt cx="8645151" cy="4148815"/>
          </a:xfrm>
        </p:grpSpPr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D1CB81A7-9D0F-4E9C-B0F7-B1FC01AA519F}"/>
                </a:ext>
              </a:extLst>
            </p:cNvPr>
            <p:cNvSpPr txBox="1"/>
            <p:nvPr/>
          </p:nvSpPr>
          <p:spPr>
            <a:xfrm>
              <a:off x="1506555" y="1913907"/>
              <a:ext cx="8645149" cy="52322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10000"/>
                    </a:schemeClr>
                  </a:solidFill>
                  <a:effectLst/>
                  <a:uLnTx/>
                  <a:uFillTx/>
                  <a:latin typeface="文鼎新藝體" panose="040B0A09000000000000" pitchFamily="81" charset="-120"/>
                  <a:ea typeface="文鼎新藝體" panose="040B0A09000000000000" pitchFamily="81" charset="-120"/>
                </a:rPr>
                <a:t>時間：週一至週五放學後至</a:t>
              </a:r>
              <a:r>
                <a:rPr kumimoji="0" lang="en-US" altLang="zh-TW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10000"/>
                    </a:schemeClr>
                  </a:solidFill>
                  <a:effectLst/>
                  <a:uLnTx/>
                  <a:uFillTx/>
                  <a:latin typeface="文鼎新藝體" panose="040B0A09000000000000" pitchFamily="81" charset="-120"/>
                  <a:ea typeface="文鼎新藝體" panose="040B0A09000000000000" pitchFamily="81" charset="-120"/>
                </a:rPr>
                <a:t>17</a:t>
              </a: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10000"/>
                    </a:schemeClr>
                  </a:solidFill>
                  <a:effectLst/>
                  <a:uLnTx/>
                  <a:uFillTx/>
                  <a:latin typeface="文鼎新藝體" panose="040B0A09000000000000" pitchFamily="81" charset="-120"/>
                  <a:ea typeface="文鼎新藝體" panose="040B0A09000000000000" pitchFamily="81" charset="-120"/>
                </a:rPr>
                <a:t>：</a:t>
              </a:r>
              <a:r>
                <a:rPr kumimoji="0" lang="en-US" altLang="zh-TW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10000"/>
                    </a:schemeClr>
                  </a:solidFill>
                  <a:effectLst/>
                  <a:uLnTx/>
                  <a:uFillTx/>
                  <a:latin typeface="文鼎新藝體" panose="040B0A09000000000000" pitchFamily="81" charset="-120"/>
                  <a:ea typeface="文鼎新藝體" panose="040B0A09000000000000" pitchFamily="81" charset="-120"/>
                </a:rPr>
                <a:t>30</a:t>
              </a: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05CAF4B0-0B14-44BF-B06E-B209E64326FF}"/>
                </a:ext>
              </a:extLst>
            </p:cNvPr>
            <p:cNvSpPr txBox="1"/>
            <p:nvPr/>
          </p:nvSpPr>
          <p:spPr>
            <a:xfrm>
              <a:off x="1506554" y="2747009"/>
              <a:ext cx="8645149" cy="52322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10000"/>
                    </a:schemeClr>
                  </a:solidFill>
                  <a:effectLst/>
                  <a:uLnTx/>
                  <a:uFillTx/>
                  <a:latin typeface="文鼎新藝體" panose="040B0A09000000000000" pitchFamily="81" charset="-120"/>
                  <a:ea typeface="文鼎新藝體" panose="040B0A09000000000000" pitchFamily="81" charset="-120"/>
                </a:rPr>
                <a:t>收費：每小時</a:t>
              </a:r>
              <a:r>
                <a:rPr kumimoji="0" lang="en-US" altLang="zh-TW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10000"/>
                    </a:schemeClr>
                  </a:solidFill>
                  <a:effectLst/>
                  <a:uLnTx/>
                  <a:uFillTx/>
                  <a:latin typeface="文鼎新藝體" panose="040B0A09000000000000" pitchFamily="81" charset="-120"/>
                  <a:ea typeface="文鼎新藝體" panose="040B0A09000000000000" pitchFamily="81" charset="-120"/>
                </a:rPr>
                <a:t>25</a:t>
              </a: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10000"/>
                    </a:schemeClr>
                  </a:solidFill>
                  <a:effectLst/>
                  <a:uLnTx/>
                  <a:uFillTx/>
                  <a:latin typeface="文鼎新藝體" panose="040B0A09000000000000" pitchFamily="81" charset="-120"/>
                  <a:ea typeface="文鼎新藝體" panose="040B0A09000000000000" pitchFamily="81" charset="-120"/>
                </a:rPr>
                <a:t>元，按月計算，每學期分兩期收費</a:t>
              </a: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7002B339-EAA2-497A-A42C-F29FCE5B5D25}"/>
                </a:ext>
              </a:extLst>
            </p:cNvPr>
            <p:cNvSpPr txBox="1"/>
            <p:nvPr/>
          </p:nvSpPr>
          <p:spPr>
            <a:xfrm>
              <a:off x="1506555" y="3481745"/>
              <a:ext cx="8645150" cy="52322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10000"/>
                    </a:schemeClr>
                  </a:solidFill>
                  <a:effectLst/>
                  <a:uLnTx/>
                  <a:uFillTx/>
                  <a:latin typeface="文鼎新藝體" panose="040B0A09000000000000" pitchFamily="81" charset="-120"/>
                  <a:ea typeface="文鼎新藝體" panose="040B0A09000000000000" pitchFamily="81" charset="-120"/>
                </a:rPr>
                <a:t>方式：照顧、閱讀、繪畫與活動</a:t>
              </a:r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4931028E-0E97-4723-8312-C4AF173AEDF7}"/>
                </a:ext>
              </a:extLst>
            </p:cNvPr>
            <p:cNvSpPr txBox="1"/>
            <p:nvPr/>
          </p:nvSpPr>
          <p:spPr>
            <a:xfrm>
              <a:off x="1506555" y="4246840"/>
              <a:ext cx="8645149" cy="181588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10000"/>
                    </a:schemeClr>
                  </a:solidFill>
                  <a:effectLst/>
                  <a:uLnTx/>
                  <a:uFillTx/>
                  <a:latin typeface="文鼎新藝體" panose="040B0A09000000000000" pitchFamily="81" charset="-120"/>
                  <a:ea typeface="文鼎新藝體" panose="040B0A09000000000000" pitchFamily="81" charset="-120"/>
                </a:rPr>
                <a:t>固定時間接送：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10000"/>
                    </a:schemeClr>
                  </a:solidFill>
                  <a:effectLst/>
                  <a:uLnTx/>
                  <a:uFillTx/>
                  <a:latin typeface="文鼎新藝體" panose="040B0A09000000000000" pitchFamily="81" charset="-120"/>
                  <a:ea typeface="文鼎新藝體" panose="040B0A09000000000000" pitchFamily="81" charset="-120"/>
                </a:rPr>
                <a:t>(1)</a:t>
              </a: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10000"/>
                    </a:schemeClr>
                  </a:solidFill>
                  <a:effectLst/>
                  <a:uLnTx/>
                  <a:uFillTx/>
                  <a:latin typeface="文鼎新藝體" panose="040B0A09000000000000" pitchFamily="81" charset="-120"/>
                  <a:ea typeface="文鼎新藝體" panose="040B0A09000000000000" pitchFamily="81" charset="-120"/>
                </a:rPr>
                <a:t>由家長填寫固定時間接送調查表之時間</a:t>
              </a:r>
              <a:endPara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文鼎新藝體" panose="040B0A09000000000000" pitchFamily="81" charset="-120"/>
                <a:ea typeface="文鼎新藝體" panose="040B0A09000000000000" pitchFamily="81" charset="-12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10000"/>
                    </a:schemeClr>
                  </a:solidFill>
                  <a:effectLst/>
                  <a:uLnTx/>
                  <a:uFillTx/>
                  <a:latin typeface="文鼎新藝體" panose="040B0A09000000000000" pitchFamily="81" charset="-120"/>
                  <a:ea typeface="文鼎新藝體" panose="040B0A09000000000000" pitchFamily="81" charset="-120"/>
                </a:rPr>
                <a:t>(2)</a:t>
              </a: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10000"/>
                    </a:schemeClr>
                  </a:solidFill>
                  <a:effectLst/>
                  <a:uLnTx/>
                  <a:uFillTx/>
                  <a:latin typeface="文鼎新藝體" panose="040B0A09000000000000" pitchFamily="81" charset="-120"/>
                  <a:ea typeface="文鼎新藝體" panose="040B0A09000000000000" pitchFamily="81" charset="-120"/>
                </a:rPr>
                <a:t>課照老師依調查表離班需求，開立外出單</a:t>
              </a:r>
              <a:r>
                <a:rPr kumimoji="0" lang="en-US" altLang="zh-TW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10000"/>
                    </a:schemeClr>
                  </a:solidFill>
                  <a:effectLst/>
                  <a:uLnTx/>
                  <a:uFillTx/>
                  <a:latin typeface="文鼎新藝體" panose="040B0A09000000000000" pitchFamily="81" charset="-120"/>
                  <a:ea typeface="文鼎新藝體" panose="040B0A09000000000000" pitchFamily="81" charset="-120"/>
                </a:rPr>
                <a:t>(</a:t>
              </a: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10000"/>
                    </a:schemeClr>
                  </a:solidFill>
                  <a:effectLst/>
                  <a:uLnTx/>
                  <a:uFillTx/>
                  <a:latin typeface="文鼎新藝體" panose="040B0A09000000000000" pitchFamily="81" charset="-120"/>
                  <a:ea typeface="文鼎新藝體" panose="040B0A09000000000000" pitchFamily="81" charset="-120"/>
                </a:rPr>
                <a:t>紅色</a:t>
              </a:r>
              <a:r>
                <a:rPr kumimoji="0" lang="en-US" altLang="zh-TW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10000"/>
                    </a:schemeClr>
                  </a:solidFill>
                  <a:effectLst/>
                  <a:uLnTx/>
                  <a:uFillTx/>
                  <a:latin typeface="文鼎新藝體" panose="040B0A09000000000000" pitchFamily="81" charset="-120"/>
                  <a:ea typeface="文鼎新藝體" panose="040B0A09000000000000" pitchFamily="81" charset="-120"/>
                </a:rPr>
                <a:t>)</a:t>
              </a: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10000"/>
                    </a:schemeClr>
                  </a:solidFill>
                  <a:effectLst/>
                  <a:uLnTx/>
                  <a:uFillTx/>
                  <a:latin typeface="文鼎新藝體" panose="040B0A09000000000000" pitchFamily="81" charset="-120"/>
                  <a:ea typeface="文鼎新藝體" panose="040B0A09000000000000" pitchFamily="81" charset="-120"/>
                </a:rPr>
                <a:t>讓 學生離校。</a:t>
              </a:r>
            </a:p>
          </p:txBody>
        </p:sp>
      </p:grpSp>
      <p:pic>
        <p:nvPicPr>
          <p:cNvPr id="27" name="圖片 26">
            <a:extLst>
              <a:ext uri="{FF2B5EF4-FFF2-40B4-BE49-F238E27FC236}">
                <a16:creationId xmlns:a16="http://schemas.microsoft.com/office/drawing/2014/main" id="{3DEF0FEA-BE83-4366-B60B-F44DEE104F4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8" t="-553" r="45932" b="553"/>
          <a:stretch/>
        </p:blipFill>
        <p:spPr>
          <a:xfrm>
            <a:off x="4599720" y="181530"/>
            <a:ext cx="4181482" cy="1879122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9788B54E-7FC4-449F-8362-AA79DF933D65}"/>
              </a:ext>
            </a:extLst>
          </p:cNvPr>
          <p:cNvSpPr txBox="1"/>
          <p:nvPr/>
        </p:nvSpPr>
        <p:spPr>
          <a:xfrm>
            <a:off x="5219470" y="1105380"/>
            <a:ext cx="294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文鼎新藝體" panose="040B0A09000000000000" pitchFamily="81" charset="-120"/>
                <a:ea typeface="文鼎新藝體" panose="040B0A09000000000000" pitchFamily="81" charset="-120"/>
              </a:rPr>
              <a:t>課後照顧說明</a:t>
            </a:r>
          </a:p>
        </p:txBody>
      </p:sp>
    </p:spTree>
    <p:extLst>
      <p:ext uri="{BB962C8B-B14F-4D97-AF65-F5344CB8AC3E}">
        <p14:creationId xmlns:p14="http://schemas.microsoft.com/office/powerpoint/2010/main" val="3005521679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1-0930-10">
  <a:themeElements>
    <a:clrScheme name="自定义 36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CCFF"/>
      </a:accent1>
      <a:accent2>
        <a:srgbClr val="99CCFF"/>
      </a:accent2>
      <a:accent3>
        <a:srgbClr val="99CCFF"/>
      </a:accent3>
      <a:accent4>
        <a:srgbClr val="99CCFF"/>
      </a:accent4>
      <a:accent5>
        <a:srgbClr val="99CCFF"/>
      </a:accent5>
      <a:accent6>
        <a:srgbClr val="99CCFF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自然生態教育相片簡報</Template>
  <TotalTime>3471</TotalTime>
  <Words>1120</Words>
  <Application>Microsoft Office PowerPoint</Application>
  <PresentationFormat>寬螢幕</PresentationFormat>
  <Paragraphs>209</Paragraphs>
  <Slides>14</Slides>
  <Notes>1</Notes>
  <HiddenSlides>0</HiddenSlides>
  <MMClips>1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8" baseType="lpstr">
      <vt:lpstr>等线</vt:lpstr>
      <vt:lpstr>等线 Light</vt:lpstr>
      <vt:lpstr>文鼎新藝體</vt:lpstr>
      <vt:lpstr>王漢宗綜藝體繁</vt:lpstr>
      <vt:lpstr>華康中特圓體</vt:lpstr>
      <vt:lpstr>華康新特明體</vt:lpstr>
      <vt:lpstr>華康新特黑體</vt:lpstr>
      <vt:lpstr>華康儷粗圓</vt:lpstr>
      <vt:lpstr>微軟正黑體</vt:lpstr>
      <vt:lpstr>標楷體</vt:lpstr>
      <vt:lpstr>Aharoni</vt:lpstr>
      <vt:lpstr>Arial</vt:lpstr>
      <vt:lpstr>Open Sans Semibold</vt:lpstr>
      <vt:lpstr>1-0930-10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標題版面配置</dc:title>
  <dc:creator>Administrator</dc:creator>
  <cp:lastModifiedBy>User</cp:lastModifiedBy>
  <cp:revision>216</cp:revision>
  <cp:lastPrinted>2020-07-01T07:23:50Z</cp:lastPrinted>
  <dcterms:created xsi:type="dcterms:W3CDTF">2019-08-13T08:17:30Z</dcterms:created>
  <dcterms:modified xsi:type="dcterms:W3CDTF">2024-09-06T08:41:49Z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