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9" r:id="rId9"/>
    <p:sldId id="290" r:id="rId10"/>
    <p:sldId id="288" r:id="rId11"/>
    <p:sldId id="291" r:id="rId12"/>
    <p:sldId id="29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8A2A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29408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等线"/>
              </a:defRPr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defRPr>
                <a:latin typeface="+mn-lt"/>
                <a:ea typeface="+mn-ea"/>
                <a:cs typeface="+mn-cs"/>
                <a:sym typeface="等线"/>
              </a:defRPr>
            </a:pP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938403" y="3058229"/>
            <a:ext cx="7253597" cy="3799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8" y="0"/>
                </a:moveTo>
                <a:cubicBezTo>
                  <a:pt x="15709" y="0"/>
                  <a:pt x="19264" y="2658"/>
                  <a:pt x="21362" y="6700"/>
                </a:cubicBezTo>
                <a:lnTo>
                  <a:pt x="21600" y="7209"/>
                </a:lnTo>
                <a:lnTo>
                  <a:pt x="21600" y="21600"/>
                </a:lnTo>
                <a:lnTo>
                  <a:pt x="1099" y="21600"/>
                </a:lnTo>
                <a:lnTo>
                  <a:pt x="918" y="21111"/>
                </a:lnTo>
                <a:cubicBezTo>
                  <a:pt x="327" y="19293"/>
                  <a:pt x="0" y="17294"/>
                  <a:pt x="0" y="15196"/>
                </a:cubicBezTo>
                <a:cubicBezTo>
                  <a:pt x="0" y="6804"/>
                  <a:pt x="5229" y="0"/>
                  <a:pt x="11678" y="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-1" y="-1"/>
            <a:ext cx="12231567" cy="630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251" y="1337"/>
                </a:lnTo>
                <a:cubicBezTo>
                  <a:pt x="17914" y="13406"/>
                  <a:pt x="11404" y="21600"/>
                  <a:pt x="3920" y="21600"/>
                </a:cubicBezTo>
                <a:cubicBezTo>
                  <a:pt x="2899" y="21600"/>
                  <a:pt x="1897" y="21448"/>
                  <a:pt x="918" y="21154"/>
                </a:cubicBezTo>
                <a:lnTo>
                  <a:pt x="0" y="20832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134800" y="951577"/>
            <a:ext cx="7607207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FFFFFF"/>
                </a:solidFill>
                <a:latin typeface="Gotham Rounded Medium"/>
                <a:ea typeface="Gotham Rounded Medium"/>
                <a:cs typeface="Gotham Rounded Medium"/>
                <a:sym typeface="Gotham Rounded Medium"/>
              </a:defRPr>
            </a:pPr>
            <a:r>
              <a:rPr sz="3200" dirty="0">
                <a:latin typeface="微軟正黑體" pitchFamily="34" charset="-120"/>
                <a:ea typeface="微軟正黑體" pitchFamily="34" charset="-120"/>
              </a:rPr>
              <a:t>2019.09.20 (五)</a:t>
            </a:r>
          </a:p>
          <a:p>
            <a:pPr>
              <a:defRPr sz="3200">
                <a:solidFill>
                  <a:srgbClr val="FFFFFF"/>
                </a:solidFill>
                <a:latin typeface="Gotham Rounded Medium"/>
                <a:ea typeface="Gotham Rounded Medium"/>
                <a:cs typeface="Gotham Rounded Medium"/>
                <a:sym typeface="Gotham Rounded Medium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新北市新莊區豐年國小108學年度第1學期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195676" y="4352523"/>
            <a:ext cx="3368867" cy="5847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48A2A0"/>
                </a:solidFill>
              </a:defRPr>
            </a:pPr>
            <a:r>
              <a:rPr sz="3200" dirty="0">
                <a:latin typeface="微軟正黑體" pitchFamily="34" charset="-120"/>
                <a:ea typeface="微軟正黑體" pitchFamily="34" charset="-120"/>
              </a:rPr>
              <a:t>102 </a:t>
            </a:r>
            <a:r>
              <a:rPr sz="3200" dirty="0" err="1">
                <a:latin typeface="微軟正黑體" pitchFamily="34" charset="-120"/>
                <a:ea typeface="微軟正黑體" pitchFamily="34" charset="-120"/>
              </a:rPr>
              <a:t>導師：</a:t>
            </a:r>
            <a:r>
              <a:rPr sz="3200" b="1" dirty="0" err="1">
                <a:latin typeface="微軟正黑體" pitchFamily="34" charset="-120"/>
                <a:ea typeface="微軟正黑體" pitchFamily="34" charset="-120"/>
              </a:rPr>
              <a:t>葉又寧</a:t>
            </a:r>
            <a:endParaRPr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131992" y="2564904"/>
            <a:ext cx="3218185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6600" b="1">
                <a:solidFill>
                  <a:srgbClr val="FFFFFF"/>
                </a:solidFill>
                <a:latin typeface="Gotham Rounded Medium"/>
                <a:ea typeface="Gotham Rounded Medium"/>
                <a:cs typeface="Gotham Rounded Medium"/>
                <a:sym typeface="Gotham Rounded Medium"/>
              </a:defRPr>
            </a:pPr>
            <a:r>
              <a:rPr sz="7500" dirty="0" err="1">
                <a:latin typeface="微軟正黑體" pitchFamily="34" charset="-120"/>
                <a:ea typeface="微軟正黑體" pitchFamily="34" charset="-120"/>
              </a:rPr>
              <a:t>家長日</a:t>
            </a:r>
            <a:r>
              <a:rPr sz="7500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34611" y="176121"/>
            <a:ext cx="8833504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 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健康促進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執行內容說明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視力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保健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預留位置 2"/>
          <p:cNvSpPr txBox="1">
            <a:spLocks/>
          </p:cNvSpPr>
          <p:nvPr/>
        </p:nvSpPr>
        <p:spPr>
          <a:xfrm>
            <a:off x="1055440" y="1340768"/>
            <a:ext cx="10303098" cy="49457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57200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進行戶外課程或升旗，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戴上帽子、太陽眼鏡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保護眼睛。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2400"/>
              </a:spcBef>
            </a:pP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注意教室光線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、指導學生正確坐姿、閱讀姿勢。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2400"/>
              </a:spcBef>
            </a:pPr>
            <a:r>
              <a:rPr lang="zh-TW" altLang="zh-TW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下課淨空教室</a:t>
            </a:r>
            <a:r>
              <a:rPr lang="zh-TW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鼓勵師</a:t>
            </a:r>
            <a:r>
              <a:rPr lang="zh-TW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zh-TW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戶外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zh-TW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視力檢查結果</a:t>
            </a:r>
            <a:r>
              <a:rPr lang="zh-TW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異常學生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，協助</a:t>
            </a:r>
            <a:r>
              <a:rPr lang="zh-TW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後續追蹤矯治。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回收複檢回條</a:t>
            </a:r>
            <a:r>
              <a:rPr lang="en-US" altLang="zh-TW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spcBef>
                <a:spcPts val="2400"/>
              </a:spcBef>
            </a:pP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低年級近視者個案管理，參加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護眼行動列車</a:t>
            </a: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3000"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585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34611" y="176121"/>
            <a:ext cx="9282345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 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健康促進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執行內容說明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預防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傳染病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預留位置 2"/>
          <p:cNvSpPr txBox="1">
            <a:spLocks/>
          </p:cNvSpPr>
          <p:nvPr/>
        </p:nvSpPr>
        <p:spPr>
          <a:xfrm>
            <a:off x="1024234" y="1484784"/>
            <a:ext cx="10303098" cy="44577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57200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每週執行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漂白水環境消毒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一次。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班級若有傳染疾病則需執行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每日消毒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2400"/>
              </a:spcBef>
            </a:pP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宣導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「生病不上學」。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2400"/>
              </a:spcBef>
            </a:pP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口罩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每學期各班發放一盒，若用完可再領取，學生有發燒、咳嗽或呼吸道症狀應請學生在室內應全程配戴。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897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34611" y="176121"/>
            <a:ext cx="4131896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英語科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教師轉達事項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預留位置 2"/>
          <p:cNvSpPr txBox="1">
            <a:spLocks/>
          </p:cNvSpPr>
          <p:nvPr/>
        </p:nvSpPr>
        <p:spPr>
          <a:xfrm>
            <a:off x="335360" y="1412776"/>
            <a:ext cx="4392488" cy="28083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57200" algn="just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請家長協助叮嚀孩子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每週末聽英語</a:t>
            </a:r>
            <a:r>
              <a:rPr lang="en-US" altLang="zh-TW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CD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CD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聽讀單已貼在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英文課本上。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2" t="14483" r="3664" b="13334"/>
          <a:stretch/>
        </p:blipFill>
        <p:spPr bwMode="auto">
          <a:xfrm>
            <a:off x="4966732" y="1423590"/>
            <a:ext cx="6937236" cy="5089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5154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615438" y="2057400"/>
            <a:ext cx="2453644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3276494" y="3718454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864526" y="2860250"/>
            <a:ext cx="3955468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PART 2</a:t>
            </a:r>
          </a:p>
        </p:txBody>
      </p:sp>
      <p:sp>
        <p:nvSpPr>
          <p:cNvPr id="209" name="Shape 209"/>
          <p:cNvSpPr/>
          <p:nvPr/>
        </p:nvSpPr>
        <p:spPr>
          <a:xfrm>
            <a:off x="4764325" y="2796750"/>
            <a:ext cx="6430532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 b="1" dirty="0" err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導師班級經營與教學理念</a:t>
            </a:r>
            <a:endParaRPr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792478" y="3213642"/>
            <a:ext cx="2479044" cy="2479043"/>
          </a:xfrm>
          <a:prstGeom prst="ellipse">
            <a:avLst/>
          </a:prstGeom>
          <a:solidFill>
            <a:srgbClr val="0070C0">
              <a:alpha val="3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743200" y="3213642"/>
            <a:ext cx="2479040" cy="2479043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767840" y="1683610"/>
            <a:ext cx="2479040" cy="24790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448233" y="2521810"/>
            <a:ext cx="111825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安全</a:t>
            </a:r>
          </a:p>
        </p:txBody>
      </p:sp>
      <p:sp>
        <p:nvSpPr>
          <p:cNvPr id="217" name="Shape 217"/>
          <p:cNvSpPr/>
          <p:nvPr/>
        </p:nvSpPr>
        <p:spPr>
          <a:xfrm>
            <a:off x="1472873" y="4051842"/>
            <a:ext cx="111825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禮貌</a:t>
            </a:r>
          </a:p>
        </p:txBody>
      </p:sp>
      <p:sp>
        <p:nvSpPr>
          <p:cNvPr id="218" name="Shape 218"/>
          <p:cNvSpPr/>
          <p:nvPr/>
        </p:nvSpPr>
        <p:spPr>
          <a:xfrm>
            <a:off x="3423593" y="4051842"/>
            <a:ext cx="111825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誠實</a:t>
            </a:r>
          </a:p>
        </p:txBody>
      </p:sp>
      <p:sp>
        <p:nvSpPr>
          <p:cNvPr id="219" name="Shape 219"/>
          <p:cNvSpPr/>
          <p:nvPr/>
        </p:nvSpPr>
        <p:spPr>
          <a:xfrm>
            <a:off x="1619128" y="378959"/>
            <a:ext cx="1887692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班級經營</a:t>
            </a:r>
          </a:p>
        </p:txBody>
      </p:sp>
      <p:grpSp>
        <p:nvGrpSpPr>
          <p:cNvPr id="222" name="Group 222"/>
          <p:cNvGrpSpPr/>
          <p:nvPr/>
        </p:nvGrpSpPr>
        <p:grpSpPr>
          <a:xfrm>
            <a:off x="5823104" y="1369182"/>
            <a:ext cx="5971562" cy="4618373"/>
            <a:chOff x="0" y="0"/>
            <a:chExt cx="5971560" cy="4618371"/>
          </a:xfrm>
        </p:grpSpPr>
        <p:pic>
          <p:nvPicPr>
            <p:cNvPr id="220" name="image3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199" y="203200"/>
              <a:ext cx="5565162" cy="4173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5971562" cy="4618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3031636" y="3166648"/>
            <a:ext cx="3139443" cy="3139444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638956" y="1535970"/>
            <a:ext cx="3139440" cy="313944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619128" y="378959"/>
            <a:ext cx="1887692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班級經營</a:t>
            </a:r>
          </a:p>
        </p:txBody>
      </p:sp>
      <p:sp>
        <p:nvSpPr>
          <p:cNvPr id="229" name="Shape 229"/>
          <p:cNvSpPr/>
          <p:nvPr/>
        </p:nvSpPr>
        <p:spPr>
          <a:xfrm>
            <a:off x="880108" y="2704370"/>
            <a:ext cx="265713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 dirty="0" err="1">
                <a:latin typeface="微軟正黑體" pitchFamily="34" charset="-120"/>
                <a:ea typeface="微軟正黑體" pitchFamily="34" charset="-120"/>
              </a:rPr>
              <a:t>人人都是長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126671" y="4038891"/>
            <a:ext cx="3016207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加分制度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＆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小組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3" name="Group 233"/>
          <p:cNvGrpSpPr/>
          <p:nvPr/>
        </p:nvGrpSpPr>
        <p:grpSpPr>
          <a:xfrm>
            <a:off x="6681502" y="1834172"/>
            <a:ext cx="5329659" cy="4136945"/>
            <a:chOff x="0" y="0"/>
            <a:chExt cx="5329658" cy="4136943"/>
          </a:xfrm>
        </p:grpSpPr>
        <p:pic>
          <p:nvPicPr>
            <p:cNvPr id="231" name="image4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199" y="203200"/>
              <a:ext cx="4923259" cy="3692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5329659" cy="4136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 rot="16200000" flipH="1">
            <a:off x="7717379" y="1828451"/>
            <a:ext cx="2286002" cy="2286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15480" y="21600"/>
                </a:lnTo>
                <a:cubicBezTo>
                  <a:pt x="15480" y="13051"/>
                  <a:pt x="8549" y="6120"/>
                  <a:pt x="0" y="612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" name="Shape 236"/>
          <p:cNvSpPr/>
          <p:nvPr/>
        </p:nvSpPr>
        <p:spPr>
          <a:xfrm rot="5400000">
            <a:off x="6074315" y="1828451"/>
            <a:ext cx="2286003" cy="2286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15480" y="21600"/>
                </a:lnTo>
                <a:cubicBezTo>
                  <a:pt x="15480" y="13051"/>
                  <a:pt x="8549" y="6120"/>
                  <a:pt x="0" y="612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7" name="Shape 237"/>
          <p:cNvSpPr/>
          <p:nvPr/>
        </p:nvSpPr>
        <p:spPr>
          <a:xfrm rot="16200000">
            <a:off x="7717379" y="3483896"/>
            <a:ext cx="2286002" cy="2286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15480" y="21600"/>
                </a:lnTo>
                <a:cubicBezTo>
                  <a:pt x="15480" y="13051"/>
                  <a:pt x="8549" y="6120"/>
                  <a:pt x="0" y="612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8" name="Shape 238"/>
          <p:cNvSpPr/>
          <p:nvPr/>
        </p:nvSpPr>
        <p:spPr>
          <a:xfrm rot="5400000" flipH="1">
            <a:off x="6074315" y="3483896"/>
            <a:ext cx="2286003" cy="2286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15480" y="21600"/>
                </a:lnTo>
                <a:cubicBezTo>
                  <a:pt x="15480" y="13051"/>
                  <a:pt x="8549" y="6120"/>
                  <a:pt x="0" y="612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0" name="Group 250"/>
          <p:cNvGrpSpPr/>
          <p:nvPr/>
        </p:nvGrpSpPr>
        <p:grpSpPr>
          <a:xfrm>
            <a:off x="7794775" y="3484181"/>
            <a:ext cx="484784" cy="516152"/>
            <a:chOff x="0" y="0"/>
            <a:chExt cx="484782" cy="516150"/>
          </a:xfrm>
        </p:grpSpPr>
        <p:sp>
          <p:nvSpPr>
            <p:cNvPr id="239" name="Shape 239"/>
            <p:cNvSpPr/>
            <p:nvPr/>
          </p:nvSpPr>
          <p:spPr>
            <a:xfrm>
              <a:off x="233834" y="-1"/>
              <a:ext cx="31371" cy="7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21600"/>
                  </a:moveTo>
                  <a:cubicBezTo>
                    <a:pt x="4985" y="21600"/>
                    <a:pt x="0" y="19575"/>
                    <a:pt x="0" y="16875"/>
                  </a:cubicBezTo>
                  <a:cubicBezTo>
                    <a:pt x="0" y="4050"/>
                    <a:pt x="0" y="4050"/>
                    <a:pt x="0" y="4050"/>
                  </a:cubicBezTo>
                  <a:cubicBezTo>
                    <a:pt x="0" y="2025"/>
                    <a:pt x="4985" y="0"/>
                    <a:pt x="11631" y="0"/>
                  </a:cubicBezTo>
                  <a:cubicBezTo>
                    <a:pt x="16615" y="0"/>
                    <a:pt x="21600" y="2025"/>
                    <a:pt x="21600" y="4050"/>
                  </a:cubicBezTo>
                  <a:cubicBezTo>
                    <a:pt x="21600" y="16875"/>
                    <a:pt x="21600" y="16875"/>
                    <a:pt x="21600" y="16875"/>
                  </a:cubicBezTo>
                  <a:cubicBezTo>
                    <a:pt x="21600" y="19575"/>
                    <a:pt x="16615" y="21600"/>
                    <a:pt x="11631" y="21600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119195" y="27091"/>
              <a:ext cx="52473" cy="6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150" extrusionOk="0">
                  <a:moveTo>
                    <a:pt x="14436" y="21150"/>
                  </a:moveTo>
                  <a:cubicBezTo>
                    <a:pt x="12636" y="21150"/>
                    <a:pt x="10836" y="20430"/>
                    <a:pt x="9936" y="18990"/>
                  </a:cubicBezTo>
                  <a:cubicBezTo>
                    <a:pt x="936" y="6750"/>
                    <a:pt x="936" y="6750"/>
                    <a:pt x="936" y="6750"/>
                  </a:cubicBezTo>
                  <a:cubicBezTo>
                    <a:pt x="-864" y="4590"/>
                    <a:pt x="36" y="1710"/>
                    <a:pt x="2736" y="270"/>
                  </a:cubicBezTo>
                  <a:cubicBezTo>
                    <a:pt x="5436" y="-450"/>
                    <a:pt x="9036" y="270"/>
                    <a:pt x="9936" y="2430"/>
                  </a:cubicBezTo>
                  <a:cubicBezTo>
                    <a:pt x="18936" y="14670"/>
                    <a:pt x="18936" y="14670"/>
                    <a:pt x="18936" y="14670"/>
                  </a:cubicBezTo>
                  <a:cubicBezTo>
                    <a:pt x="20736" y="16830"/>
                    <a:pt x="19836" y="18990"/>
                    <a:pt x="17136" y="20430"/>
                  </a:cubicBezTo>
                  <a:cubicBezTo>
                    <a:pt x="16236" y="20430"/>
                    <a:pt x="15336" y="21150"/>
                    <a:pt x="14436" y="21150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35644" y="107653"/>
              <a:ext cx="65630" cy="4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0699" extrusionOk="0">
                  <a:moveTo>
                    <a:pt x="16110" y="20699"/>
                  </a:moveTo>
                  <a:cubicBezTo>
                    <a:pt x="15390" y="20699"/>
                    <a:pt x="14670" y="20699"/>
                    <a:pt x="13950" y="19760"/>
                  </a:cubicBezTo>
                  <a:cubicBezTo>
                    <a:pt x="2430" y="10369"/>
                    <a:pt x="2430" y="10369"/>
                    <a:pt x="2430" y="10369"/>
                  </a:cubicBezTo>
                  <a:cubicBezTo>
                    <a:pt x="270" y="9429"/>
                    <a:pt x="-450" y="5673"/>
                    <a:pt x="270" y="2856"/>
                  </a:cubicBezTo>
                  <a:cubicBezTo>
                    <a:pt x="1710" y="38"/>
                    <a:pt x="4590" y="-901"/>
                    <a:pt x="6750" y="977"/>
                  </a:cubicBezTo>
                  <a:cubicBezTo>
                    <a:pt x="18990" y="10369"/>
                    <a:pt x="18990" y="10369"/>
                    <a:pt x="18990" y="10369"/>
                  </a:cubicBezTo>
                  <a:cubicBezTo>
                    <a:pt x="20430" y="11308"/>
                    <a:pt x="21150" y="15064"/>
                    <a:pt x="20430" y="17882"/>
                  </a:cubicBezTo>
                  <a:cubicBezTo>
                    <a:pt x="19710" y="19760"/>
                    <a:pt x="18270" y="20699"/>
                    <a:pt x="16110" y="20699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-1" y="222428"/>
              <a:ext cx="71295" cy="2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21600"/>
                  </a:moveTo>
                  <a:cubicBezTo>
                    <a:pt x="4181" y="21600"/>
                    <a:pt x="4181" y="21600"/>
                    <a:pt x="4181" y="21600"/>
                  </a:cubicBezTo>
                  <a:cubicBezTo>
                    <a:pt x="1394" y="21600"/>
                    <a:pt x="0" y="16200"/>
                    <a:pt x="0" y="10800"/>
                  </a:cubicBezTo>
                  <a:cubicBezTo>
                    <a:pt x="0" y="3600"/>
                    <a:pt x="1394" y="0"/>
                    <a:pt x="4181" y="0"/>
                  </a:cubicBezTo>
                  <a:cubicBezTo>
                    <a:pt x="17419" y="0"/>
                    <a:pt x="17419" y="0"/>
                    <a:pt x="17419" y="0"/>
                  </a:cubicBezTo>
                  <a:cubicBezTo>
                    <a:pt x="20206" y="0"/>
                    <a:pt x="21600" y="3600"/>
                    <a:pt x="21600" y="10800"/>
                  </a:cubicBezTo>
                  <a:cubicBezTo>
                    <a:pt x="21600" y="16200"/>
                    <a:pt x="20206" y="21600"/>
                    <a:pt x="17419" y="21600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7049" y="313090"/>
              <a:ext cx="65631" cy="5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0699" extrusionOk="0">
                  <a:moveTo>
                    <a:pt x="3882" y="20699"/>
                  </a:moveTo>
                  <a:cubicBezTo>
                    <a:pt x="2442" y="20699"/>
                    <a:pt x="1002" y="19760"/>
                    <a:pt x="282" y="17882"/>
                  </a:cubicBezTo>
                  <a:cubicBezTo>
                    <a:pt x="-438" y="15064"/>
                    <a:pt x="282" y="11308"/>
                    <a:pt x="1722" y="10369"/>
                  </a:cubicBezTo>
                  <a:cubicBezTo>
                    <a:pt x="13962" y="977"/>
                    <a:pt x="13962" y="977"/>
                    <a:pt x="13962" y="977"/>
                  </a:cubicBezTo>
                  <a:cubicBezTo>
                    <a:pt x="16122" y="-901"/>
                    <a:pt x="19002" y="38"/>
                    <a:pt x="20442" y="2856"/>
                  </a:cubicBezTo>
                  <a:cubicBezTo>
                    <a:pt x="21162" y="5673"/>
                    <a:pt x="20442" y="9429"/>
                    <a:pt x="18282" y="10369"/>
                  </a:cubicBezTo>
                  <a:cubicBezTo>
                    <a:pt x="6042" y="19760"/>
                    <a:pt x="6042" y="19760"/>
                    <a:pt x="6042" y="19760"/>
                  </a:cubicBezTo>
                  <a:cubicBezTo>
                    <a:pt x="6042" y="20699"/>
                    <a:pt x="4602" y="20699"/>
                    <a:pt x="3882" y="20699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384325" y="326546"/>
              <a:ext cx="67649" cy="4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0986" extrusionOk="0">
                  <a:moveTo>
                    <a:pt x="16054" y="20986"/>
                  </a:moveTo>
                  <a:cubicBezTo>
                    <a:pt x="15357" y="20986"/>
                    <a:pt x="14660" y="20986"/>
                    <a:pt x="13963" y="20986"/>
                  </a:cubicBezTo>
                  <a:cubicBezTo>
                    <a:pt x="2118" y="11168"/>
                    <a:pt x="2118" y="11168"/>
                    <a:pt x="2118" y="11168"/>
                  </a:cubicBezTo>
                  <a:cubicBezTo>
                    <a:pt x="28" y="9204"/>
                    <a:pt x="-669" y="5277"/>
                    <a:pt x="725" y="3313"/>
                  </a:cubicBezTo>
                  <a:cubicBezTo>
                    <a:pt x="2118" y="368"/>
                    <a:pt x="4905" y="-614"/>
                    <a:pt x="6299" y="368"/>
                  </a:cubicBezTo>
                  <a:cubicBezTo>
                    <a:pt x="18144" y="10186"/>
                    <a:pt x="18144" y="10186"/>
                    <a:pt x="18144" y="10186"/>
                  </a:cubicBezTo>
                  <a:cubicBezTo>
                    <a:pt x="20234" y="12150"/>
                    <a:pt x="20931" y="15095"/>
                    <a:pt x="20234" y="18041"/>
                  </a:cubicBezTo>
                  <a:cubicBezTo>
                    <a:pt x="18841" y="20004"/>
                    <a:pt x="17447" y="20986"/>
                    <a:pt x="16054" y="20986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413489" y="236687"/>
              <a:ext cx="71294" cy="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21600"/>
                  </a:moveTo>
                  <a:cubicBezTo>
                    <a:pt x="4181" y="21600"/>
                    <a:pt x="4181" y="21600"/>
                    <a:pt x="4181" y="21600"/>
                  </a:cubicBezTo>
                  <a:cubicBezTo>
                    <a:pt x="1394" y="21600"/>
                    <a:pt x="0" y="16200"/>
                    <a:pt x="0" y="10800"/>
                  </a:cubicBezTo>
                  <a:cubicBezTo>
                    <a:pt x="0" y="3600"/>
                    <a:pt x="1394" y="0"/>
                    <a:pt x="4181" y="0"/>
                  </a:cubicBezTo>
                  <a:cubicBezTo>
                    <a:pt x="17419" y="0"/>
                    <a:pt x="17419" y="0"/>
                    <a:pt x="17419" y="0"/>
                  </a:cubicBezTo>
                  <a:cubicBezTo>
                    <a:pt x="20206" y="0"/>
                    <a:pt x="21600" y="3600"/>
                    <a:pt x="21600" y="10800"/>
                  </a:cubicBezTo>
                  <a:cubicBezTo>
                    <a:pt x="21600" y="16200"/>
                    <a:pt x="20206" y="21600"/>
                    <a:pt x="17419" y="21600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392061" y="121107"/>
              <a:ext cx="65630" cy="4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003" extrusionOk="0">
                  <a:moveTo>
                    <a:pt x="4602" y="21003"/>
                  </a:moveTo>
                  <a:cubicBezTo>
                    <a:pt x="2442" y="21003"/>
                    <a:pt x="1002" y="20021"/>
                    <a:pt x="282" y="18058"/>
                  </a:cubicBezTo>
                  <a:cubicBezTo>
                    <a:pt x="-438" y="15112"/>
                    <a:pt x="282" y="12167"/>
                    <a:pt x="1722" y="10203"/>
                  </a:cubicBezTo>
                  <a:cubicBezTo>
                    <a:pt x="13962" y="385"/>
                    <a:pt x="13962" y="385"/>
                    <a:pt x="13962" y="385"/>
                  </a:cubicBezTo>
                  <a:cubicBezTo>
                    <a:pt x="16122" y="-597"/>
                    <a:pt x="19002" y="385"/>
                    <a:pt x="20442" y="2348"/>
                  </a:cubicBezTo>
                  <a:cubicBezTo>
                    <a:pt x="21162" y="5294"/>
                    <a:pt x="20442" y="9221"/>
                    <a:pt x="18282" y="11185"/>
                  </a:cubicBezTo>
                  <a:cubicBezTo>
                    <a:pt x="6762" y="21003"/>
                    <a:pt x="6762" y="21003"/>
                    <a:pt x="6762" y="21003"/>
                  </a:cubicBezTo>
                  <a:cubicBezTo>
                    <a:pt x="6042" y="21003"/>
                    <a:pt x="5322" y="21003"/>
                    <a:pt x="4602" y="21003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327252" y="33556"/>
              <a:ext cx="49851" cy="6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0909" extrusionOk="0">
                  <a:moveTo>
                    <a:pt x="5436" y="20909"/>
                  </a:moveTo>
                  <a:cubicBezTo>
                    <a:pt x="4536" y="20909"/>
                    <a:pt x="3636" y="20909"/>
                    <a:pt x="2736" y="20189"/>
                  </a:cubicBezTo>
                  <a:cubicBezTo>
                    <a:pt x="36" y="18749"/>
                    <a:pt x="-864" y="16589"/>
                    <a:pt x="936" y="14429"/>
                  </a:cubicBezTo>
                  <a:cubicBezTo>
                    <a:pt x="9936" y="2189"/>
                    <a:pt x="9936" y="2189"/>
                    <a:pt x="9936" y="2189"/>
                  </a:cubicBezTo>
                  <a:cubicBezTo>
                    <a:pt x="10836" y="29"/>
                    <a:pt x="14436" y="-691"/>
                    <a:pt x="17136" y="749"/>
                  </a:cubicBezTo>
                  <a:cubicBezTo>
                    <a:pt x="19836" y="1469"/>
                    <a:pt x="20736" y="4349"/>
                    <a:pt x="18936" y="6509"/>
                  </a:cubicBezTo>
                  <a:cubicBezTo>
                    <a:pt x="10836" y="18749"/>
                    <a:pt x="10836" y="18749"/>
                    <a:pt x="10836" y="18749"/>
                  </a:cubicBezTo>
                  <a:cubicBezTo>
                    <a:pt x="9036" y="20189"/>
                    <a:pt x="7236" y="20909"/>
                    <a:pt x="5436" y="20909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14065" y="114066"/>
              <a:ext cx="259503" cy="31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87"/>
                  </a:moveTo>
                  <a:cubicBezTo>
                    <a:pt x="21600" y="3942"/>
                    <a:pt x="16630" y="0"/>
                    <a:pt x="10704" y="0"/>
                  </a:cubicBezTo>
                  <a:cubicBezTo>
                    <a:pt x="4779" y="0"/>
                    <a:pt x="0" y="3942"/>
                    <a:pt x="0" y="8987"/>
                  </a:cubicBezTo>
                  <a:cubicBezTo>
                    <a:pt x="0" y="9145"/>
                    <a:pt x="0" y="9460"/>
                    <a:pt x="0" y="9775"/>
                  </a:cubicBezTo>
                  <a:cubicBezTo>
                    <a:pt x="0" y="9933"/>
                    <a:pt x="191" y="13401"/>
                    <a:pt x="4205" y="17658"/>
                  </a:cubicBezTo>
                  <a:cubicBezTo>
                    <a:pt x="5352" y="18920"/>
                    <a:pt x="4970" y="21600"/>
                    <a:pt x="4970" y="21600"/>
                  </a:cubicBezTo>
                  <a:cubicBezTo>
                    <a:pt x="6690" y="21600"/>
                    <a:pt x="8219" y="21600"/>
                    <a:pt x="9940" y="21600"/>
                  </a:cubicBezTo>
                  <a:cubicBezTo>
                    <a:pt x="10513" y="21600"/>
                    <a:pt x="10896" y="21600"/>
                    <a:pt x="11469" y="21600"/>
                  </a:cubicBezTo>
                  <a:cubicBezTo>
                    <a:pt x="13189" y="21600"/>
                    <a:pt x="14910" y="21600"/>
                    <a:pt x="16439" y="21600"/>
                  </a:cubicBezTo>
                  <a:cubicBezTo>
                    <a:pt x="16439" y="21600"/>
                    <a:pt x="16057" y="18920"/>
                    <a:pt x="17204" y="17658"/>
                  </a:cubicBezTo>
                  <a:cubicBezTo>
                    <a:pt x="21218" y="13401"/>
                    <a:pt x="21600" y="9933"/>
                    <a:pt x="21409" y="9775"/>
                  </a:cubicBezTo>
                  <a:cubicBezTo>
                    <a:pt x="21409" y="9460"/>
                    <a:pt x="21600" y="9145"/>
                    <a:pt x="21600" y="8987"/>
                  </a:cubicBezTo>
                  <a:close/>
                  <a:moveTo>
                    <a:pt x="9558" y="20023"/>
                  </a:moveTo>
                  <a:cubicBezTo>
                    <a:pt x="9558" y="15766"/>
                    <a:pt x="9558" y="15766"/>
                    <a:pt x="9558" y="15766"/>
                  </a:cubicBezTo>
                  <a:cubicBezTo>
                    <a:pt x="9558" y="15766"/>
                    <a:pt x="9366" y="15609"/>
                    <a:pt x="9366" y="15609"/>
                  </a:cubicBezTo>
                  <a:cubicBezTo>
                    <a:pt x="7264" y="12140"/>
                    <a:pt x="7264" y="12140"/>
                    <a:pt x="7264" y="12140"/>
                  </a:cubicBezTo>
                  <a:cubicBezTo>
                    <a:pt x="7455" y="12140"/>
                    <a:pt x="7646" y="12140"/>
                    <a:pt x="7646" y="12140"/>
                  </a:cubicBezTo>
                  <a:cubicBezTo>
                    <a:pt x="8028" y="11982"/>
                    <a:pt x="8411" y="11825"/>
                    <a:pt x="8602" y="11667"/>
                  </a:cubicBezTo>
                  <a:cubicBezTo>
                    <a:pt x="8984" y="11982"/>
                    <a:pt x="9366" y="12140"/>
                    <a:pt x="9940" y="12140"/>
                  </a:cubicBezTo>
                  <a:cubicBezTo>
                    <a:pt x="10513" y="12298"/>
                    <a:pt x="11087" y="12140"/>
                    <a:pt x="11660" y="11509"/>
                  </a:cubicBezTo>
                  <a:cubicBezTo>
                    <a:pt x="11660" y="11667"/>
                    <a:pt x="11851" y="11667"/>
                    <a:pt x="11851" y="11825"/>
                  </a:cubicBezTo>
                  <a:cubicBezTo>
                    <a:pt x="12234" y="12140"/>
                    <a:pt x="12616" y="12298"/>
                    <a:pt x="12998" y="12298"/>
                  </a:cubicBezTo>
                  <a:cubicBezTo>
                    <a:pt x="12998" y="12298"/>
                    <a:pt x="12998" y="12298"/>
                    <a:pt x="12998" y="12298"/>
                  </a:cubicBezTo>
                  <a:cubicBezTo>
                    <a:pt x="13189" y="12298"/>
                    <a:pt x="13381" y="12298"/>
                    <a:pt x="13572" y="12298"/>
                  </a:cubicBezTo>
                  <a:cubicBezTo>
                    <a:pt x="11469" y="15609"/>
                    <a:pt x="11469" y="15609"/>
                    <a:pt x="11469" y="15609"/>
                  </a:cubicBezTo>
                  <a:cubicBezTo>
                    <a:pt x="11469" y="15609"/>
                    <a:pt x="11469" y="15766"/>
                    <a:pt x="11469" y="15766"/>
                  </a:cubicBezTo>
                  <a:cubicBezTo>
                    <a:pt x="11469" y="20023"/>
                    <a:pt x="11469" y="20023"/>
                    <a:pt x="11469" y="20023"/>
                  </a:cubicBezTo>
                  <a:lnTo>
                    <a:pt x="9558" y="20023"/>
                  </a:lnTo>
                  <a:close/>
                  <a:moveTo>
                    <a:pt x="8793" y="9618"/>
                  </a:moveTo>
                  <a:cubicBezTo>
                    <a:pt x="8793" y="9618"/>
                    <a:pt x="8793" y="9618"/>
                    <a:pt x="8984" y="9618"/>
                  </a:cubicBezTo>
                  <a:cubicBezTo>
                    <a:pt x="8984" y="9618"/>
                    <a:pt x="8984" y="9618"/>
                    <a:pt x="8984" y="9618"/>
                  </a:cubicBezTo>
                  <a:cubicBezTo>
                    <a:pt x="9175" y="9618"/>
                    <a:pt x="9175" y="9775"/>
                    <a:pt x="9175" y="9933"/>
                  </a:cubicBezTo>
                  <a:cubicBezTo>
                    <a:pt x="9175" y="10091"/>
                    <a:pt x="8984" y="10406"/>
                    <a:pt x="8793" y="10721"/>
                  </a:cubicBezTo>
                  <a:cubicBezTo>
                    <a:pt x="8602" y="10091"/>
                    <a:pt x="8602" y="9775"/>
                    <a:pt x="8793" y="9618"/>
                  </a:cubicBezTo>
                  <a:close/>
                  <a:moveTo>
                    <a:pt x="11851" y="9460"/>
                  </a:moveTo>
                  <a:cubicBezTo>
                    <a:pt x="12042" y="9302"/>
                    <a:pt x="12042" y="9302"/>
                    <a:pt x="12042" y="9302"/>
                  </a:cubicBezTo>
                  <a:cubicBezTo>
                    <a:pt x="12042" y="9302"/>
                    <a:pt x="12042" y="9302"/>
                    <a:pt x="12042" y="9302"/>
                  </a:cubicBezTo>
                  <a:cubicBezTo>
                    <a:pt x="12234" y="9302"/>
                    <a:pt x="12234" y="9302"/>
                    <a:pt x="12234" y="9302"/>
                  </a:cubicBezTo>
                  <a:cubicBezTo>
                    <a:pt x="12234" y="9460"/>
                    <a:pt x="12234" y="9933"/>
                    <a:pt x="11851" y="10406"/>
                  </a:cubicBezTo>
                  <a:cubicBezTo>
                    <a:pt x="11851" y="10091"/>
                    <a:pt x="11851" y="9618"/>
                    <a:pt x="11851" y="9460"/>
                  </a:cubicBezTo>
                  <a:close/>
                  <a:moveTo>
                    <a:pt x="19688" y="9302"/>
                  </a:moveTo>
                  <a:cubicBezTo>
                    <a:pt x="19497" y="10248"/>
                    <a:pt x="19497" y="10248"/>
                    <a:pt x="19497" y="10248"/>
                  </a:cubicBezTo>
                  <a:cubicBezTo>
                    <a:pt x="19497" y="10406"/>
                    <a:pt x="19497" y="10406"/>
                    <a:pt x="19497" y="10406"/>
                  </a:cubicBezTo>
                  <a:cubicBezTo>
                    <a:pt x="19306" y="11352"/>
                    <a:pt x="18542" y="13717"/>
                    <a:pt x="15674" y="16712"/>
                  </a:cubicBezTo>
                  <a:cubicBezTo>
                    <a:pt x="14910" y="17658"/>
                    <a:pt x="14527" y="18920"/>
                    <a:pt x="14527" y="20023"/>
                  </a:cubicBezTo>
                  <a:cubicBezTo>
                    <a:pt x="12616" y="20023"/>
                    <a:pt x="12616" y="20023"/>
                    <a:pt x="12616" y="20023"/>
                  </a:cubicBezTo>
                  <a:cubicBezTo>
                    <a:pt x="12616" y="15924"/>
                    <a:pt x="12616" y="15924"/>
                    <a:pt x="12616" y="15924"/>
                  </a:cubicBezTo>
                  <a:cubicBezTo>
                    <a:pt x="15101" y="11982"/>
                    <a:pt x="15101" y="11982"/>
                    <a:pt x="15101" y="11982"/>
                  </a:cubicBezTo>
                  <a:cubicBezTo>
                    <a:pt x="15292" y="11667"/>
                    <a:pt x="15101" y="11352"/>
                    <a:pt x="14910" y="11194"/>
                  </a:cubicBezTo>
                  <a:cubicBezTo>
                    <a:pt x="14527" y="11194"/>
                    <a:pt x="14145" y="11194"/>
                    <a:pt x="13954" y="11509"/>
                  </a:cubicBezTo>
                  <a:cubicBezTo>
                    <a:pt x="13763" y="11509"/>
                    <a:pt x="13381" y="11667"/>
                    <a:pt x="12998" y="11825"/>
                  </a:cubicBezTo>
                  <a:cubicBezTo>
                    <a:pt x="12807" y="11825"/>
                    <a:pt x="12425" y="11667"/>
                    <a:pt x="12425" y="11509"/>
                  </a:cubicBezTo>
                  <a:cubicBezTo>
                    <a:pt x="12234" y="11352"/>
                    <a:pt x="12234" y="11194"/>
                    <a:pt x="12234" y="11194"/>
                  </a:cubicBezTo>
                  <a:cubicBezTo>
                    <a:pt x="12234" y="11194"/>
                    <a:pt x="12234" y="11194"/>
                    <a:pt x="12234" y="11194"/>
                  </a:cubicBezTo>
                  <a:cubicBezTo>
                    <a:pt x="12616" y="10564"/>
                    <a:pt x="13189" y="9618"/>
                    <a:pt x="12807" y="9145"/>
                  </a:cubicBezTo>
                  <a:cubicBezTo>
                    <a:pt x="12616" y="8829"/>
                    <a:pt x="12425" y="8829"/>
                    <a:pt x="12042" y="8829"/>
                  </a:cubicBezTo>
                  <a:cubicBezTo>
                    <a:pt x="11660" y="8829"/>
                    <a:pt x="11469" y="8987"/>
                    <a:pt x="11278" y="9302"/>
                  </a:cubicBezTo>
                  <a:cubicBezTo>
                    <a:pt x="11087" y="9618"/>
                    <a:pt x="11087" y="10406"/>
                    <a:pt x="11469" y="11036"/>
                  </a:cubicBezTo>
                  <a:cubicBezTo>
                    <a:pt x="10896" y="11352"/>
                    <a:pt x="10513" y="11667"/>
                    <a:pt x="9940" y="11667"/>
                  </a:cubicBezTo>
                  <a:cubicBezTo>
                    <a:pt x="9749" y="11667"/>
                    <a:pt x="9366" y="11509"/>
                    <a:pt x="9175" y="11194"/>
                  </a:cubicBezTo>
                  <a:cubicBezTo>
                    <a:pt x="9558" y="10721"/>
                    <a:pt x="9940" y="10248"/>
                    <a:pt x="9940" y="9775"/>
                  </a:cubicBezTo>
                  <a:cubicBezTo>
                    <a:pt x="9940" y="9460"/>
                    <a:pt x="9558" y="9145"/>
                    <a:pt x="9175" y="9145"/>
                  </a:cubicBezTo>
                  <a:cubicBezTo>
                    <a:pt x="8793" y="8987"/>
                    <a:pt x="8602" y="8987"/>
                    <a:pt x="8411" y="9302"/>
                  </a:cubicBezTo>
                  <a:cubicBezTo>
                    <a:pt x="7837" y="9618"/>
                    <a:pt x="8028" y="10248"/>
                    <a:pt x="8219" y="10879"/>
                  </a:cubicBezTo>
                  <a:cubicBezTo>
                    <a:pt x="8219" y="11036"/>
                    <a:pt x="8219" y="11036"/>
                    <a:pt x="8411" y="11194"/>
                  </a:cubicBezTo>
                  <a:cubicBezTo>
                    <a:pt x="8028" y="11352"/>
                    <a:pt x="7837" y="11509"/>
                    <a:pt x="7455" y="11509"/>
                  </a:cubicBezTo>
                  <a:cubicBezTo>
                    <a:pt x="7264" y="11667"/>
                    <a:pt x="7073" y="11667"/>
                    <a:pt x="7073" y="11667"/>
                  </a:cubicBezTo>
                  <a:cubicBezTo>
                    <a:pt x="6881" y="11509"/>
                    <a:pt x="6881" y="11509"/>
                    <a:pt x="6881" y="11509"/>
                  </a:cubicBezTo>
                  <a:cubicBezTo>
                    <a:pt x="6690" y="11194"/>
                    <a:pt x="6499" y="11194"/>
                    <a:pt x="6117" y="11194"/>
                  </a:cubicBezTo>
                  <a:cubicBezTo>
                    <a:pt x="6117" y="11194"/>
                    <a:pt x="6117" y="11194"/>
                    <a:pt x="6117" y="11194"/>
                  </a:cubicBezTo>
                  <a:cubicBezTo>
                    <a:pt x="6117" y="11194"/>
                    <a:pt x="5926" y="11194"/>
                    <a:pt x="5926" y="11194"/>
                  </a:cubicBezTo>
                  <a:cubicBezTo>
                    <a:pt x="5926" y="11194"/>
                    <a:pt x="5926" y="11194"/>
                    <a:pt x="5926" y="11194"/>
                  </a:cubicBezTo>
                  <a:cubicBezTo>
                    <a:pt x="5926" y="11194"/>
                    <a:pt x="5926" y="11194"/>
                    <a:pt x="5926" y="11194"/>
                  </a:cubicBezTo>
                  <a:cubicBezTo>
                    <a:pt x="5926" y="11194"/>
                    <a:pt x="5926" y="11352"/>
                    <a:pt x="5926" y="11352"/>
                  </a:cubicBezTo>
                  <a:cubicBezTo>
                    <a:pt x="5735" y="11509"/>
                    <a:pt x="5543" y="11667"/>
                    <a:pt x="5735" y="11982"/>
                  </a:cubicBezTo>
                  <a:cubicBezTo>
                    <a:pt x="8219" y="15924"/>
                    <a:pt x="8219" y="15924"/>
                    <a:pt x="8219" y="15924"/>
                  </a:cubicBezTo>
                  <a:cubicBezTo>
                    <a:pt x="8219" y="20023"/>
                    <a:pt x="8219" y="20023"/>
                    <a:pt x="8219" y="20023"/>
                  </a:cubicBezTo>
                  <a:cubicBezTo>
                    <a:pt x="6881" y="20023"/>
                    <a:pt x="6881" y="20023"/>
                    <a:pt x="6881" y="20023"/>
                  </a:cubicBezTo>
                  <a:cubicBezTo>
                    <a:pt x="6881" y="18920"/>
                    <a:pt x="6499" y="17658"/>
                    <a:pt x="5735" y="16712"/>
                  </a:cubicBezTo>
                  <a:cubicBezTo>
                    <a:pt x="2867" y="13717"/>
                    <a:pt x="2103" y="11352"/>
                    <a:pt x="1912" y="10406"/>
                  </a:cubicBezTo>
                  <a:cubicBezTo>
                    <a:pt x="1912" y="10248"/>
                    <a:pt x="1912" y="10248"/>
                    <a:pt x="1912" y="10248"/>
                  </a:cubicBezTo>
                  <a:cubicBezTo>
                    <a:pt x="1912" y="9302"/>
                    <a:pt x="1912" y="9302"/>
                    <a:pt x="1912" y="9302"/>
                  </a:cubicBezTo>
                  <a:cubicBezTo>
                    <a:pt x="1720" y="9145"/>
                    <a:pt x="1720" y="8987"/>
                    <a:pt x="1720" y="8987"/>
                  </a:cubicBezTo>
                  <a:cubicBezTo>
                    <a:pt x="1720" y="4888"/>
                    <a:pt x="5735" y="1577"/>
                    <a:pt x="10704" y="1577"/>
                  </a:cubicBezTo>
                  <a:cubicBezTo>
                    <a:pt x="15674" y="1577"/>
                    <a:pt x="19688" y="4888"/>
                    <a:pt x="19688" y="8987"/>
                  </a:cubicBezTo>
                  <a:cubicBezTo>
                    <a:pt x="19688" y="8987"/>
                    <a:pt x="19688" y="9145"/>
                    <a:pt x="19688" y="9302"/>
                  </a:cubicBez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73951" y="439154"/>
              <a:ext cx="136881" cy="7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18"/>
                  </a:moveTo>
                  <a:cubicBezTo>
                    <a:pt x="1080" y="2618"/>
                    <a:pt x="1080" y="2618"/>
                    <a:pt x="1080" y="2618"/>
                  </a:cubicBezTo>
                  <a:cubicBezTo>
                    <a:pt x="1080" y="5891"/>
                    <a:pt x="1080" y="5891"/>
                    <a:pt x="1080" y="5891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8509"/>
                    <a:pt x="0" y="8509"/>
                    <a:pt x="0" y="8509"/>
                  </a:cubicBezTo>
                  <a:cubicBezTo>
                    <a:pt x="1080" y="8509"/>
                    <a:pt x="1080" y="8509"/>
                    <a:pt x="1080" y="8509"/>
                  </a:cubicBezTo>
                  <a:cubicBezTo>
                    <a:pt x="1080" y="11782"/>
                    <a:pt x="1080" y="11782"/>
                    <a:pt x="1080" y="11782"/>
                  </a:cubicBezTo>
                  <a:cubicBezTo>
                    <a:pt x="0" y="11782"/>
                    <a:pt x="0" y="11782"/>
                    <a:pt x="0" y="11782"/>
                  </a:cubicBezTo>
                  <a:cubicBezTo>
                    <a:pt x="360" y="15055"/>
                    <a:pt x="2160" y="18327"/>
                    <a:pt x="4680" y="18327"/>
                  </a:cubicBezTo>
                  <a:cubicBezTo>
                    <a:pt x="5040" y="20291"/>
                    <a:pt x="6120" y="21600"/>
                    <a:pt x="7560" y="21600"/>
                  </a:cubicBezTo>
                  <a:cubicBezTo>
                    <a:pt x="14040" y="21600"/>
                    <a:pt x="14040" y="21600"/>
                    <a:pt x="14040" y="21600"/>
                  </a:cubicBezTo>
                  <a:cubicBezTo>
                    <a:pt x="15480" y="21600"/>
                    <a:pt x="16560" y="20291"/>
                    <a:pt x="16920" y="18327"/>
                  </a:cubicBezTo>
                  <a:cubicBezTo>
                    <a:pt x="19440" y="18327"/>
                    <a:pt x="21240" y="15055"/>
                    <a:pt x="21600" y="11782"/>
                  </a:cubicBezTo>
                  <a:cubicBezTo>
                    <a:pt x="20880" y="11782"/>
                    <a:pt x="20880" y="11782"/>
                    <a:pt x="20880" y="11782"/>
                  </a:cubicBezTo>
                  <a:cubicBezTo>
                    <a:pt x="20880" y="8509"/>
                    <a:pt x="20880" y="8509"/>
                    <a:pt x="20880" y="8509"/>
                  </a:cubicBezTo>
                  <a:cubicBezTo>
                    <a:pt x="21600" y="8509"/>
                    <a:pt x="21600" y="8509"/>
                    <a:pt x="21600" y="8509"/>
                  </a:cubicBezTo>
                  <a:cubicBezTo>
                    <a:pt x="21600" y="5891"/>
                    <a:pt x="21600" y="5891"/>
                    <a:pt x="21600" y="5891"/>
                  </a:cubicBezTo>
                  <a:cubicBezTo>
                    <a:pt x="20880" y="5891"/>
                    <a:pt x="20880" y="5891"/>
                    <a:pt x="20880" y="5891"/>
                  </a:cubicBezTo>
                  <a:cubicBezTo>
                    <a:pt x="20880" y="2618"/>
                    <a:pt x="20880" y="2618"/>
                    <a:pt x="20880" y="2618"/>
                  </a:cubicBezTo>
                  <a:cubicBezTo>
                    <a:pt x="21600" y="2618"/>
                    <a:pt x="21600" y="2618"/>
                    <a:pt x="21600" y="261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18"/>
                  </a:lnTo>
                  <a:close/>
                </a:path>
              </a:pathLst>
            </a:custGeom>
            <a:solidFill>
              <a:srgbClr val="6C92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54" name="Group 254"/>
          <p:cNvGrpSpPr/>
          <p:nvPr/>
        </p:nvGrpSpPr>
        <p:grpSpPr>
          <a:xfrm>
            <a:off x="7880583" y="1959961"/>
            <a:ext cx="333378" cy="277817"/>
            <a:chOff x="0" y="-1"/>
            <a:chExt cx="333376" cy="277816"/>
          </a:xfrm>
        </p:grpSpPr>
        <p:sp>
          <p:nvSpPr>
            <p:cNvPr id="251" name="Shape 251"/>
            <p:cNvSpPr/>
            <p:nvPr/>
          </p:nvSpPr>
          <p:spPr>
            <a:xfrm>
              <a:off x="77787" y="38100"/>
              <a:ext cx="15877" cy="23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5400" y="21600"/>
                    <a:pt x="0" y="21257"/>
                    <a:pt x="0" y="20914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343"/>
                    <a:pt x="5400" y="0"/>
                    <a:pt x="10800" y="0"/>
                  </a:cubicBezTo>
                  <a:cubicBezTo>
                    <a:pt x="21600" y="0"/>
                    <a:pt x="21600" y="343"/>
                    <a:pt x="21600" y="686"/>
                  </a:cubicBezTo>
                  <a:cubicBezTo>
                    <a:pt x="21600" y="20914"/>
                    <a:pt x="21600" y="20914"/>
                    <a:pt x="21600" y="20914"/>
                  </a:cubicBezTo>
                  <a:cubicBezTo>
                    <a:pt x="21600" y="21257"/>
                    <a:pt x="21600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119062" y="74612"/>
              <a:ext cx="165102" cy="16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09" y="21600"/>
                    <a:pt x="0" y="16691"/>
                    <a:pt x="0" y="10800"/>
                  </a:cubicBezTo>
                  <a:cubicBezTo>
                    <a:pt x="0" y="4909"/>
                    <a:pt x="4909" y="0"/>
                    <a:pt x="10800" y="0"/>
                  </a:cubicBezTo>
                  <a:cubicBezTo>
                    <a:pt x="16691" y="0"/>
                    <a:pt x="21600" y="4909"/>
                    <a:pt x="21600" y="10800"/>
                  </a:cubicBezTo>
                  <a:cubicBezTo>
                    <a:pt x="21600" y="16691"/>
                    <a:pt x="16691" y="21600"/>
                    <a:pt x="10800" y="21600"/>
                  </a:cubicBezTo>
                  <a:close/>
                  <a:moveTo>
                    <a:pt x="10800" y="1964"/>
                  </a:moveTo>
                  <a:cubicBezTo>
                    <a:pt x="5891" y="1964"/>
                    <a:pt x="1964" y="5891"/>
                    <a:pt x="1964" y="10800"/>
                  </a:cubicBezTo>
                  <a:cubicBezTo>
                    <a:pt x="1964" y="15709"/>
                    <a:pt x="5891" y="19636"/>
                    <a:pt x="10800" y="19636"/>
                  </a:cubicBezTo>
                  <a:cubicBezTo>
                    <a:pt x="15709" y="19636"/>
                    <a:pt x="19636" y="15709"/>
                    <a:pt x="19636" y="10800"/>
                  </a:cubicBezTo>
                  <a:cubicBezTo>
                    <a:pt x="19636" y="5891"/>
                    <a:pt x="15709" y="1964"/>
                    <a:pt x="10800" y="196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0" y="-2"/>
              <a:ext cx="333377" cy="27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01" y="21600"/>
                  </a:moveTo>
                  <a:cubicBezTo>
                    <a:pt x="1699" y="21600"/>
                    <a:pt x="1699" y="21600"/>
                    <a:pt x="1699" y="21600"/>
                  </a:cubicBezTo>
                  <a:cubicBezTo>
                    <a:pt x="728" y="21600"/>
                    <a:pt x="0" y="20432"/>
                    <a:pt x="0" y="19265"/>
                  </a:cubicBezTo>
                  <a:cubicBezTo>
                    <a:pt x="0" y="5254"/>
                    <a:pt x="0" y="5254"/>
                    <a:pt x="0" y="5254"/>
                  </a:cubicBezTo>
                  <a:cubicBezTo>
                    <a:pt x="0" y="3795"/>
                    <a:pt x="728" y="2919"/>
                    <a:pt x="1699" y="2919"/>
                  </a:cubicBezTo>
                  <a:cubicBezTo>
                    <a:pt x="7766" y="2919"/>
                    <a:pt x="7766" y="2919"/>
                    <a:pt x="7766" y="2919"/>
                  </a:cubicBezTo>
                  <a:cubicBezTo>
                    <a:pt x="9708" y="292"/>
                    <a:pt x="9708" y="292"/>
                    <a:pt x="9708" y="292"/>
                  </a:cubicBezTo>
                  <a:cubicBezTo>
                    <a:pt x="9708" y="0"/>
                    <a:pt x="9951" y="0"/>
                    <a:pt x="9951" y="0"/>
                  </a:cubicBezTo>
                  <a:cubicBezTo>
                    <a:pt x="16018" y="0"/>
                    <a:pt x="16018" y="0"/>
                    <a:pt x="16018" y="0"/>
                  </a:cubicBezTo>
                  <a:cubicBezTo>
                    <a:pt x="16261" y="0"/>
                    <a:pt x="16503" y="0"/>
                    <a:pt x="16503" y="292"/>
                  </a:cubicBezTo>
                  <a:cubicBezTo>
                    <a:pt x="18202" y="2919"/>
                    <a:pt x="18202" y="2919"/>
                    <a:pt x="18202" y="2919"/>
                  </a:cubicBezTo>
                  <a:cubicBezTo>
                    <a:pt x="19901" y="2919"/>
                    <a:pt x="19901" y="2919"/>
                    <a:pt x="19901" y="2919"/>
                  </a:cubicBezTo>
                  <a:cubicBezTo>
                    <a:pt x="20872" y="2919"/>
                    <a:pt x="21600" y="3795"/>
                    <a:pt x="21600" y="5254"/>
                  </a:cubicBezTo>
                  <a:cubicBezTo>
                    <a:pt x="21600" y="19265"/>
                    <a:pt x="21600" y="19265"/>
                    <a:pt x="21600" y="19265"/>
                  </a:cubicBezTo>
                  <a:cubicBezTo>
                    <a:pt x="21600" y="20432"/>
                    <a:pt x="20872" y="21600"/>
                    <a:pt x="19901" y="21600"/>
                  </a:cubicBezTo>
                  <a:close/>
                  <a:moveTo>
                    <a:pt x="1699" y="4086"/>
                  </a:moveTo>
                  <a:cubicBezTo>
                    <a:pt x="1213" y="4086"/>
                    <a:pt x="971" y="4670"/>
                    <a:pt x="971" y="5254"/>
                  </a:cubicBezTo>
                  <a:cubicBezTo>
                    <a:pt x="971" y="19265"/>
                    <a:pt x="971" y="19265"/>
                    <a:pt x="971" y="19265"/>
                  </a:cubicBezTo>
                  <a:cubicBezTo>
                    <a:pt x="971" y="19849"/>
                    <a:pt x="1213" y="20432"/>
                    <a:pt x="1699" y="20432"/>
                  </a:cubicBezTo>
                  <a:cubicBezTo>
                    <a:pt x="19901" y="20432"/>
                    <a:pt x="19901" y="20432"/>
                    <a:pt x="19901" y="20432"/>
                  </a:cubicBezTo>
                  <a:cubicBezTo>
                    <a:pt x="20144" y="20432"/>
                    <a:pt x="20629" y="19849"/>
                    <a:pt x="20629" y="19265"/>
                  </a:cubicBezTo>
                  <a:cubicBezTo>
                    <a:pt x="20629" y="5254"/>
                    <a:pt x="20629" y="5254"/>
                    <a:pt x="20629" y="5254"/>
                  </a:cubicBezTo>
                  <a:cubicBezTo>
                    <a:pt x="20629" y="4670"/>
                    <a:pt x="20144" y="4086"/>
                    <a:pt x="19901" y="4086"/>
                  </a:cubicBezTo>
                  <a:cubicBezTo>
                    <a:pt x="17960" y="4086"/>
                    <a:pt x="17960" y="4086"/>
                    <a:pt x="17960" y="4086"/>
                  </a:cubicBezTo>
                  <a:cubicBezTo>
                    <a:pt x="17960" y="4086"/>
                    <a:pt x="17717" y="4086"/>
                    <a:pt x="17717" y="3795"/>
                  </a:cubicBezTo>
                  <a:cubicBezTo>
                    <a:pt x="15775" y="1168"/>
                    <a:pt x="15775" y="1168"/>
                    <a:pt x="15775" y="1168"/>
                  </a:cubicBezTo>
                  <a:cubicBezTo>
                    <a:pt x="10193" y="1168"/>
                    <a:pt x="10193" y="1168"/>
                    <a:pt x="10193" y="1168"/>
                  </a:cubicBezTo>
                  <a:cubicBezTo>
                    <a:pt x="8494" y="3795"/>
                    <a:pt x="8494" y="3795"/>
                    <a:pt x="8494" y="3795"/>
                  </a:cubicBezTo>
                  <a:cubicBezTo>
                    <a:pt x="8494" y="4086"/>
                    <a:pt x="8252" y="4086"/>
                    <a:pt x="8009" y="4086"/>
                  </a:cubicBezTo>
                  <a:cubicBezTo>
                    <a:pt x="1699" y="4086"/>
                    <a:pt x="1699" y="4086"/>
                    <a:pt x="1699" y="40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6151711" y="3634020"/>
            <a:ext cx="325333" cy="327027"/>
            <a:chOff x="0" y="0"/>
            <a:chExt cx="325332" cy="327025"/>
          </a:xfrm>
        </p:grpSpPr>
        <p:sp>
          <p:nvSpPr>
            <p:cNvPr id="255" name="Shape 255"/>
            <p:cNvSpPr/>
            <p:nvPr/>
          </p:nvSpPr>
          <p:spPr>
            <a:xfrm>
              <a:off x="-1" y="-1"/>
              <a:ext cx="325334" cy="32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extrusionOk="0">
                  <a:moveTo>
                    <a:pt x="9222" y="21600"/>
                  </a:moveTo>
                  <a:cubicBezTo>
                    <a:pt x="8980" y="21600"/>
                    <a:pt x="8980" y="21600"/>
                    <a:pt x="8980" y="21600"/>
                  </a:cubicBezTo>
                  <a:cubicBezTo>
                    <a:pt x="8737" y="21352"/>
                    <a:pt x="8737" y="21103"/>
                    <a:pt x="8737" y="21103"/>
                  </a:cubicBezTo>
                  <a:cubicBezTo>
                    <a:pt x="9708" y="19117"/>
                    <a:pt x="9222" y="16634"/>
                    <a:pt x="8009" y="14897"/>
                  </a:cubicBezTo>
                  <a:cubicBezTo>
                    <a:pt x="7766" y="14897"/>
                    <a:pt x="7524" y="14897"/>
                    <a:pt x="7038" y="14897"/>
                  </a:cubicBezTo>
                  <a:cubicBezTo>
                    <a:pt x="7038" y="14648"/>
                    <a:pt x="6796" y="14648"/>
                    <a:pt x="6796" y="14400"/>
                  </a:cubicBezTo>
                  <a:cubicBezTo>
                    <a:pt x="6796" y="14152"/>
                    <a:pt x="6553" y="13655"/>
                    <a:pt x="6553" y="13407"/>
                  </a:cubicBezTo>
                  <a:cubicBezTo>
                    <a:pt x="4854" y="12166"/>
                    <a:pt x="2670" y="11917"/>
                    <a:pt x="728" y="12662"/>
                  </a:cubicBezTo>
                  <a:cubicBezTo>
                    <a:pt x="485" y="12910"/>
                    <a:pt x="243" y="12662"/>
                    <a:pt x="243" y="12662"/>
                  </a:cubicBezTo>
                  <a:cubicBezTo>
                    <a:pt x="0" y="12414"/>
                    <a:pt x="0" y="12166"/>
                    <a:pt x="0" y="12166"/>
                  </a:cubicBezTo>
                  <a:cubicBezTo>
                    <a:pt x="485" y="11172"/>
                    <a:pt x="971" y="10428"/>
                    <a:pt x="1456" y="9931"/>
                  </a:cubicBezTo>
                  <a:cubicBezTo>
                    <a:pt x="3155" y="8193"/>
                    <a:pt x="5339" y="7448"/>
                    <a:pt x="7524" y="7945"/>
                  </a:cubicBezTo>
                  <a:cubicBezTo>
                    <a:pt x="8252" y="6207"/>
                    <a:pt x="8980" y="4966"/>
                    <a:pt x="10193" y="3724"/>
                  </a:cubicBezTo>
                  <a:cubicBezTo>
                    <a:pt x="12378" y="1490"/>
                    <a:pt x="15533" y="0"/>
                    <a:pt x="18445" y="0"/>
                  </a:cubicBezTo>
                  <a:cubicBezTo>
                    <a:pt x="19173" y="0"/>
                    <a:pt x="19901" y="248"/>
                    <a:pt x="20629" y="248"/>
                  </a:cubicBezTo>
                  <a:cubicBezTo>
                    <a:pt x="20629" y="248"/>
                    <a:pt x="20872" y="497"/>
                    <a:pt x="20872" y="745"/>
                  </a:cubicBezTo>
                  <a:cubicBezTo>
                    <a:pt x="21600" y="4469"/>
                    <a:pt x="20387" y="8441"/>
                    <a:pt x="17474" y="11421"/>
                  </a:cubicBezTo>
                  <a:cubicBezTo>
                    <a:pt x="16261" y="12414"/>
                    <a:pt x="15047" y="13407"/>
                    <a:pt x="13591" y="13903"/>
                  </a:cubicBezTo>
                  <a:cubicBezTo>
                    <a:pt x="13834" y="16386"/>
                    <a:pt x="13106" y="18621"/>
                    <a:pt x="11649" y="20110"/>
                  </a:cubicBezTo>
                  <a:cubicBezTo>
                    <a:pt x="10921" y="20855"/>
                    <a:pt x="10193" y="21352"/>
                    <a:pt x="9465" y="21600"/>
                  </a:cubicBezTo>
                  <a:cubicBezTo>
                    <a:pt x="9465" y="21600"/>
                    <a:pt x="9222" y="21600"/>
                    <a:pt x="9222" y="21600"/>
                  </a:cubicBezTo>
                  <a:close/>
                  <a:moveTo>
                    <a:pt x="7524" y="13903"/>
                  </a:moveTo>
                  <a:cubicBezTo>
                    <a:pt x="7766" y="13903"/>
                    <a:pt x="8252" y="13903"/>
                    <a:pt x="8494" y="13903"/>
                  </a:cubicBezTo>
                  <a:cubicBezTo>
                    <a:pt x="8494" y="13903"/>
                    <a:pt x="8737" y="14152"/>
                    <a:pt x="8737" y="14152"/>
                  </a:cubicBezTo>
                  <a:cubicBezTo>
                    <a:pt x="9951" y="15890"/>
                    <a:pt x="10436" y="18124"/>
                    <a:pt x="9951" y="20110"/>
                  </a:cubicBezTo>
                  <a:cubicBezTo>
                    <a:pt x="10436" y="19862"/>
                    <a:pt x="10679" y="19614"/>
                    <a:pt x="10921" y="19366"/>
                  </a:cubicBezTo>
                  <a:cubicBezTo>
                    <a:pt x="12378" y="17876"/>
                    <a:pt x="12863" y="15890"/>
                    <a:pt x="12620" y="13903"/>
                  </a:cubicBezTo>
                  <a:cubicBezTo>
                    <a:pt x="12378" y="13655"/>
                    <a:pt x="12620" y="13407"/>
                    <a:pt x="12863" y="13159"/>
                  </a:cubicBezTo>
                  <a:cubicBezTo>
                    <a:pt x="14319" y="12662"/>
                    <a:pt x="15775" y="11669"/>
                    <a:pt x="16746" y="10676"/>
                  </a:cubicBezTo>
                  <a:cubicBezTo>
                    <a:pt x="19416" y="7945"/>
                    <a:pt x="20629" y="4469"/>
                    <a:pt x="19901" y="1241"/>
                  </a:cubicBezTo>
                  <a:cubicBezTo>
                    <a:pt x="16746" y="745"/>
                    <a:pt x="13348" y="1986"/>
                    <a:pt x="10921" y="4469"/>
                  </a:cubicBezTo>
                  <a:cubicBezTo>
                    <a:pt x="9708" y="5710"/>
                    <a:pt x="8737" y="6952"/>
                    <a:pt x="8252" y="8441"/>
                  </a:cubicBezTo>
                  <a:cubicBezTo>
                    <a:pt x="8252" y="8690"/>
                    <a:pt x="8009" y="8938"/>
                    <a:pt x="7766" y="8938"/>
                  </a:cubicBezTo>
                  <a:cubicBezTo>
                    <a:pt x="5825" y="8441"/>
                    <a:pt x="3640" y="9186"/>
                    <a:pt x="2184" y="10428"/>
                  </a:cubicBezTo>
                  <a:cubicBezTo>
                    <a:pt x="1942" y="10676"/>
                    <a:pt x="1699" y="11172"/>
                    <a:pt x="1456" y="11421"/>
                  </a:cubicBezTo>
                  <a:cubicBezTo>
                    <a:pt x="3398" y="10924"/>
                    <a:pt x="5825" y="11421"/>
                    <a:pt x="7281" y="12662"/>
                  </a:cubicBezTo>
                  <a:cubicBezTo>
                    <a:pt x="7524" y="12910"/>
                    <a:pt x="7524" y="12910"/>
                    <a:pt x="7524" y="13159"/>
                  </a:cubicBezTo>
                  <a:cubicBezTo>
                    <a:pt x="7524" y="13407"/>
                    <a:pt x="7524" y="13655"/>
                    <a:pt x="7524" y="139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198966" y="52990"/>
              <a:ext cx="74088" cy="7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0571" extrusionOk="0">
                  <a:moveTo>
                    <a:pt x="10286" y="20571"/>
                  </a:moveTo>
                  <a:cubicBezTo>
                    <a:pt x="8229" y="20571"/>
                    <a:pt x="5143" y="19542"/>
                    <a:pt x="3086" y="17485"/>
                  </a:cubicBezTo>
                  <a:cubicBezTo>
                    <a:pt x="-1028" y="13371"/>
                    <a:pt x="-1028" y="7200"/>
                    <a:pt x="3086" y="3085"/>
                  </a:cubicBezTo>
                  <a:cubicBezTo>
                    <a:pt x="7201" y="-1029"/>
                    <a:pt x="14401" y="-1029"/>
                    <a:pt x="17486" y="3085"/>
                  </a:cubicBezTo>
                  <a:cubicBezTo>
                    <a:pt x="19543" y="5142"/>
                    <a:pt x="20572" y="7200"/>
                    <a:pt x="20572" y="10285"/>
                  </a:cubicBezTo>
                  <a:cubicBezTo>
                    <a:pt x="20572" y="13371"/>
                    <a:pt x="19543" y="15428"/>
                    <a:pt x="17486" y="17485"/>
                  </a:cubicBezTo>
                  <a:cubicBezTo>
                    <a:pt x="15429" y="19542"/>
                    <a:pt x="13372" y="20571"/>
                    <a:pt x="10286" y="20571"/>
                  </a:cubicBezTo>
                  <a:close/>
                  <a:moveTo>
                    <a:pt x="10286" y="4114"/>
                  </a:moveTo>
                  <a:cubicBezTo>
                    <a:pt x="9258" y="4114"/>
                    <a:pt x="7201" y="5142"/>
                    <a:pt x="6172" y="6171"/>
                  </a:cubicBezTo>
                  <a:cubicBezTo>
                    <a:pt x="4115" y="8228"/>
                    <a:pt x="4115" y="12342"/>
                    <a:pt x="6172" y="14400"/>
                  </a:cubicBezTo>
                  <a:cubicBezTo>
                    <a:pt x="8229" y="17485"/>
                    <a:pt x="12343" y="17485"/>
                    <a:pt x="15429" y="14400"/>
                  </a:cubicBezTo>
                  <a:cubicBezTo>
                    <a:pt x="16458" y="13371"/>
                    <a:pt x="16458" y="12342"/>
                    <a:pt x="16458" y="10285"/>
                  </a:cubicBezTo>
                  <a:cubicBezTo>
                    <a:pt x="16458" y="9257"/>
                    <a:pt x="16458" y="7200"/>
                    <a:pt x="15429" y="6171"/>
                  </a:cubicBezTo>
                  <a:cubicBezTo>
                    <a:pt x="13372" y="5142"/>
                    <a:pt x="12343" y="4114"/>
                    <a:pt x="10286" y="41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44326" y="185090"/>
              <a:ext cx="97610" cy="10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400" extrusionOk="0">
                  <a:moveTo>
                    <a:pt x="4952" y="21400"/>
                  </a:moveTo>
                  <a:cubicBezTo>
                    <a:pt x="3352" y="21400"/>
                    <a:pt x="2552" y="20600"/>
                    <a:pt x="1752" y="20600"/>
                  </a:cubicBezTo>
                  <a:cubicBezTo>
                    <a:pt x="952" y="20600"/>
                    <a:pt x="152" y="19800"/>
                    <a:pt x="152" y="19800"/>
                  </a:cubicBezTo>
                  <a:cubicBezTo>
                    <a:pt x="-648" y="12600"/>
                    <a:pt x="1752" y="6200"/>
                    <a:pt x="6552" y="600"/>
                  </a:cubicBezTo>
                  <a:cubicBezTo>
                    <a:pt x="7352" y="-200"/>
                    <a:pt x="8152" y="-200"/>
                    <a:pt x="8952" y="600"/>
                  </a:cubicBezTo>
                  <a:cubicBezTo>
                    <a:pt x="9752" y="1400"/>
                    <a:pt x="9752" y="2200"/>
                    <a:pt x="8952" y="3000"/>
                  </a:cubicBezTo>
                  <a:cubicBezTo>
                    <a:pt x="4952" y="7000"/>
                    <a:pt x="2552" y="12600"/>
                    <a:pt x="3352" y="17400"/>
                  </a:cubicBezTo>
                  <a:cubicBezTo>
                    <a:pt x="8152" y="18200"/>
                    <a:pt x="13752" y="15800"/>
                    <a:pt x="17752" y="11800"/>
                  </a:cubicBezTo>
                  <a:cubicBezTo>
                    <a:pt x="18552" y="11800"/>
                    <a:pt x="19352" y="11800"/>
                    <a:pt x="20152" y="11800"/>
                  </a:cubicBezTo>
                  <a:cubicBezTo>
                    <a:pt x="20952" y="12600"/>
                    <a:pt x="20952" y="13400"/>
                    <a:pt x="20152" y="14200"/>
                  </a:cubicBezTo>
                  <a:cubicBezTo>
                    <a:pt x="16152" y="19000"/>
                    <a:pt x="10552" y="21400"/>
                    <a:pt x="4952" y="21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9569080" y="3677913"/>
            <a:ext cx="317503" cy="269878"/>
            <a:chOff x="0" y="0"/>
            <a:chExt cx="317502" cy="269877"/>
          </a:xfrm>
        </p:grpSpPr>
        <p:sp>
          <p:nvSpPr>
            <p:cNvPr id="259" name="Shape 259"/>
            <p:cNvSpPr/>
            <p:nvPr/>
          </p:nvSpPr>
          <p:spPr>
            <a:xfrm>
              <a:off x="-1" y="-1"/>
              <a:ext cx="317504" cy="26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28" y="21600"/>
                  </a:moveTo>
                  <a:cubicBezTo>
                    <a:pt x="4828" y="21600"/>
                    <a:pt x="4574" y="21600"/>
                    <a:pt x="4574" y="21600"/>
                  </a:cubicBezTo>
                  <a:cubicBezTo>
                    <a:pt x="4320" y="21300"/>
                    <a:pt x="4320" y="21300"/>
                    <a:pt x="4320" y="21000"/>
                  </a:cubicBezTo>
                  <a:cubicBezTo>
                    <a:pt x="4320" y="17100"/>
                    <a:pt x="4320" y="17100"/>
                    <a:pt x="4320" y="17100"/>
                  </a:cubicBezTo>
                  <a:cubicBezTo>
                    <a:pt x="1525" y="17100"/>
                    <a:pt x="1525" y="17100"/>
                    <a:pt x="1525" y="17100"/>
                  </a:cubicBezTo>
                  <a:cubicBezTo>
                    <a:pt x="762" y="17100"/>
                    <a:pt x="0" y="16200"/>
                    <a:pt x="0" y="15300"/>
                  </a:cubicBezTo>
                  <a:cubicBezTo>
                    <a:pt x="0" y="1800"/>
                    <a:pt x="0" y="1800"/>
                    <a:pt x="0" y="1800"/>
                  </a:cubicBezTo>
                  <a:cubicBezTo>
                    <a:pt x="0" y="900"/>
                    <a:pt x="762" y="0"/>
                    <a:pt x="1525" y="0"/>
                  </a:cubicBezTo>
                  <a:cubicBezTo>
                    <a:pt x="20075" y="0"/>
                    <a:pt x="20075" y="0"/>
                    <a:pt x="20075" y="0"/>
                  </a:cubicBezTo>
                  <a:cubicBezTo>
                    <a:pt x="20838" y="0"/>
                    <a:pt x="21600" y="900"/>
                    <a:pt x="21600" y="1800"/>
                  </a:cubicBezTo>
                  <a:cubicBezTo>
                    <a:pt x="21600" y="15300"/>
                    <a:pt x="21600" y="15300"/>
                    <a:pt x="21600" y="15300"/>
                  </a:cubicBezTo>
                  <a:cubicBezTo>
                    <a:pt x="21600" y="16200"/>
                    <a:pt x="20838" y="17100"/>
                    <a:pt x="20075" y="17100"/>
                  </a:cubicBezTo>
                  <a:cubicBezTo>
                    <a:pt x="9911" y="17100"/>
                    <a:pt x="9911" y="17100"/>
                    <a:pt x="9911" y="17100"/>
                  </a:cubicBezTo>
                  <a:cubicBezTo>
                    <a:pt x="5082" y="21600"/>
                    <a:pt x="5082" y="21600"/>
                    <a:pt x="5082" y="21600"/>
                  </a:cubicBezTo>
                  <a:cubicBezTo>
                    <a:pt x="5082" y="21600"/>
                    <a:pt x="4828" y="21600"/>
                    <a:pt x="4828" y="21600"/>
                  </a:cubicBezTo>
                  <a:close/>
                  <a:moveTo>
                    <a:pt x="1525" y="1200"/>
                  </a:moveTo>
                  <a:cubicBezTo>
                    <a:pt x="1271" y="1200"/>
                    <a:pt x="1016" y="1500"/>
                    <a:pt x="1016" y="1800"/>
                  </a:cubicBezTo>
                  <a:cubicBezTo>
                    <a:pt x="1016" y="15300"/>
                    <a:pt x="1016" y="15300"/>
                    <a:pt x="1016" y="15300"/>
                  </a:cubicBezTo>
                  <a:cubicBezTo>
                    <a:pt x="1016" y="15600"/>
                    <a:pt x="1271" y="15900"/>
                    <a:pt x="1525" y="15900"/>
                  </a:cubicBezTo>
                  <a:cubicBezTo>
                    <a:pt x="4828" y="15900"/>
                    <a:pt x="4828" y="15900"/>
                    <a:pt x="4828" y="15900"/>
                  </a:cubicBezTo>
                  <a:cubicBezTo>
                    <a:pt x="5082" y="15900"/>
                    <a:pt x="5336" y="16200"/>
                    <a:pt x="5336" y="16500"/>
                  </a:cubicBezTo>
                  <a:cubicBezTo>
                    <a:pt x="5336" y="19800"/>
                    <a:pt x="5336" y="19800"/>
                    <a:pt x="5336" y="19800"/>
                  </a:cubicBezTo>
                  <a:cubicBezTo>
                    <a:pt x="9402" y="15900"/>
                    <a:pt x="9402" y="15900"/>
                    <a:pt x="9402" y="15900"/>
                  </a:cubicBezTo>
                  <a:cubicBezTo>
                    <a:pt x="9402" y="15900"/>
                    <a:pt x="9402" y="15900"/>
                    <a:pt x="9656" y="15900"/>
                  </a:cubicBezTo>
                  <a:cubicBezTo>
                    <a:pt x="20075" y="15900"/>
                    <a:pt x="20075" y="15900"/>
                    <a:pt x="20075" y="15900"/>
                  </a:cubicBezTo>
                  <a:cubicBezTo>
                    <a:pt x="20329" y="15900"/>
                    <a:pt x="20584" y="15600"/>
                    <a:pt x="20584" y="15300"/>
                  </a:cubicBezTo>
                  <a:cubicBezTo>
                    <a:pt x="20584" y="1800"/>
                    <a:pt x="20584" y="1800"/>
                    <a:pt x="20584" y="1800"/>
                  </a:cubicBezTo>
                  <a:cubicBezTo>
                    <a:pt x="20584" y="1500"/>
                    <a:pt x="20329" y="1200"/>
                    <a:pt x="20075" y="1200"/>
                  </a:cubicBezTo>
                  <a:cubicBezTo>
                    <a:pt x="1525" y="1200"/>
                    <a:pt x="1525" y="1200"/>
                    <a:pt x="1525" y="1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9850" y="74611"/>
              <a:ext cx="184151" cy="1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18" y="21600"/>
                  </a:moveTo>
                  <a:cubicBezTo>
                    <a:pt x="882" y="21600"/>
                    <a:pt x="882" y="21600"/>
                    <a:pt x="882" y="21600"/>
                  </a:cubicBezTo>
                  <a:cubicBezTo>
                    <a:pt x="441" y="21600"/>
                    <a:pt x="0" y="16200"/>
                    <a:pt x="0" y="10800"/>
                  </a:cubicBezTo>
                  <a:cubicBezTo>
                    <a:pt x="0" y="5400"/>
                    <a:pt x="441" y="0"/>
                    <a:pt x="882" y="0"/>
                  </a:cubicBezTo>
                  <a:cubicBezTo>
                    <a:pt x="20718" y="0"/>
                    <a:pt x="20718" y="0"/>
                    <a:pt x="20718" y="0"/>
                  </a:cubicBezTo>
                  <a:cubicBezTo>
                    <a:pt x="21159" y="0"/>
                    <a:pt x="21600" y="5400"/>
                    <a:pt x="21600" y="10800"/>
                  </a:cubicBezTo>
                  <a:cubicBezTo>
                    <a:pt x="21600" y="16200"/>
                    <a:pt x="21159" y="21600"/>
                    <a:pt x="20718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69850" y="120650"/>
              <a:ext cx="184151" cy="1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18" y="21600"/>
                  </a:moveTo>
                  <a:cubicBezTo>
                    <a:pt x="882" y="21600"/>
                    <a:pt x="882" y="21600"/>
                    <a:pt x="882" y="21600"/>
                  </a:cubicBezTo>
                  <a:cubicBezTo>
                    <a:pt x="441" y="21600"/>
                    <a:pt x="0" y="16200"/>
                    <a:pt x="0" y="10800"/>
                  </a:cubicBezTo>
                  <a:cubicBezTo>
                    <a:pt x="0" y="5400"/>
                    <a:pt x="441" y="0"/>
                    <a:pt x="882" y="0"/>
                  </a:cubicBezTo>
                  <a:cubicBezTo>
                    <a:pt x="20718" y="0"/>
                    <a:pt x="20718" y="0"/>
                    <a:pt x="20718" y="0"/>
                  </a:cubicBezTo>
                  <a:cubicBezTo>
                    <a:pt x="21159" y="0"/>
                    <a:pt x="21600" y="5400"/>
                    <a:pt x="21600" y="10800"/>
                  </a:cubicBezTo>
                  <a:cubicBezTo>
                    <a:pt x="21600" y="16200"/>
                    <a:pt x="21159" y="21600"/>
                    <a:pt x="20718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7839096" y="5307872"/>
            <a:ext cx="404816" cy="331791"/>
            <a:chOff x="0" y="0"/>
            <a:chExt cx="404814" cy="331790"/>
          </a:xfrm>
        </p:grpSpPr>
        <p:sp>
          <p:nvSpPr>
            <p:cNvPr id="263" name="Shape 263"/>
            <p:cNvSpPr/>
            <p:nvPr/>
          </p:nvSpPr>
          <p:spPr>
            <a:xfrm>
              <a:off x="0" y="7938"/>
              <a:ext cx="190502" cy="10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9" y="21600"/>
                  </a:moveTo>
                  <a:cubicBezTo>
                    <a:pt x="5929" y="21600"/>
                    <a:pt x="5929" y="21600"/>
                    <a:pt x="5506" y="21600"/>
                  </a:cubicBezTo>
                  <a:cubicBezTo>
                    <a:pt x="424" y="13114"/>
                    <a:pt x="424" y="13114"/>
                    <a:pt x="424" y="13114"/>
                  </a:cubicBezTo>
                  <a:cubicBezTo>
                    <a:pt x="0" y="13114"/>
                    <a:pt x="0" y="12343"/>
                    <a:pt x="0" y="11571"/>
                  </a:cubicBezTo>
                  <a:cubicBezTo>
                    <a:pt x="0" y="11571"/>
                    <a:pt x="424" y="10800"/>
                    <a:pt x="847" y="10800"/>
                  </a:cubicBezTo>
                  <a:cubicBezTo>
                    <a:pt x="15247" y="0"/>
                    <a:pt x="15247" y="0"/>
                    <a:pt x="15247" y="0"/>
                  </a:cubicBezTo>
                  <a:cubicBezTo>
                    <a:pt x="15671" y="0"/>
                    <a:pt x="16094" y="0"/>
                    <a:pt x="16094" y="0"/>
                  </a:cubicBezTo>
                  <a:cubicBezTo>
                    <a:pt x="21600" y="8486"/>
                    <a:pt x="21600" y="8486"/>
                    <a:pt x="21600" y="8486"/>
                  </a:cubicBezTo>
                  <a:cubicBezTo>
                    <a:pt x="21600" y="8486"/>
                    <a:pt x="21600" y="9257"/>
                    <a:pt x="21600" y="10029"/>
                  </a:cubicBezTo>
                  <a:cubicBezTo>
                    <a:pt x="21600" y="10029"/>
                    <a:pt x="21600" y="10800"/>
                    <a:pt x="21176" y="10800"/>
                  </a:cubicBezTo>
                  <a:cubicBezTo>
                    <a:pt x="6353" y="21600"/>
                    <a:pt x="6353" y="21600"/>
                    <a:pt x="6353" y="21600"/>
                  </a:cubicBezTo>
                  <a:cubicBezTo>
                    <a:pt x="6353" y="21600"/>
                    <a:pt x="6353" y="21600"/>
                    <a:pt x="5929" y="21600"/>
                  </a:cubicBezTo>
                  <a:close/>
                  <a:moveTo>
                    <a:pt x="2541" y="12343"/>
                  </a:moveTo>
                  <a:cubicBezTo>
                    <a:pt x="6353" y="18514"/>
                    <a:pt x="6353" y="18514"/>
                    <a:pt x="6353" y="18514"/>
                  </a:cubicBezTo>
                  <a:cubicBezTo>
                    <a:pt x="19059" y="9257"/>
                    <a:pt x="19059" y="9257"/>
                    <a:pt x="19059" y="9257"/>
                  </a:cubicBezTo>
                  <a:cubicBezTo>
                    <a:pt x="15671" y="3086"/>
                    <a:pt x="15671" y="3086"/>
                    <a:pt x="15671" y="3086"/>
                  </a:cubicBezTo>
                  <a:cubicBezTo>
                    <a:pt x="2541" y="12343"/>
                    <a:pt x="2541" y="12343"/>
                    <a:pt x="2541" y="123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76213" y="169863"/>
              <a:ext cx="168278" cy="16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" y="21600"/>
                  </a:moveTo>
                  <a:cubicBezTo>
                    <a:pt x="480" y="21600"/>
                    <a:pt x="480" y="21600"/>
                    <a:pt x="0" y="21098"/>
                  </a:cubicBezTo>
                  <a:cubicBezTo>
                    <a:pt x="0" y="21098"/>
                    <a:pt x="0" y="20595"/>
                    <a:pt x="0" y="20595"/>
                  </a:cubicBezTo>
                  <a:cubicBezTo>
                    <a:pt x="0" y="1005"/>
                    <a:pt x="0" y="1005"/>
                    <a:pt x="0" y="1005"/>
                  </a:cubicBezTo>
                  <a:cubicBezTo>
                    <a:pt x="0" y="0"/>
                    <a:pt x="0" y="0"/>
                    <a:pt x="960" y="0"/>
                  </a:cubicBezTo>
                  <a:cubicBezTo>
                    <a:pt x="1440" y="0"/>
                    <a:pt x="1920" y="0"/>
                    <a:pt x="1920" y="1005"/>
                  </a:cubicBezTo>
                  <a:cubicBezTo>
                    <a:pt x="1920" y="19088"/>
                    <a:pt x="1920" y="19088"/>
                    <a:pt x="1920" y="19088"/>
                  </a:cubicBezTo>
                  <a:cubicBezTo>
                    <a:pt x="19680" y="13060"/>
                    <a:pt x="19680" y="13060"/>
                    <a:pt x="19680" y="13060"/>
                  </a:cubicBezTo>
                  <a:cubicBezTo>
                    <a:pt x="19680" y="3516"/>
                    <a:pt x="19680" y="3516"/>
                    <a:pt x="19680" y="3516"/>
                  </a:cubicBezTo>
                  <a:cubicBezTo>
                    <a:pt x="19680" y="3014"/>
                    <a:pt x="20160" y="2512"/>
                    <a:pt x="20640" y="2512"/>
                  </a:cubicBezTo>
                  <a:cubicBezTo>
                    <a:pt x="21120" y="2512"/>
                    <a:pt x="21600" y="3014"/>
                    <a:pt x="21600" y="3516"/>
                  </a:cubicBezTo>
                  <a:cubicBezTo>
                    <a:pt x="21600" y="13563"/>
                    <a:pt x="21600" y="13563"/>
                    <a:pt x="21600" y="13563"/>
                  </a:cubicBezTo>
                  <a:cubicBezTo>
                    <a:pt x="21600" y="14065"/>
                    <a:pt x="21600" y="14567"/>
                    <a:pt x="21120" y="14567"/>
                  </a:cubicBezTo>
                  <a:cubicBezTo>
                    <a:pt x="960" y="21600"/>
                    <a:pt x="960" y="21600"/>
                    <a:pt x="960" y="21600"/>
                  </a:cubicBezTo>
                  <a:cubicBezTo>
                    <a:pt x="960" y="21600"/>
                    <a:pt x="960" y="21600"/>
                    <a:pt x="96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12726" y="110483"/>
              <a:ext cx="192089" cy="10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5929" y="21414"/>
                  </a:moveTo>
                  <a:cubicBezTo>
                    <a:pt x="5929" y="21414"/>
                    <a:pt x="5506" y="21414"/>
                    <a:pt x="5506" y="20669"/>
                  </a:cubicBezTo>
                  <a:cubicBezTo>
                    <a:pt x="424" y="13221"/>
                    <a:pt x="424" y="13221"/>
                    <a:pt x="424" y="13221"/>
                  </a:cubicBezTo>
                  <a:cubicBezTo>
                    <a:pt x="0" y="12476"/>
                    <a:pt x="0" y="12476"/>
                    <a:pt x="0" y="11731"/>
                  </a:cubicBezTo>
                  <a:cubicBezTo>
                    <a:pt x="0" y="10986"/>
                    <a:pt x="424" y="10986"/>
                    <a:pt x="424" y="10242"/>
                  </a:cubicBezTo>
                  <a:cubicBezTo>
                    <a:pt x="15247" y="559"/>
                    <a:pt x="15247" y="559"/>
                    <a:pt x="15247" y="559"/>
                  </a:cubicBezTo>
                  <a:cubicBezTo>
                    <a:pt x="15671" y="-186"/>
                    <a:pt x="16094" y="-186"/>
                    <a:pt x="16094" y="559"/>
                  </a:cubicBezTo>
                  <a:cubicBezTo>
                    <a:pt x="21176" y="8007"/>
                    <a:pt x="21176" y="8007"/>
                    <a:pt x="21176" y="8007"/>
                  </a:cubicBezTo>
                  <a:cubicBezTo>
                    <a:pt x="21600" y="8752"/>
                    <a:pt x="21600" y="9497"/>
                    <a:pt x="21600" y="9497"/>
                  </a:cubicBezTo>
                  <a:cubicBezTo>
                    <a:pt x="21600" y="10242"/>
                    <a:pt x="21176" y="10986"/>
                    <a:pt x="21176" y="10986"/>
                  </a:cubicBezTo>
                  <a:cubicBezTo>
                    <a:pt x="6353" y="21414"/>
                    <a:pt x="6353" y="21414"/>
                    <a:pt x="6353" y="21414"/>
                  </a:cubicBezTo>
                  <a:cubicBezTo>
                    <a:pt x="6353" y="21414"/>
                    <a:pt x="6353" y="21414"/>
                    <a:pt x="5929" y="21414"/>
                  </a:cubicBezTo>
                  <a:close/>
                  <a:moveTo>
                    <a:pt x="2541" y="12476"/>
                  </a:moveTo>
                  <a:cubicBezTo>
                    <a:pt x="6353" y="18435"/>
                    <a:pt x="6353" y="18435"/>
                    <a:pt x="6353" y="18435"/>
                  </a:cubicBezTo>
                  <a:cubicBezTo>
                    <a:pt x="19059" y="8752"/>
                    <a:pt x="19059" y="8752"/>
                    <a:pt x="19059" y="8752"/>
                  </a:cubicBezTo>
                  <a:cubicBezTo>
                    <a:pt x="15247" y="3538"/>
                    <a:pt x="15247" y="3538"/>
                    <a:pt x="15247" y="3538"/>
                  </a:cubicBezTo>
                  <a:cubicBezTo>
                    <a:pt x="2541" y="12476"/>
                    <a:pt x="2541" y="12476"/>
                    <a:pt x="2541" y="124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198438" y="-1"/>
              <a:ext cx="192091" cy="10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1" y="21600"/>
                  </a:moveTo>
                  <a:cubicBezTo>
                    <a:pt x="15671" y="21600"/>
                    <a:pt x="15671" y="21600"/>
                    <a:pt x="15671" y="21600"/>
                  </a:cubicBezTo>
                  <a:cubicBezTo>
                    <a:pt x="847" y="11172"/>
                    <a:pt x="847" y="11172"/>
                    <a:pt x="847" y="11172"/>
                  </a:cubicBezTo>
                  <a:cubicBezTo>
                    <a:pt x="424" y="11172"/>
                    <a:pt x="424" y="11172"/>
                    <a:pt x="0" y="10428"/>
                  </a:cubicBezTo>
                  <a:cubicBezTo>
                    <a:pt x="0" y="9683"/>
                    <a:pt x="424" y="9683"/>
                    <a:pt x="424" y="8938"/>
                  </a:cubicBezTo>
                  <a:cubicBezTo>
                    <a:pt x="5506" y="0"/>
                    <a:pt x="5506" y="0"/>
                    <a:pt x="5506" y="0"/>
                  </a:cubicBezTo>
                  <a:cubicBezTo>
                    <a:pt x="5929" y="0"/>
                    <a:pt x="5929" y="0"/>
                    <a:pt x="6353" y="0"/>
                  </a:cubicBezTo>
                  <a:cubicBezTo>
                    <a:pt x="21176" y="10428"/>
                    <a:pt x="21176" y="10428"/>
                    <a:pt x="21176" y="10428"/>
                  </a:cubicBezTo>
                  <a:cubicBezTo>
                    <a:pt x="21600" y="10428"/>
                    <a:pt x="21600" y="11172"/>
                    <a:pt x="21600" y="11172"/>
                  </a:cubicBezTo>
                  <a:cubicBezTo>
                    <a:pt x="21600" y="11917"/>
                    <a:pt x="21600" y="12662"/>
                    <a:pt x="21600" y="12662"/>
                  </a:cubicBezTo>
                  <a:cubicBezTo>
                    <a:pt x="16518" y="21600"/>
                    <a:pt x="16518" y="21600"/>
                    <a:pt x="16518" y="21600"/>
                  </a:cubicBezTo>
                  <a:cubicBezTo>
                    <a:pt x="16094" y="21600"/>
                    <a:pt x="16094" y="21600"/>
                    <a:pt x="15671" y="21600"/>
                  </a:cubicBezTo>
                  <a:close/>
                  <a:moveTo>
                    <a:pt x="2541" y="9683"/>
                  </a:moveTo>
                  <a:cubicBezTo>
                    <a:pt x="15671" y="18621"/>
                    <a:pt x="15671" y="18621"/>
                    <a:pt x="15671" y="18621"/>
                  </a:cubicBezTo>
                  <a:cubicBezTo>
                    <a:pt x="19482" y="12662"/>
                    <a:pt x="19482" y="12662"/>
                    <a:pt x="19482" y="12662"/>
                  </a:cubicBezTo>
                  <a:cubicBezTo>
                    <a:pt x="6353" y="2979"/>
                    <a:pt x="6353" y="2979"/>
                    <a:pt x="6353" y="2979"/>
                  </a:cubicBezTo>
                  <a:cubicBezTo>
                    <a:pt x="2541" y="9683"/>
                    <a:pt x="2541" y="9683"/>
                    <a:pt x="2541" y="96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52388" y="192088"/>
              <a:ext cx="134939" cy="13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21600"/>
                  </a:moveTo>
                  <a:cubicBezTo>
                    <a:pt x="20400" y="21600"/>
                    <a:pt x="19800" y="21600"/>
                    <a:pt x="19800" y="21600"/>
                  </a:cubicBezTo>
                  <a:cubicBezTo>
                    <a:pt x="600" y="13427"/>
                    <a:pt x="600" y="13427"/>
                    <a:pt x="600" y="13427"/>
                  </a:cubicBezTo>
                  <a:cubicBezTo>
                    <a:pt x="0" y="13427"/>
                    <a:pt x="0" y="12843"/>
                    <a:pt x="0" y="12259"/>
                  </a:cubicBezTo>
                  <a:cubicBezTo>
                    <a:pt x="0" y="1168"/>
                    <a:pt x="0" y="1168"/>
                    <a:pt x="0" y="1168"/>
                  </a:cubicBezTo>
                  <a:cubicBezTo>
                    <a:pt x="0" y="584"/>
                    <a:pt x="600" y="0"/>
                    <a:pt x="1200" y="0"/>
                  </a:cubicBezTo>
                  <a:cubicBezTo>
                    <a:pt x="1800" y="0"/>
                    <a:pt x="2400" y="584"/>
                    <a:pt x="2400" y="1168"/>
                  </a:cubicBezTo>
                  <a:cubicBezTo>
                    <a:pt x="2400" y="11676"/>
                    <a:pt x="2400" y="11676"/>
                    <a:pt x="2400" y="11676"/>
                  </a:cubicBezTo>
                  <a:cubicBezTo>
                    <a:pt x="21000" y="19265"/>
                    <a:pt x="21000" y="19265"/>
                    <a:pt x="21000" y="19265"/>
                  </a:cubicBezTo>
                  <a:cubicBezTo>
                    <a:pt x="21600" y="19265"/>
                    <a:pt x="21600" y="19849"/>
                    <a:pt x="21600" y="20432"/>
                  </a:cubicBezTo>
                  <a:cubicBezTo>
                    <a:pt x="21000" y="21016"/>
                    <a:pt x="21000" y="21600"/>
                    <a:pt x="204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0" y="114800"/>
              <a:ext cx="190502" cy="1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extrusionOk="0">
                  <a:moveTo>
                    <a:pt x="15671" y="21200"/>
                  </a:moveTo>
                  <a:cubicBezTo>
                    <a:pt x="15247" y="21200"/>
                    <a:pt x="15247" y="21200"/>
                    <a:pt x="15247" y="21200"/>
                  </a:cubicBezTo>
                  <a:cubicBezTo>
                    <a:pt x="424" y="11120"/>
                    <a:pt x="424" y="11120"/>
                    <a:pt x="424" y="11120"/>
                  </a:cubicBezTo>
                  <a:cubicBezTo>
                    <a:pt x="0" y="11120"/>
                    <a:pt x="0" y="10400"/>
                    <a:pt x="0" y="10400"/>
                  </a:cubicBezTo>
                  <a:cubicBezTo>
                    <a:pt x="0" y="9680"/>
                    <a:pt x="0" y="8960"/>
                    <a:pt x="0" y="8960"/>
                  </a:cubicBezTo>
                  <a:cubicBezTo>
                    <a:pt x="5082" y="320"/>
                    <a:pt x="5082" y="320"/>
                    <a:pt x="5082" y="320"/>
                  </a:cubicBezTo>
                  <a:cubicBezTo>
                    <a:pt x="5506" y="320"/>
                    <a:pt x="5929" y="-400"/>
                    <a:pt x="5929" y="320"/>
                  </a:cubicBezTo>
                  <a:cubicBezTo>
                    <a:pt x="20753" y="10400"/>
                    <a:pt x="20753" y="10400"/>
                    <a:pt x="20753" y="10400"/>
                  </a:cubicBezTo>
                  <a:cubicBezTo>
                    <a:pt x="21176" y="10400"/>
                    <a:pt x="21176" y="10400"/>
                    <a:pt x="21600" y="11120"/>
                  </a:cubicBezTo>
                  <a:cubicBezTo>
                    <a:pt x="21600" y="11840"/>
                    <a:pt x="21176" y="11840"/>
                    <a:pt x="21176" y="12560"/>
                  </a:cubicBezTo>
                  <a:cubicBezTo>
                    <a:pt x="16094" y="21200"/>
                    <a:pt x="16094" y="21200"/>
                    <a:pt x="16094" y="21200"/>
                  </a:cubicBezTo>
                  <a:cubicBezTo>
                    <a:pt x="16094" y="21200"/>
                    <a:pt x="15671" y="21200"/>
                    <a:pt x="15671" y="21200"/>
                  </a:cubicBezTo>
                  <a:close/>
                  <a:moveTo>
                    <a:pt x="2118" y="8960"/>
                  </a:moveTo>
                  <a:cubicBezTo>
                    <a:pt x="15247" y="18320"/>
                    <a:pt x="15247" y="18320"/>
                    <a:pt x="15247" y="18320"/>
                  </a:cubicBezTo>
                  <a:cubicBezTo>
                    <a:pt x="19059" y="11840"/>
                    <a:pt x="19059" y="11840"/>
                    <a:pt x="19059" y="11840"/>
                  </a:cubicBezTo>
                  <a:cubicBezTo>
                    <a:pt x="5929" y="3200"/>
                    <a:pt x="5929" y="3200"/>
                    <a:pt x="5929" y="3200"/>
                  </a:cubicBezTo>
                  <a:cubicBezTo>
                    <a:pt x="2118" y="8960"/>
                    <a:pt x="2118" y="8960"/>
                    <a:pt x="2118" y="8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70" name="Shape 270"/>
          <p:cNvSpPr/>
          <p:nvPr/>
        </p:nvSpPr>
        <p:spPr>
          <a:xfrm>
            <a:off x="7328450" y="1052061"/>
            <a:ext cx="1438851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給方法</a:t>
            </a:r>
          </a:p>
        </p:txBody>
      </p:sp>
      <p:sp>
        <p:nvSpPr>
          <p:cNvPr id="271" name="Shape 271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619128" y="378959"/>
            <a:ext cx="1887692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關於學習</a:t>
            </a:r>
          </a:p>
        </p:txBody>
      </p:sp>
      <p:sp>
        <p:nvSpPr>
          <p:cNvPr id="274" name="Shape 274"/>
          <p:cNvSpPr/>
          <p:nvPr/>
        </p:nvSpPr>
        <p:spPr>
          <a:xfrm>
            <a:off x="533507" y="1591039"/>
            <a:ext cx="4708977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8A2A0"/>
                </a:solidFill>
              </a:defRPr>
            </a:lvl1pPr>
          </a:lstStyle>
          <a:p>
            <a:r>
              <a:rPr b="1" dirty="0" err="1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b="1" dirty="0" err="1" smtClean="0">
                <a:latin typeface="微軟正黑體" pitchFamily="34" charset="-120"/>
                <a:ea typeface="微軟正黑體" pitchFamily="34" charset="-120"/>
              </a:rPr>
              <a:t>影片中的媽媽</a:t>
            </a:r>
            <a:endParaRPr 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b="1" dirty="0" err="1" smtClean="0">
                <a:latin typeface="微軟正黑體" pitchFamily="34" charset="-120"/>
                <a:ea typeface="微軟正黑體" pitchFamily="34" charset="-120"/>
              </a:rPr>
              <a:t>是怎麼教育女兒的呢</a:t>
            </a:r>
            <a:r>
              <a:rPr b="1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275" name="Shape 275"/>
          <p:cNvSpPr/>
          <p:nvPr/>
        </p:nvSpPr>
        <p:spPr>
          <a:xfrm>
            <a:off x="10093344" y="3398084"/>
            <a:ext cx="1438851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重陪伴</a:t>
            </a:r>
          </a:p>
        </p:txBody>
      </p:sp>
      <p:sp>
        <p:nvSpPr>
          <p:cNvPr id="276" name="Shape 276"/>
          <p:cNvSpPr/>
          <p:nvPr/>
        </p:nvSpPr>
        <p:spPr>
          <a:xfrm>
            <a:off x="7318344" y="5769224"/>
            <a:ext cx="1438851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做楷模</a:t>
            </a:r>
          </a:p>
        </p:txBody>
      </p:sp>
      <p:sp>
        <p:nvSpPr>
          <p:cNvPr id="277" name="Shape 277"/>
          <p:cNvSpPr/>
          <p:nvPr/>
        </p:nvSpPr>
        <p:spPr>
          <a:xfrm>
            <a:off x="4582382" y="3455980"/>
            <a:ext cx="1438851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多實踐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1619128" y="378959"/>
            <a:ext cx="4131896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關於學習的未來趨勢</a:t>
            </a:r>
          </a:p>
        </p:txBody>
      </p:sp>
      <p:sp>
        <p:nvSpPr>
          <p:cNvPr id="282" name="Shape 282"/>
          <p:cNvSpPr/>
          <p:nvPr/>
        </p:nvSpPr>
        <p:spPr>
          <a:xfrm>
            <a:off x="646976" y="1345153"/>
            <a:ext cx="1127167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buSzPct val="100000"/>
              <a:defRPr sz="3000">
                <a:solidFill>
                  <a:srgbClr val="404040"/>
                </a:solidFill>
              </a:defRP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情境式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命題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  <a:p>
            <a:pPr>
              <a:buSzPct val="100000"/>
              <a:defRPr sz="3000">
                <a:solidFill>
                  <a:srgbClr val="404040"/>
                </a:solidFill>
              </a:defRP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著重閱讀理解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、圖表判讀等</a:t>
            </a:r>
            <a:r>
              <a:rPr b="1" dirty="0" err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整合運用知識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的能力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  <a:p>
            <a:pPr>
              <a:buSzPct val="100000"/>
              <a:defRPr sz="3000">
                <a:solidFill>
                  <a:srgbClr val="404040"/>
                </a:solidFill>
              </a:defRP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跨領域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跨學科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的綜合題型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，取代零碎片段的記憶及背誦型知識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 sz="3000">
                <a:solidFill>
                  <a:srgbClr val="404040"/>
                </a:solidFill>
              </a:defRPr>
            </a:pPr>
            <a:endParaRPr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 sz="3000">
                <a:solidFill>
                  <a:srgbClr val="404040"/>
                </a:solidFill>
              </a:defRPr>
            </a:pPr>
            <a:r>
              <a:rPr dirty="0" smtClean="0">
                <a:latin typeface="微軟正黑體" pitchFamily="34" charset="-120"/>
                <a:ea typeface="微軟正黑體" pitchFamily="34" charset="-120"/>
              </a:rPr>
              <a:t>＊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應大量閱讀不同類型的文本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！</a:t>
            </a:r>
          </a:p>
          <a:p>
            <a:pPr>
              <a:defRPr sz="3000">
                <a:solidFill>
                  <a:srgbClr val="404040"/>
                </a:solidFill>
              </a:defRPr>
            </a:pPr>
            <a:r>
              <a:rPr dirty="0">
                <a:latin typeface="微軟正黑體" pitchFamily="34" charset="-120"/>
                <a:ea typeface="微軟正黑體" pitchFamily="34" charset="-120"/>
              </a:rPr>
              <a:t>＊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晨間閱讀、班級共讀、親子共讀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5" name="Group 285"/>
          <p:cNvGrpSpPr/>
          <p:nvPr/>
        </p:nvGrpSpPr>
        <p:grpSpPr>
          <a:xfrm>
            <a:off x="7319433" y="3136782"/>
            <a:ext cx="4525712" cy="3533984"/>
            <a:chOff x="0" y="0"/>
            <a:chExt cx="4525710" cy="3533983"/>
          </a:xfrm>
        </p:grpSpPr>
        <p:pic>
          <p:nvPicPr>
            <p:cNvPr id="283" name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4119312" cy="3089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525712" cy="3533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5887385" y="1394121"/>
            <a:ext cx="3139444" cy="3139444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3611579" y="2996932"/>
            <a:ext cx="3139443" cy="3139444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619127" y="378959"/>
            <a:ext cx="2785374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成績評量方式</a:t>
            </a:r>
          </a:p>
        </p:txBody>
      </p:sp>
      <p:sp>
        <p:nvSpPr>
          <p:cNvPr id="292" name="Shape 292"/>
          <p:cNvSpPr/>
          <p:nvPr/>
        </p:nvSpPr>
        <p:spPr>
          <a:xfrm>
            <a:off x="3852732" y="4165332"/>
            <a:ext cx="265713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成績計算表</a:t>
            </a:r>
          </a:p>
        </p:txBody>
      </p:sp>
      <p:sp>
        <p:nvSpPr>
          <p:cNvPr id="293" name="Shape 293"/>
          <p:cNvSpPr/>
          <p:nvPr/>
        </p:nvSpPr>
        <p:spPr>
          <a:xfrm>
            <a:off x="6128539" y="2562522"/>
            <a:ext cx="265713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甲乙本成績</a:t>
            </a:r>
          </a:p>
        </p:txBody>
      </p:sp>
      <p:sp>
        <p:nvSpPr>
          <p:cNvPr id="294" name="Shape 294"/>
          <p:cNvSpPr/>
          <p:nvPr/>
        </p:nvSpPr>
        <p:spPr>
          <a:xfrm>
            <a:off x="9195989" y="2606972"/>
            <a:ext cx="1974254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最高95分</a:t>
            </a:r>
          </a:p>
        </p:txBody>
      </p:sp>
      <p:sp>
        <p:nvSpPr>
          <p:cNvPr id="295" name="Shape 295"/>
          <p:cNvSpPr/>
          <p:nvPr/>
        </p:nvSpPr>
        <p:spPr>
          <a:xfrm>
            <a:off x="1063950" y="4190305"/>
            <a:ext cx="2267604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5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學期中 1次</a:t>
            </a:r>
          </a:p>
          <a:p>
            <a:pPr>
              <a:defRPr sz="35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學期末 1次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8420100" y="0"/>
            <a:ext cx="3771900" cy="480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21" y="0"/>
                </a:moveTo>
                <a:lnTo>
                  <a:pt x="21600" y="0"/>
                </a:lnTo>
                <a:lnTo>
                  <a:pt x="21600" y="20310"/>
                </a:lnTo>
                <a:lnTo>
                  <a:pt x="20611" y="20684"/>
                </a:lnTo>
                <a:cubicBezTo>
                  <a:pt x="18836" y="21274"/>
                  <a:pt x="16885" y="21600"/>
                  <a:pt x="14836" y="21600"/>
                </a:cubicBezTo>
                <a:cubicBezTo>
                  <a:pt x="6642" y="21600"/>
                  <a:pt x="0" y="16381"/>
                  <a:pt x="0" y="9943"/>
                </a:cubicBezTo>
                <a:cubicBezTo>
                  <a:pt x="0" y="5919"/>
                  <a:pt x="2595" y="2371"/>
                  <a:pt x="6541" y="277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-1" y="0"/>
            <a:ext cx="118110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24" y="0"/>
                </a:moveTo>
                <a:lnTo>
                  <a:pt x="12598" y="0"/>
                </a:lnTo>
                <a:lnTo>
                  <a:pt x="12913" y="183"/>
                </a:lnTo>
                <a:cubicBezTo>
                  <a:pt x="17982" y="3380"/>
                  <a:pt x="21600" y="11762"/>
                  <a:pt x="21600" y="21600"/>
                </a:cubicBezTo>
                <a:lnTo>
                  <a:pt x="0" y="21600"/>
                </a:lnTo>
                <a:lnTo>
                  <a:pt x="0" y="3926"/>
                </a:lnTo>
                <a:lnTo>
                  <a:pt x="440" y="3330"/>
                </a:lnTo>
                <a:cubicBezTo>
                  <a:pt x="1460" y="2017"/>
                  <a:pt x="2593" y="951"/>
                  <a:pt x="3809" y="183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1025116" y="3467379"/>
            <a:ext cx="6440221" cy="216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5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老師是</a:t>
            </a:r>
          </a:p>
          <a:p>
            <a:pPr>
              <a:defRPr sz="45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這個世界上除了您之外，</a:t>
            </a:r>
          </a:p>
          <a:p>
            <a:pPr>
              <a:defRPr sz="45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最渴望孩子成功的人。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056638" y="3220720"/>
            <a:ext cx="2479044" cy="2479043"/>
          </a:xfrm>
          <a:prstGeom prst="ellipse">
            <a:avLst/>
          </a:prstGeom>
          <a:solidFill>
            <a:srgbClr val="0070C0">
              <a:alpha val="3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3007360" y="3220720"/>
            <a:ext cx="2479040" cy="2479043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2032000" y="1690688"/>
            <a:ext cx="2479040" cy="24790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027196" y="1213198"/>
            <a:ext cx="4324257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>
                <a:solidFill>
                  <a:srgbClr val="48A2A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比爾蓋茲父親的教養之道</a:t>
            </a:r>
          </a:p>
        </p:txBody>
      </p:sp>
      <p:sp>
        <p:nvSpPr>
          <p:cNvPr id="138" name="Shape 138"/>
          <p:cNvSpPr/>
          <p:nvPr/>
        </p:nvSpPr>
        <p:spPr>
          <a:xfrm>
            <a:off x="2712393" y="2528888"/>
            <a:ext cx="111825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陪伴</a:t>
            </a:r>
          </a:p>
        </p:txBody>
      </p:sp>
      <p:sp>
        <p:nvSpPr>
          <p:cNvPr id="139" name="Shape 139"/>
          <p:cNvSpPr/>
          <p:nvPr/>
        </p:nvSpPr>
        <p:spPr>
          <a:xfrm>
            <a:off x="1737033" y="4058920"/>
            <a:ext cx="111825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支持</a:t>
            </a:r>
          </a:p>
        </p:txBody>
      </p:sp>
      <p:sp>
        <p:nvSpPr>
          <p:cNvPr id="140" name="Shape 140"/>
          <p:cNvSpPr/>
          <p:nvPr/>
        </p:nvSpPr>
        <p:spPr>
          <a:xfrm>
            <a:off x="3687753" y="4058920"/>
            <a:ext cx="111825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引導</a:t>
            </a:r>
          </a:p>
        </p:txBody>
      </p:sp>
      <p:sp>
        <p:nvSpPr>
          <p:cNvPr id="141" name="Shape 141"/>
          <p:cNvSpPr/>
          <p:nvPr/>
        </p:nvSpPr>
        <p:spPr>
          <a:xfrm>
            <a:off x="1619128" y="378959"/>
            <a:ext cx="4131896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您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的陪伴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，很重要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42" name="Shape 142"/>
          <p:cNvSpPr/>
          <p:nvPr/>
        </p:nvSpPr>
        <p:spPr>
          <a:xfrm>
            <a:off x="5970023" y="1961528"/>
            <a:ext cx="5752915" cy="37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3000" b="1">
                <a:solidFill>
                  <a:srgbClr val="404040"/>
                </a:solidFill>
              </a:defRPr>
            </a:lvl1pPr>
          </a:lstStyle>
          <a:p>
            <a:r>
              <a:rPr dirty="0">
                <a:latin typeface="微軟正黑體" pitchFamily="34" charset="-120"/>
                <a:ea typeface="微軟正黑體" pitchFamily="34" charset="-120"/>
              </a:rPr>
              <a:t>「孩子小時候，我盡量參與他們的生活。凡有球賽，我都盡量到場加油，贏的時候，我帶他們去吃冰淇淋，輸的時候，我替他們擦眼淚。學校的家長會、懇親會我盡量親自出席。除此之外，我跟其他的父親一樣，努力賺錢，餵飽他們的肚子。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1619128" y="378959"/>
            <a:ext cx="3683055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老師需要您的協助</a:t>
            </a:r>
          </a:p>
        </p:txBody>
      </p:sp>
      <p:sp>
        <p:nvSpPr>
          <p:cNvPr id="306" name="Shape 306"/>
          <p:cNvSpPr/>
          <p:nvPr/>
        </p:nvSpPr>
        <p:spPr>
          <a:xfrm>
            <a:off x="2003404" y="1659402"/>
            <a:ext cx="8240072" cy="383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401051" indent="-401051">
              <a:spcBef>
                <a:spcPts val="8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在家吃完早餐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，並準時到校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401051" indent="-401051">
              <a:spcBef>
                <a:spcPts val="8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拿捏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3C產品使用時間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401051" indent="-401051">
              <a:spcBef>
                <a:spcPts val="8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學生需請假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，務必與導師聯繫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401051" indent="-401051">
              <a:spcBef>
                <a:spcPts val="8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低年級寫字以鉛筆為優先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401051" indent="-401051">
              <a:spcBef>
                <a:spcPts val="8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提醒孩子天天整理書包</a:t>
            </a:r>
            <a:r>
              <a:rPr dirty="0" err="1">
                <a:latin typeface="微軟正黑體" pitchFamily="34" charset="-120"/>
                <a:ea typeface="微軟正黑體" pitchFamily="34" charset="-120"/>
              </a:rPr>
              <a:t>、帶齊學用品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401051" indent="-401051">
              <a:spcBef>
                <a:spcPts val="8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每天保留親子對話與交流的時間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1619128" y="378959"/>
            <a:ext cx="2671561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en-US" dirty="0" err="1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line</a:t>
            </a:r>
            <a:r>
              <a:rPr dirty="0" err="1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群組</a:t>
            </a:r>
            <a:endParaRPr dirty="0">
              <a:solidFill>
                <a:srgbClr val="48A2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Shape 306"/>
          <p:cNvSpPr/>
          <p:nvPr/>
        </p:nvSpPr>
        <p:spPr>
          <a:xfrm>
            <a:off x="434234" y="1412776"/>
            <a:ext cx="6984776" cy="478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1051" indent="-401051">
              <a:spcBef>
                <a:spcPts val="24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遵守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群組使用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規範。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01051" indent="-401051">
              <a:spcBef>
                <a:spcPts val="2400"/>
              </a:spcBef>
              <a:buSzPct val="100000"/>
              <a:buFontTx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上班時間，老師無法即時回覆。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有急事，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電話連絡。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401051" indent="-401051">
              <a:spcBef>
                <a:spcPts val="24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寶貝的照片請立即儲存。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01051" indent="-401051">
              <a:spcBef>
                <a:spcPts val="2400"/>
              </a:spcBef>
              <a:buSzPct val="100000"/>
              <a:buAutoNum type="arabicPeriod"/>
              <a:defRPr sz="3500">
                <a:solidFill>
                  <a:srgbClr val="404040"/>
                </a:solidFill>
              </a:defRPr>
            </a:pPr>
            <a:endParaRPr lang="en-US" dirty="0">
              <a:latin typeface="微軟正黑體" pitchFamily="34" charset="-120"/>
              <a:ea typeface="微軟正黑體" pitchFamily="34" charset="-120"/>
            </a:endParaRPr>
          </a:p>
          <a:p>
            <a:pPr algn="r">
              <a:spcBef>
                <a:spcPts val="4200"/>
              </a:spcBef>
              <a:buSzPct val="100000"/>
              <a:defRPr sz="3500">
                <a:solidFill>
                  <a:srgbClr val="404040"/>
                </a:solidFill>
              </a:defRP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＊請掃描右側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QRcode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加入群組→</a:t>
            </a:r>
            <a:endParaRPr 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user\Desktop\2019.09.20   家長日\豐年一年二班line群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52" y="1556792"/>
            <a:ext cx="4796575" cy="47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1615438" y="2057400"/>
            <a:ext cx="2453644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3276494" y="3718454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864526" y="2860250"/>
            <a:ext cx="3955468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PART 3</a:t>
            </a:r>
          </a:p>
        </p:txBody>
      </p:sp>
      <p:sp>
        <p:nvSpPr>
          <p:cNvPr id="315" name="Shape 315"/>
          <p:cNvSpPr/>
          <p:nvPr/>
        </p:nvSpPr>
        <p:spPr>
          <a:xfrm>
            <a:off x="4764325" y="2796750"/>
            <a:ext cx="3532104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 b="1" dirty="0" err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籌組班親會</a:t>
            </a:r>
            <a:endParaRPr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4764325" y="3668976"/>
            <a:ext cx="6078190" cy="66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700">
                <a:solidFill>
                  <a:srgbClr val="48A2A0"/>
                </a:solidFill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 dirty="0" err="1">
                <a:latin typeface="微軟正黑體" pitchFamily="34" charset="-120"/>
                <a:ea typeface="微軟正黑體" pitchFamily="34" charset="-120"/>
              </a:rPr>
              <a:t>一個班級需要1-2位家長代表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1615438" y="2057400"/>
            <a:ext cx="2453644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3276494" y="3718454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864526" y="2860250"/>
            <a:ext cx="3955468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PART 4</a:t>
            </a:r>
          </a:p>
        </p:txBody>
      </p:sp>
      <p:sp>
        <p:nvSpPr>
          <p:cNvPr id="321" name="Shape 321"/>
          <p:cNvSpPr/>
          <p:nvPr/>
        </p:nvSpPr>
        <p:spPr>
          <a:xfrm>
            <a:off x="4764325" y="2796750"/>
            <a:ext cx="3532104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 b="1" dirty="0" err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意見交流時間</a:t>
            </a:r>
            <a:endParaRPr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8420100" y="0"/>
            <a:ext cx="3771900" cy="480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21" y="0"/>
                </a:moveTo>
                <a:lnTo>
                  <a:pt x="21600" y="0"/>
                </a:lnTo>
                <a:lnTo>
                  <a:pt x="21600" y="20310"/>
                </a:lnTo>
                <a:lnTo>
                  <a:pt x="20611" y="20684"/>
                </a:lnTo>
                <a:cubicBezTo>
                  <a:pt x="18836" y="21274"/>
                  <a:pt x="16885" y="21600"/>
                  <a:pt x="14836" y="21600"/>
                </a:cubicBezTo>
                <a:cubicBezTo>
                  <a:pt x="6642" y="21600"/>
                  <a:pt x="0" y="16381"/>
                  <a:pt x="0" y="9943"/>
                </a:cubicBezTo>
                <a:cubicBezTo>
                  <a:pt x="0" y="5919"/>
                  <a:pt x="2595" y="2371"/>
                  <a:pt x="6541" y="277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-1" y="0"/>
            <a:ext cx="118110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24" y="0"/>
                </a:moveTo>
                <a:lnTo>
                  <a:pt x="12598" y="0"/>
                </a:lnTo>
                <a:lnTo>
                  <a:pt x="12913" y="183"/>
                </a:lnTo>
                <a:cubicBezTo>
                  <a:pt x="17982" y="3380"/>
                  <a:pt x="21600" y="11762"/>
                  <a:pt x="21600" y="21600"/>
                </a:cubicBezTo>
                <a:lnTo>
                  <a:pt x="0" y="21600"/>
                </a:lnTo>
                <a:lnTo>
                  <a:pt x="0" y="3926"/>
                </a:lnTo>
                <a:lnTo>
                  <a:pt x="440" y="3330"/>
                </a:lnTo>
                <a:cubicBezTo>
                  <a:pt x="1460" y="2017"/>
                  <a:pt x="2593" y="951"/>
                  <a:pt x="3809" y="183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1755647" y="1843952"/>
            <a:ext cx="8299704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愛因斯坦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endParaRPr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每個人都是天才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，</a:t>
            </a: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但如果你以爬樹能力來評斷一隻魚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，</a:t>
            </a: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牠將一輩子相信自己是個笨蛋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2503251" y="-762034"/>
            <a:ext cx="15415098" cy="15415098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-1420239" y="-2632955"/>
            <a:ext cx="7846980" cy="784698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2202627" y="2011678"/>
            <a:ext cx="7786743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感謝您今日的蒞臨與參與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！</a:t>
            </a: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endParaRPr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期待與您攜手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，</a:t>
            </a:r>
          </a:p>
          <a:p>
            <a:pPr algn="ctr">
              <a:defRPr sz="4000" b="1">
                <a:solidFill>
                  <a:srgbClr val="FFFFFF"/>
                </a:solidFill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dirty="0" err="1">
                <a:latin typeface="微軟正黑體" pitchFamily="34" charset="-120"/>
                <a:ea typeface="微軟正黑體" pitchFamily="34" charset="-120"/>
              </a:rPr>
              <a:t>讓每位寶貝健康長大、快樂學習</a:t>
            </a:r>
            <a:r>
              <a:rPr dirty="0">
                <a:latin typeface="微軟正黑體" pitchFamily="34" charset="-120"/>
                <a:ea typeface="微軟正黑體" pitchFamily="34" charset="-120"/>
              </a:rPr>
              <a:t>！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503251" y="-762034"/>
            <a:ext cx="15415098" cy="15415098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-1420239" y="-2632955"/>
            <a:ext cx="7846980" cy="784698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7480186" y="782203"/>
            <a:ext cx="2015932" cy="140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500" b="1">
                <a:solidFill>
                  <a:srgbClr val="FFFFFF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102導師</a:t>
            </a:r>
          </a:p>
          <a:p>
            <a:pPr algn="ctr">
              <a:defRPr sz="50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葉又寧</a:t>
            </a:r>
          </a:p>
        </p:txBody>
      </p:sp>
      <p:sp>
        <p:nvSpPr>
          <p:cNvPr id="147" name="Shape 147"/>
          <p:cNvSpPr/>
          <p:nvPr/>
        </p:nvSpPr>
        <p:spPr>
          <a:xfrm>
            <a:off x="5047105" y="2811473"/>
            <a:ext cx="6882094" cy="3116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 </a:t>
            </a:r>
            <a:r>
              <a:rPr sz="32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學歷</a:t>
            </a:r>
            <a:endParaRPr sz="3200">
              <a:latin typeface="微軟正黑體" pitchFamily="34" charset="-120"/>
              <a:ea typeface="微軟正黑體" pitchFamily="34" charset="-120"/>
            </a:endParaRPr>
          </a:p>
          <a:p>
            <a:pPr algn="r">
              <a:defRPr sz="30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清華大學南大校區  教育與學習科技學系</a:t>
            </a:r>
          </a:p>
          <a:p>
            <a:pPr algn="r">
              <a:defRPr sz="30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臺北市立大學  課程與教學碩士在職專班</a:t>
            </a:r>
          </a:p>
          <a:p>
            <a:pPr algn="ctr">
              <a:spcBef>
                <a:spcPts val="1500"/>
              </a:spcBef>
              <a:defRPr sz="30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 </a:t>
            </a:r>
            <a:r>
              <a:rPr sz="32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</a:p>
          <a:p>
            <a:pPr algn="ctr">
              <a:defRPr sz="30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 桃園市平鎮區文化國小 低年級導師</a:t>
            </a:r>
          </a:p>
          <a:p>
            <a:pPr algn="ctr">
              <a:defRPr sz="3000" b="1">
                <a:solidFill>
                  <a:srgbClr val="404040"/>
                </a:solidFill>
              </a:defRPr>
            </a:pPr>
            <a:r>
              <a:rPr>
                <a:latin typeface="微軟正黑體" pitchFamily="34" charset="-120"/>
                <a:ea typeface="微軟正黑體" pitchFamily="34" charset="-120"/>
              </a:rPr>
              <a:t> 新北市新莊區豐年國小 低年級導師</a:t>
            </a:r>
          </a:p>
        </p:txBody>
      </p:sp>
      <p:pic>
        <p:nvPicPr>
          <p:cNvPr id="148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598" y="526240"/>
            <a:ext cx="4350156" cy="580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758073" y="753892"/>
            <a:ext cx="713431" cy="713431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2910171" y="4148747"/>
            <a:ext cx="191913" cy="191913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2216279" y="3422965"/>
            <a:ext cx="952502" cy="95250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2320905" y="3514494"/>
            <a:ext cx="765590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01</a:t>
            </a:r>
          </a:p>
        </p:txBody>
      </p:sp>
      <p:sp>
        <p:nvSpPr>
          <p:cNvPr id="154" name="Shape 154"/>
          <p:cNvSpPr/>
          <p:nvPr/>
        </p:nvSpPr>
        <p:spPr>
          <a:xfrm>
            <a:off x="1836107" y="4466994"/>
            <a:ext cx="163121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 dirty="0" err="1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行政</a:t>
            </a:r>
            <a:r>
              <a:rPr lang="en-US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科任</a:t>
            </a:r>
            <a:endParaRPr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 dirty="0" err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宣導事項</a:t>
            </a:r>
            <a:endParaRPr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869179" y="686969"/>
            <a:ext cx="2453643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118266" y="1493419"/>
            <a:ext cx="3955468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 b="1" dirty="0" err="1">
                <a:latin typeface="微軟正黑體" pitchFamily="34" charset="-120"/>
                <a:ea typeface="微軟正黑體" pitchFamily="34" charset="-120"/>
              </a:rPr>
              <a:t>今日流程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495929" y="3441700"/>
            <a:ext cx="952502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4589382" y="3533228"/>
            <a:ext cx="765590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02</a:t>
            </a:r>
          </a:p>
        </p:txBody>
      </p:sp>
      <p:sp>
        <p:nvSpPr>
          <p:cNvPr id="159" name="Shape 159"/>
          <p:cNvSpPr/>
          <p:nvPr/>
        </p:nvSpPr>
        <p:spPr>
          <a:xfrm>
            <a:off x="5203969" y="4148747"/>
            <a:ext cx="191913" cy="19191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6775577" y="3441700"/>
            <a:ext cx="952503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6840209" y="3533228"/>
            <a:ext cx="765590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03</a:t>
            </a:r>
          </a:p>
        </p:txBody>
      </p:sp>
      <p:sp>
        <p:nvSpPr>
          <p:cNvPr id="162" name="Shape 162"/>
          <p:cNvSpPr/>
          <p:nvPr/>
        </p:nvSpPr>
        <p:spPr>
          <a:xfrm>
            <a:off x="7516800" y="4148747"/>
            <a:ext cx="191913" cy="191913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9055227" y="3416615"/>
            <a:ext cx="952503" cy="952503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9148683" y="3508145"/>
            <a:ext cx="765590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04</a:t>
            </a:r>
          </a:p>
        </p:txBody>
      </p:sp>
      <p:sp>
        <p:nvSpPr>
          <p:cNvPr id="165" name="Shape 165"/>
          <p:cNvSpPr/>
          <p:nvPr/>
        </p:nvSpPr>
        <p:spPr>
          <a:xfrm>
            <a:off x="9770533" y="4148747"/>
            <a:ext cx="191913" cy="19191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156572" y="4466994"/>
            <a:ext cx="163121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導師</a:t>
            </a:r>
          </a:p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班級經營</a:t>
            </a:r>
          </a:p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教學理念</a:t>
            </a:r>
          </a:p>
        </p:txBody>
      </p:sp>
      <p:sp>
        <p:nvSpPr>
          <p:cNvPr id="167" name="Shape 167"/>
          <p:cNvSpPr/>
          <p:nvPr/>
        </p:nvSpPr>
        <p:spPr>
          <a:xfrm>
            <a:off x="6628582" y="4466994"/>
            <a:ext cx="1246491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籌組</a:t>
            </a:r>
          </a:p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班親會</a:t>
            </a:r>
          </a:p>
        </p:txBody>
      </p:sp>
      <p:sp>
        <p:nvSpPr>
          <p:cNvPr id="168" name="Shape 168"/>
          <p:cNvSpPr/>
          <p:nvPr/>
        </p:nvSpPr>
        <p:spPr>
          <a:xfrm>
            <a:off x="8715870" y="4466994"/>
            <a:ext cx="163121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意見</a:t>
            </a:r>
          </a:p>
          <a:p>
            <a:pPr algn="ctr">
              <a:defRPr sz="3000">
                <a:latin typeface="等线 Light"/>
                <a:ea typeface="等线 Light"/>
                <a:cs typeface="等线 Light"/>
                <a:sym typeface="等线 Light"/>
              </a:defRPr>
            </a:pPr>
            <a:r>
              <a:rPr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交流時間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615438" y="2057400"/>
            <a:ext cx="2453644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276494" y="3718454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864526" y="2860250"/>
            <a:ext cx="3955468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PART 1</a:t>
            </a:r>
          </a:p>
        </p:txBody>
      </p:sp>
      <p:sp>
        <p:nvSpPr>
          <p:cNvPr id="173" name="Shape 173"/>
          <p:cNvSpPr/>
          <p:nvPr/>
        </p:nvSpPr>
        <p:spPr>
          <a:xfrm>
            <a:off x="4764325" y="2796750"/>
            <a:ext cx="5508140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5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rPr b="1" dirty="0" err="1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行政</a:t>
            </a:r>
            <a:r>
              <a:rPr lang="zh-TW" altLang="en-US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、科任</a:t>
            </a:r>
            <a:r>
              <a:rPr b="1" dirty="0" err="1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宣導事項</a:t>
            </a:r>
            <a:endParaRPr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/>
          <p:cNvGrpSpPr/>
          <p:nvPr/>
        </p:nvGrpSpPr>
        <p:grpSpPr>
          <a:xfrm>
            <a:off x="3460546" y="1025801"/>
            <a:ext cx="2992086" cy="605686"/>
            <a:chOff x="0" y="-1"/>
            <a:chExt cx="2992085" cy="605685"/>
          </a:xfrm>
        </p:grpSpPr>
        <p:sp>
          <p:nvSpPr>
            <p:cNvPr id="175" name="Shape 175"/>
            <p:cNvSpPr/>
            <p:nvPr/>
          </p:nvSpPr>
          <p:spPr>
            <a:xfrm>
              <a:off x="0" y="-1"/>
              <a:ext cx="2992085" cy="605685"/>
            </a:xfrm>
            <a:prstGeom prst="roundRect">
              <a:avLst>
                <a:gd name="adj" fmla="val 50000"/>
              </a:avLst>
            </a:prstGeom>
            <a:solidFill>
              <a:srgbClr val="48A2A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64646" y="3120"/>
              <a:ext cx="2605837" cy="523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>
                  <a:latin typeface="微軟正黑體" pitchFamily="34" charset="-120"/>
                  <a:ea typeface="微軟正黑體" pitchFamily="34" charset="-120"/>
                </a:rPr>
                <a:t>2019.10.05 (六)</a:t>
              </a:r>
            </a:p>
          </p:txBody>
        </p:sp>
      </p:grpSp>
      <p:sp>
        <p:nvSpPr>
          <p:cNvPr id="178" name="Shape 17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34611" y="176121"/>
            <a:ext cx="3234215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本學期重要活動</a:t>
            </a:r>
          </a:p>
        </p:txBody>
      </p:sp>
      <p:sp>
        <p:nvSpPr>
          <p:cNvPr id="181" name="Shape 181"/>
          <p:cNvSpPr/>
          <p:nvPr/>
        </p:nvSpPr>
        <p:spPr>
          <a:xfrm>
            <a:off x="2235393" y="2663756"/>
            <a:ext cx="4217237" cy="605684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2538356" y="2670460"/>
            <a:ext cx="369267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2019.11.05-06 (二-三)</a:t>
            </a:r>
          </a:p>
        </p:txBody>
      </p:sp>
      <p:grpSp>
        <p:nvGrpSpPr>
          <p:cNvPr id="185" name="Group 185"/>
          <p:cNvGrpSpPr/>
          <p:nvPr/>
        </p:nvGrpSpPr>
        <p:grpSpPr>
          <a:xfrm>
            <a:off x="3448120" y="3478918"/>
            <a:ext cx="3016939" cy="606150"/>
            <a:chOff x="0" y="-1"/>
            <a:chExt cx="3016937" cy="606148"/>
          </a:xfrm>
        </p:grpSpPr>
        <p:sp>
          <p:nvSpPr>
            <p:cNvPr id="183" name="Shape 183"/>
            <p:cNvSpPr/>
            <p:nvPr/>
          </p:nvSpPr>
          <p:spPr>
            <a:xfrm>
              <a:off x="0" y="461"/>
              <a:ext cx="3016937" cy="605686"/>
            </a:xfrm>
            <a:prstGeom prst="roundRect">
              <a:avLst>
                <a:gd name="adj" fmla="val 50000"/>
              </a:avLst>
            </a:prstGeom>
            <a:solidFill>
              <a:srgbClr val="6C92C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90184" y="-1"/>
              <a:ext cx="2605836" cy="523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>
                  <a:latin typeface="微軟正黑體" pitchFamily="34" charset="-120"/>
                  <a:ea typeface="微軟正黑體" pitchFamily="34" charset="-120"/>
                </a:rPr>
                <a:t>2019.12.07 (六)</a:t>
              </a:r>
            </a:p>
          </p:txBody>
        </p:sp>
      </p:grpSp>
      <p:sp>
        <p:nvSpPr>
          <p:cNvPr id="186" name="Shape 186"/>
          <p:cNvSpPr/>
          <p:nvPr/>
        </p:nvSpPr>
        <p:spPr>
          <a:xfrm>
            <a:off x="6592572" y="1016223"/>
            <a:ext cx="1631212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補班補課</a:t>
            </a:r>
          </a:p>
        </p:txBody>
      </p:sp>
      <p:sp>
        <p:nvSpPr>
          <p:cNvPr id="187" name="Shape 187"/>
          <p:cNvSpPr/>
          <p:nvPr/>
        </p:nvSpPr>
        <p:spPr>
          <a:xfrm>
            <a:off x="6592572" y="1835199"/>
            <a:ext cx="262347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國慶日連假4天</a:t>
            </a:r>
          </a:p>
        </p:txBody>
      </p:sp>
      <p:sp>
        <p:nvSpPr>
          <p:cNvPr id="188" name="Shape 188"/>
          <p:cNvSpPr/>
          <p:nvPr/>
        </p:nvSpPr>
        <p:spPr>
          <a:xfrm>
            <a:off x="6592572" y="2654176"/>
            <a:ext cx="2400653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注音能力評量</a:t>
            </a:r>
          </a:p>
        </p:txBody>
      </p:sp>
      <p:sp>
        <p:nvSpPr>
          <p:cNvPr id="189" name="Shape 189"/>
          <p:cNvSpPr/>
          <p:nvPr/>
        </p:nvSpPr>
        <p:spPr>
          <a:xfrm>
            <a:off x="6592572" y="3473153"/>
            <a:ext cx="3897858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 dirty="0" err="1" smtClean="0">
                <a:latin typeface="微軟正黑體" pitchFamily="34" charset="-120"/>
                <a:ea typeface="微軟正黑體" pitchFamily="34" charset="-120"/>
              </a:rPr>
              <a:t>校慶園遊會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環保無塑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592572" y="4292131"/>
            <a:ext cx="3392912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校慶園遊會補假1天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2247818" y="1848129"/>
            <a:ext cx="4217241" cy="605686"/>
            <a:chOff x="-1" y="-1"/>
            <a:chExt cx="4217239" cy="605685"/>
          </a:xfrm>
        </p:grpSpPr>
        <p:sp>
          <p:nvSpPr>
            <p:cNvPr id="191" name="Shape 191"/>
            <p:cNvSpPr/>
            <p:nvPr/>
          </p:nvSpPr>
          <p:spPr>
            <a:xfrm>
              <a:off x="-1" y="-1"/>
              <a:ext cx="4217239" cy="605685"/>
            </a:xfrm>
            <a:prstGeom prst="roundRect">
              <a:avLst>
                <a:gd name="adj" fmla="val 50000"/>
              </a:avLst>
            </a:prstGeom>
            <a:solidFill>
              <a:srgbClr val="6C92C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302965" y="3120"/>
              <a:ext cx="3692672" cy="523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>
                  <a:latin typeface="微軟正黑體" pitchFamily="34" charset="-120"/>
                  <a:ea typeface="微軟正黑體" pitchFamily="34" charset="-120"/>
                </a:rPr>
                <a:t>2019.10.10-13 (四-日)</a:t>
              </a:r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3460546" y="4287377"/>
            <a:ext cx="2992085" cy="613316"/>
            <a:chOff x="0" y="-1"/>
            <a:chExt cx="2992084" cy="613314"/>
          </a:xfrm>
        </p:grpSpPr>
        <p:sp>
          <p:nvSpPr>
            <p:cNvPr id="194" name="Shape 194"/>
            <p:cNvSpPr/>
            <p:nvPr/>
          </p:nvSpPr>
          <p:spPr>
            <a:xfrm>
              <a:off x="0" y="7627"/>
              <a:ext cx="2992084" cy="605686"/>
            </a:xfrm>
            <a:prstGeom prst="roundRect">
              <a:avLst>
                <a:gd name="adj" fmla="val 50000"/>
              </a:avLst>
            </a:prstGeom>
            <a:solidFill>
              <a:srgbClr val="48A2A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77756" y="-1"/>
              <a:ext cx="2605837" cy="523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>
                  <a:latin typeface="微軟正黑體" pitchFamily="34" charset="-120"/>
                  <a:ea typeface="微軟正黑體" pitchFamily="34" charset="-120"/>
                </a:rPr>
                <a:t>2019.12.09 (一)</a:t>
              </a:r>
            </a:p>
          </p:txBody>
        </p:sp>
      </p:grpSp>
      <p:sp>
        <p:nvSpPr>
          <p:cNvPr id="197" name="Shape 197"/>
          <p:cNvSpPr/>
          <p:nvPr/>
        </p:nvSpPr>
        <p:spPr>
          <a:xfrm>
            <a:off x="6590130" y="5111108"/>
            <a:ext cx="1631212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期末評量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2245377" y="5124038"/>
            <a:ext cx="4217239" cy="605688"/>
            <a:chOff x="-1" y="-1"/>
            <a:chExt cx="4217237" cy="605687"/>
          </a:xfrm>
        </p:grpSpPr>
        <p:sp>
          <p:nvSpPr>
            <p:cNvPr id="198" name="Shape 198"/>
            <p:cNvSpPr/>
            <p:nvPr/>
          </p:nvSpPr>
          <p:spPr>
            <a:xfrm>
              <a:off x="-1" y="-1"/>
              <a:ext cx="4217237" cy="605687"/>
            </a:xfrm>
            <a:prstGeom prst="roundRect">
              <a:avLst>
                <a:gd name="adj" fmla="val 50000"/>
              </a:avLst>
            </a:prstGeom>
            <a:solidFill>
              <a:srgbClr val="6C92C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302965" y="3120"/>
              <a:ext cx="3692672" cy="523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>
                  <a:latin typeface="微軟正黑體" pitchFamily="34" charset="-120"/>
                  <a:ea typeface="微軟正黑體" pitchFamily="34" charset="-120"/>
                </a:rPr>
                <a:t>2020.01.09-10 (四-五)</a:t>
              </a: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3437621" y="5942075"/>
            <a:ext cx="2992086" cy="605688"/>
            <a:chOff x="0" y="-1"/>
            <a:chExt cx="2992084" cy="605687"/>
          </a:xfrm>
        </p:grpSpPr>
        <p:sp>
          <p:nvSpPr>
            <p:cNvPr id="201" name="Shape 201"/>
            <p:cNvSpPr/>
            <p:nvPr/>
          </p:nvSpPr>
          <p:spPr>
            <a:xfrm>
              <a:off x="0" y="-1"/>
              <a:ext cx="2992084" cy="605687"/>
            </a:xfrm>
            <a:prstGeom prst="roundRect">
              <a:avLst>
                <a:gd name="adj" fmla="val 50000"/>
              </a:avLst>
            </a:prstGeom>
            <a:solidFill>
              <a:srgbClr val="48A2A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64647" y="3120"/>
              <a:ext cx="2605836" cy="523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>
                  <a:latin typeface="微軟正黑體" pitchFamily="34" charset="-120"/>
                  <a:ea typeface="微軟正黑體" pitchFamily="34" charset="-120"/>
                </a:rPr>
                <a:t>2020.01.20 (一)</a:t>
              </a:r>
            </a:p>
          </p:txBody>
        </p:sp>
      </p:grpSp>
      <p:sp>
        <p:nvSpPr>
          <p:cNvPr id="204" name="Shape 204"/>
          <p:cNvSpPr/>
          <p:nvPr/>
        </p:nvSpPr>
        <p:spPr>
          <a:xfrm>
            <a:off x="6569647" y="5932497"/>
            <a:ext cx="124649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>
                <a:latin typeface="微軟正黑體" pitchFamily="34" charset="-120"/>
                <a:ea typeface="微軟正黑體" pitchFamily="34" charset="-120"/>
              </a:rPr>
              <a:t>休業式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34611" y="176121"/>
            <a:ext cx="8833504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 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健康促進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執行內容說明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口腔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保健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內容預留位置 2"/>
          <p:cNvSpPr txBox="1">
            <a:spLocks/>
          </p:cNvSpPr>
          <p:nvPr/>
        </p:nvSpPr>
        <p:spPr>
          <a:xfrm>
            <a:off x="1287888" y="1268760"/>
            <a:ext cx="10071278" cy="5328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推廣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無糖校園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，在校喝足白開水。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不以含糖品作為獎勵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鼓勵學生早餐後潔牙。</a:t>
            </a:r>
          </a:p>
          <a:p>
            <a:pPr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口腔檢查結果異常學生，協助後續追蹤矯治。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dirty="0"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（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回收複檢回條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）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一、四年級辦理「美齒計畫」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，加強蛀牙矯治追蹤。</a:t>
            </a:r>
            <a:endParaRPr lang="en-US" altLang="zh-TW" sz="3000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7656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34611" y="176121"/>
            <a:ext cx="8833504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 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健康促進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執行內容說明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口腔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保健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24000" y="810198"/>
            <a:ext cx="9144000" cy="512187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endParaRPr lang="zh-TW" altLang="en-US" sz="3000" b="1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內容預留位置 2"/>
          <p:cNvSpPr txBox="1">
            <a:spLocks/>
          </p:cNvSpPr>
          <p:nvPr/>
        </p:nvSpPr>
        <p:spPr>
          <a:xfrm>
            <a:off x="1226823" y="1325210"/>
            <a:ext cx="9540552" cy="49685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2400"/>
              </a:spcBef>
            </a:pPr>
            <a:r>
              <a:rPr lang="zh-TW" altLang="en-US" sz="30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實施</a:t>
            </a: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對象</a:t>
            </a:r>
            <a: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全校一～六年級學生及全體教職員工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執行時間</a:t>
            </a:r>
            <a: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1.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中午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用餐後，全校統一潔牙時間</a:t>
            </a:r>
            <a:r>
              <a:rPr lang="en-US" altLang="zh-TW" sz="3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12</a:t>
            </a:r>
            <a:r>
              <a:rPr lang="zh-TW" altLang="en-US" sz="3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：</a:t>
            </a:r>
            <a:r>
              <a:rPr lang="en-US" altLang="zh-TW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30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。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2.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若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用餐速度較慢，各班可於餐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後播放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音樂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統一潔牙。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潔</a:t>
            </a:r>
            <a:r>
              <a:rPr lang="zh-TW" altLang="en-US" sz="30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牙</a:t>
            </a: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模式</a:t>
            </a:r>
            <a: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監督式潔牙，實施</a:t>
            </a:r>
            <a:r>
              <a:rPr lang="zh-TW" altLang="en-US" sz="3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貝式刷牙法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zh-TW" altLang="en-US" sz="30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實施</a:t>
            </a: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地點</a:t>
            </a:r>
            <a: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各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班教室</a:t>
            </a:r>
            <a:r>
              <a:rPr lang="zh-TW" altLang="en-US" sz="3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座位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上</a:t>
            </a:r>
            <a:endParaRPr lang="zh-TW" altLang="en-US" sz="3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34611" y="1882555"/>
            <a:ext cx="9144000" cy="792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endParaRPr lang="zh-TW" altLang="en-US" sz="3000" b="1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571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1226820" y="-1346918"/>
            <a:ext cx="2453640" cy="2453643"/>
          </a:xfrm>
          <a:prstGeom prst="ellipse">
            <a:avLst/>
          </a:prstGeom>
          <a:solidFill>
            <a:srgbClr val="48A2A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34234" y="314137"/>
            <a:ext cx="792589" cy="792589"/>
          </a:xfrm>
          <a:prstGeom prst="ellipse">
            <a:avLst/>
          </a:prstGeom>
          <a:solidFill>
            <a:srgbClr val="6C92C0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34611" y="176121"/>
            <a:ext cx="8833504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>
                <a:solidFill>
                  <a:srgbClr val="404040"/>
                </a:solidFill>
              </a:defRPr>
            </a:lvl1pPr>
          </a:lstStyle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 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健康促進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執行內容說明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rgbClr val="48A2A0"/>
                </a:solidFill>
                <a:latin typeface="微軟正黑體" pitchFamily="34" charset="-120"/>
                <a:ea typeface="微軟正黑體" pitchFamily="34" charset="-120"/>
              </a:rPr>
              <a:t>口腔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保健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24000" y="810198"/>
            <a:ext cx="9144000" cy="512187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endParaRPr lang="zh-TW" altLang="en-US" sz="3000" b="1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34611" y="1882555"/>
            <a:ext cx="9144000" cy="792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endParaRPr lang="zh-TW" altLang="en-US" sz="3000" b="1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endParaRPr lang="zh-TW" altLang="en-US" b="1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10" name="內容預留位置 2"/>
          <p:cNvSpPr txBox="1">
            <a:spLocks/>
          </p:cNvSpPr>
          <p:nvPr/>
        </p:nvSpPr>
        <p:spPr>
          <a:xfrm>
            <a:off x="1343472" y="1322385"/>
            <a:ext cx="9906000" cy="484981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請學生備齊潔牙用具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  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 </a:t>
            </a: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牙刷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、</a:t>
            </a: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漱口空杯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、</a:t>
            </a:r>
            <a:r>
              <a:rPr lang="zh-TW" altLang="en-US" sz="3000" b="1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水壺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、</a:t>
            </a:r>
            <a:r>
              <a:rPr lang="zh-TW" altLang="en-US" sz="3000" b="1" u="sng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牙膏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、</a:t>
            </a:r>
            <a:r>
              <a:rPr lang="zh-TW" altLang="en-US" sz="3000" b="1" u="sng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立鏡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用餐後搭配潔牙音樂，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先使用牙線再刷牙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低年級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週二潔牙由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潔牙小天使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入班示範</a:t>
            </a:r>
            <a:endParaRPr lang="en-US" altLang="zh-TW" sz="3000" dirty="0" smtClean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3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含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氟漱口水</a:t>
            </a:r>
            <a:r>
              <a:rPr lang="en-US" altLang="zh-TW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1.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潔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牙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後實施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含氟漱口水一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分鐘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2.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含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氟漱口水實施後請不要再飲食或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喝水</a:t>
            </a: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/>
            </a:r>
            <a:b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</a:br>
            <a:r>
              <a:rPr lang="en-US" altLang="zh-TW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3.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午休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後再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喝水（需</a:t>
            </a:r>
            <a:r>
              <a:rPr lang="zh-TW" altLang="en-US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間隔超過</a:t>
            </a:r>
            <a:r>
              <a:rPr lang="en-US" altLang="zh-TW" sz="3000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30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  <a:sym typeface="新細明體" panose="02020500000000000000" pitchFamily="18" charset="-120"/>
              </a:rPr>
              <a:t>分鐘）</a:t>
            </a:r>
            <a:endParaRPr lang="en-US" altLang="zh-TW" sz="3000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4004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497</Words>
  <Application>Microsoft Office PowerPoint</Application>
  <PresentationFormat>自訂</PresentationFormat>
  <Paragraphs>139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user</cp:lastModifiedBy>
  <cp:revision>29</cp:revision>
  <dcterms:modified xsi:type="dcterms:W3CDTF">2019-09-17T05:31:22Z</dcterms:modified>
</cp:coreProperties>
</file>