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0" r:id="rId4"/>
    <p:sldId id="269" r:id="rId5"/>
    <p:sldId id="272" r:id="rId6"/>
    <p:sldId id="273" r:id="rId7"/>
    <p:sldId id="270" r:id="rId8"/>
    <p:sldId id="271" r:id="rId9"/>
    <p:sldId id="275" r:id="rId10"/>
    <p:sldId id="277" r:id="rId11"/>
    <p:sldId id="278" r:id="rId12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12" autoAdjust="0"/>
    <p:restoredTop sz="87640" autoAdjust="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2018/8/25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2018/8/25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3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5343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4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5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0129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6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4441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7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4856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8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2761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sp>
        <p:nvSpPr>
          <p:cNvPr id="8" name="日期預留位置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6C8858E-052F-46F7-8A67-01067E1B6633}" type="datetime1">
              <a:rPr lang="zh-TW" altLang="en-US" smtClean="0"/>
              <a:pPr/>
              <a:t>2018/8/25</a:t>
            </a:fld>
            <a:endParaRPr lang="zh-TW" altLang="en-US" dirty="0"/>
          </a:p>
        </p:txBody>
      </p:sp>
      <p:sp>
        <p:nvSpPr>
          <p:cNvPr id="9" name="頁尾預留位置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10" name="投影片編號預留位置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2018/8/25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CB3B4DE-620A-4586-AEA6-16BE28D6AA01}" type="datetime1">
              <a:rPr lang="zh-TW" altLang="en-US" smtClean="0"/>
              <a:pPr/>
              <a:t>2018/8/25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66B22E-3CC6-4BEC-81AE-67F1D78B7B77}" type="datetime1">
              <a:rPr lang="zh-TW" altLang="en-US" smtClean="0"/>
              <a:pPr/>
              <a:t>2018/8/25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4D69F2-8A86-4A80-84A1-8F66630EEFA9}" type="datetime1">
              <a:rPr lang="zh-TW" altLang="en-US" smtClean="0"/>
              <a:pPr/>
              <a:t>2018/8/25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2018/8/25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2018/8/25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2018/8/25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2018/8/25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2018/8/25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2018/8/25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B8288638-A9D7-4AA9-B33E-D9A764F8FD84}" type="datetime1">
              <a:rPr lang="zh-TW" altLang="en-US" smtClean="0"/>
              <a:pPr/>
              <a:t>2018/8/25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74784" y="474617"/>
            <a:ext cx="9583615" cy="2793906"/>
          </a:xfrm>
        </p:spPr>
        <p:txBody>
          <a:bodyPr rtlCol="0">
            <a:normAutofit/>
          </a:bodyPr>
          <a:lstStyle/>
          <a:p>
            <a:r>
              <a:rPr lang="zh-TW" altLang="zh-TW" sz="6000" b="1" dirty="0" smtClean="0">
                <a:solidFill>
                  <a:schemeClr val="accent2"/>
                </a:solidFill>
                <a:latin typeface="華康標楷W5注音" panose="03000500000000000000" pitchFamily="66" charset="-120"/>
                <a:ea typeface="華康標楷W5注音" panose="03000500000000000000" pitchFamily="66" charset="-120"/>
              </a:rPr>
              <a:t>注音符號精靈</a:t>
            </a:r>
            <a:r>
              <a:rPr lang="zh-TW" altLang="en-US" sz="6000" b="1" dirty="0" smtClean="0">
                <a:solidFill>
                  <a:schemeClr val="accent2"/>
                </a:solidFill>
                <a:latin typeface="華康標楷W5注音" panose="03000500000000000000" pitchFamily="66" charset="-120"/>
                <a:ea typeface="華康標楷W5注音" panose="03000500000000000000" pitchFamily="66" charset="-120"/>
              </a:rPr>
              <a:t>三國</a:t>
            </a:r>
            <a:endParaRPr lang="zh-TW" altLang="zh-TW" sz="6000" dirty="0">
              <a:solidFill>
                <a:schemeClr val="accent2"/>
              </a:solidFill>
              <a:latin typeface="華康標楷W5注音" panose="03000500000000000000" pitchFamily="66" charset="-120"/>
              <a:ea typeface="華康標楷W5注音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306543" y="4267306"/>
            <a:ext cx="704039" cy="707886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 smtClean="0">
                <a:ln w="11430"/>
                <a:solidFill>
                  <a:srgbClr val="FF0000"/>
                </a:solidFill>
              </a:rPr>
              <a:t>ㄇ</a:t>
            </a:r>
            <a:endParaRPr lang="zh-TW" altLang="en-US" sz="4000" b="1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35257" y="3466181"/>
            <a:ext cx="704040" cy="707886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 smtClean="0">
                <a:ln w="11430"/>
                <a:solidFill>
                  <a:srgbClr val="FF0000"/>
                </a:solidFill>
              </a:rPr>
              <a:t>ㄅ</a:t>
            </a:r>
            <a:endParaRPr lang="zh-TW" altLang="en-US" sz="4000" b="1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15653" y="2801539"/>
            <a:ext cx="704039" cy="707886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 smtClean="0">
                <a:ln w="11430"/>
                <a:solidFill>
                  <a:srgbClr val="FF0000"/>
                </a:solidFill>
              </a:rPr>
              <a:t>ㄈ</a:t>
            </a:r>
            <a:endParaRPr lang="zh-TW" altLang="en-US" sz="4000" b="1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73197" y="3380403"/>
            <a:ext cx="704039" cy="707886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 smtClean="0">
                <a:ln w="11430"/>
                <a:solidFill>
                  <a:srgbClr val="FF0000"/>
                </a:solidFill>
              </a:rPr>
              <a:t>ㄆ</a:t>
            </a:r>
            <a:endParaRPr lang="zh-TW" altLang="en-US" sz="4000" b="1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31691" y="2694927"/>
            <a:ext cx="704039" cy="707886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 smtClean="0">
                <a:ln w="11430"/>
                <a:solidFill>
                  <a:srgbClr val="FF0000"/>
                </a:solidFill>
              </a:rPr>
              <a:t>ㄉ</a:t>
            </a:r>
            <a:endParaRPr lang="zh-TW" altLang="en-US" sz="4000" b="1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634313" y="3306573"/>
            <a:ext cx="704039" cy="707886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 smtClean="0">
                <a:ln w="11430"/>
                <a:solidFill>
                  <a:srgbClr val="FF0000"/>
                </a:solidFill>
              </a:rPr>
              <a:t>ㄊ</a:t>
            </a:r>
            <a:endParaRPr lang="zh-TW" altLang="en-US" sz="4000" b="1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547063" y="1315992"/>
            <a:ext cx="704039" cy="707886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 smtClean="0">
                <a:ln w="11430"/>
                <a:solidFill>
                  <a:srgbClr val="FF0000"/>
                </a:solidFill>
              </a:rPr>
              <a:t>ㄋ</a:t>
            </a:r>
            <a:endParaRPr lang="zh-TW" altLang="en-US" sz="4000" b="1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728922" y="3087522"/>
            <a:ext cx="704039" cy="707886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 smtClean="0">
                <a:ln w="11430"/>
                <a:solidFill>
                  <a:srgbClr val="FF0000"/>
                </a:solidFill>
              </a:rPr>
              <a:t>ㄌ</a:t>
            </a:r>
            <a:endParaRPr lang="zh-TW" altLang="en-US" sz="4000" b="1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76601" y="3258245"/>
            <a:ext cx="704039" cy="707886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 smtClean="0">
                <a:ln w="11430"/>
                <a:solidFill>
                  <a:srgbClr val="FF0000"/>
                </a:solidFill>
              </a:rPr>
              <a:t>ㄍ</a:t>
            </a:r>
            <a:endParaRPr lang="zh-TW" altLang="en-US" sz="4000" b="1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93605" y="783107"/>
            <a:ext cx="704039" cy="707886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 smtClean="0">
                <a:ln w="11430"/>
                <a:solidFill>
                  <a:srgbClr val="FF0000"/>
                </a:solidFill>
              </a:rPr>
              <a:t>ㄎ</a:t>
            </a:r>
            <a:endParaRPr lang="zh-TW" altLang="en-US" sz="4000" b="1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89854" y="2568058"/>
            <a:ext cx="704039" cy="707886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 smtClean="0">
                <a:ln w="11430"/>
                <a:solidFill>
                  <a:srgbClr val="FF0000"/>
                </a:solidFill>
              </a:rPr>
              <a:t>ㄏ</a:t>
            </a:r>
            <a:endParaRPr lang="zh-TW" altLang="en-US" sz="4000" b="1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908901" y="2466911"/>
            <a:ext cx="704039" cy="707886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 smtClean="0">
                <a:ln w="11430"/>
                <a:solidFill>
                  <a:srgbClr val="FF0000"/>
                </a:solidFill>
              </a:rPr>
              <a:t>ㄐ</a:t>
            </a:r>
            <a:endParaRPr lang="zh-TW" altLang="en-US" sz="4000" b="1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826496" y="1249946"/>
            <a:ext cx="704039" cy="707886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 smtClean="0">
                <a:ln w="11430"/>
                <a:solidFill>
                  <a:srgbClr val="FF0000"/>
                </a:solidFill>
              </a:rPr>
              <a:t>ㄑ</a:t>
            </a:r>
            <a:endParaRPr lang="zh-TW" altLang="en-US" sz="4000" b="1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93605" y="1794521"/>
            <a:ext cx="704039" cy="707886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 smtClean="0">
                <a:ln w="11430"/>
                <a:solidFill>
                  <a:srgbClr val="FF0000"/>
                </a:solidFill>
              </a:rPr>
              <a:t>ㄒ</a:t>
            </a:r>
            <a:endParaRPr lang="zh-TW" altLang="en-US" sz="4000" b="1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580168" y="3580936"/>
            <a:ext cx="704039" cy="707886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 smtClean="0">
                <a:ln w="11430"/>
                <a:solidFill>
                  <a:srgbClr val="FF0000"/>
                </a:solidFill>
              </a:rPr>
              <a:t>ㄓ</a:t>
            </a:r>
            <a:endParaRPr lang="zh-TW" altLang="en-US" sz="4000" b="1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813409" y="1669935"/>
            <a:ext cx="704039" cy="707886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 smtClean="0">
                <a:ln w="11430"/>
                <a:solidFill>
                  <a:srgbClr val="FF0000"/>
                </a:solidFill>
              </a:rPr>
              <a:t>ㄕ</a:t>
            </a:r>
            <a:endParaRPr lang="zh-TW" altLang="en-US" sz="4000" b="1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629940" y="3416397"/>
            <a:ext cx="704039" cy="707886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 smtClean="0">
                <a:ln w="11430"/>
                <a:solidFill>
                  <a:srgbClr val="FF0000"/>
                </a:solidFill>
              </a:rPr>
              <a:t>ㄔ</a:t>
            </a:r>
            <a:endParaRPr lang="zh-TW" altLang="en-US" sz="4000" b="1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895979" y="2676977"/>
            <a:ext cx="704039" cy="707886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 smtClean="0">
                <a:ln w="11430"/>
                <a:solidFill>
                  <a:srgbClr val="FF0000"/>
                </a:solidFill>
              </a:rPr>
              <a:t>ㄖ</a:t>
            </a:r>
            <a:endParaRPr lang="zh-TW" altLang="en-US" sz="4000" b="1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753909" y="1595045"/>
            <a:ext cx="704039" cy="707886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 smtClean="0">
                <a:ln w="11430"/>
                <a:solidFill>
                  <a:srgbClr val="FF0000"/>
                </a:solidFill>
              </a:rPr>
              <a:t>ㄗ</a:t>
            </a:r>
            <a:endParaRPr lang="zh-TW" altLang="en-US" sz="4000" b="1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159817" y="1972853"/>
            <a:ext cx="704039" cy="707886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 smtClean="0">
                <a:ln w="11430"/>
                <a:solidFill>
                  <a:srgbClr val="FF0000"/>
                </a:solidFill>
              </a:rPr>
              <a:t>ㄘ</a:t>
            </a:r>
            <a:endParaRPr lang="zh-TW" altLang="en-US" sz="4000" b="1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870565" y="2375479"/>
            <a:ext cx="704039" cy="707886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 smtClean="0">
                <a:ln w="11430"/>
                <a:solidFill>
                  <a:srgbClr val="FF0000"/>
                </a:solidFill>
              </a:rPr>
              <a:t>ㄙ</a:t>
            </a:r>
            <a:endParaRPr lang="zh-TW" altLang="en-US" sz="4000" b="1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645291" y="4162567"/>
            <a:ext cx="704039" cy="707886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 smtClean="0">
                <a:ln w="11430"/>
                <a:solidFill>
                  <a:srgbClr val="0070C0"/>
                </a:solidFill>
              </a:rPr>
              <a:t>ㄚ</a:t>
            </a:r>
            <a:endParaRPr lang="zh-TW" altLang="en-US" sz="4000" b="1" spc="50" dirty="0">
              <a:ln w="11430"/>
              <a:solidFill>
                <a:srgbClr val="0070C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285129" y="4131274"/>
            <a:ext cx="704039" cy="707886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 smtClean="0">
                <a:ln w="11430"/>
                <a:solidFill>
                  <a:srgbClr val="0070C0"/>
                </a:solidFill>
              </a:rPr>
              <a:t>ㄛ</a:t>
            </a:r>
            <a:endParaRPr lang="zh-TW" altLang="en-US" sz="4000" b="1" spc="50" dirty="0">
              <a:ln w="11430"/>
              <a:solidFill>
                <a:srgbClr val="0070C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637273" y="4340076"/>
            <a:ext cx="704039" cy="707886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 smtClean="0">
                <a:ln w="11430"/>
                <a:solidFill>
                  <a:srgbClr val="0070C0"/>
                </a:solidFill>
              </a:rPr>
              <a:t>ㄜ</a:t>
            </a:r>
            <a:endParaRPr lang="zh-TW" altLang="en-US" sz="4000" b="1" spc="50" dirty="0">
              <a:ln w="11430"/>
              <a:solidFill>
                <a:srgbClr val="0070C0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0458209" y="4819380"/>
            <a:ext cx="704039" cy="707886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 smtClean="0">
                <a:ln w="11430"/>
                <a:solidFill>
                  <a:srgbClr val="0070C0"/>
                </a:solidFill>
              </a:rPr>
              <a:t>ㄝ</a:t>
            </a:r>
            <a:endParaRPr lang="zh-TW" altLang="en-US" sz="4000" b="1" spc="50" dirty="0">
              <a:ln w="11430"/>
              <a:solidFill>
                <a:srgbClr val="0070C0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089826" y="5045111"/>
            <a:ext cx="704039" cy="707886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 smtClean="0">
                <a:ln w="11430"/>
                <a:solidFill>
                  <a:srgbClr val="0070C0"/>
                </a:solidFill>
              </a:rPr>
              <a:t>ㄞ</a:t>
            </a:r>
            <a:endParaRPr lang="zh-TW" altLang="en-US" sz="4000" b="1" spc="50" dirty="0">
              <a:ln w="11430"/>
              <a:solidFill>
                <a:srgbClr val="0070C0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0565066" y="5947441"/>
            <a:ext cx="704039" cy="707886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 smtClean="0">
                <a:ln w="11430"/>
                <a:solidFill>
                  <a:srgbClr val="0070C0"/>
                </a:solidFill>
              </a:rPr>
              <a:t>ㄟ</a:t>
            </a:r>
            <a:endParaRPr lang="zh-TW" altLang="en-US" sz="4000" b="1" spc="50" dirty="0">
              <a:ln w="11430"/>
              <a:solidFill>
                <a:srgbClr val="0070C0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456363" y="5876906"/>
            <a:ext cx="704039" cy="707886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 smtClean="0">
                <a:ln w="11430"/>
                <a:solidFill>
                  <a:srgbClr val="0070C0"/>
                </a:solidFill>
              </a:rPr>
              <a:t>ㄠ</a:t>
            </a:r>
            <a:endParaRPr lang="zh-TW" altLang="en-US" sz="4000" b="1" spc="50" dirty="0">
              <a:ln w="11430"/>
              <a:solidFill>
                <a:srgbClr val="0070C0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843024" y="4896188"/>
            <a:ext cx="704039" cy="707886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 smtClean="0">
                <a:ln w="11430"/>
                <a:solidFill>
                  <a:srgbClr val="0070C0"/>
                </a:solidFill>
              </a:rPr>
              <a:t>ㄡ</a:t>
            </a:r>
            <a:endParaRPr lang="zh-TW" altLang="en-US" sz="4000" b="1" spc="50" dirty="0">
              <a:ln w="11430"/>
              <a:solidFill>
                <a:srgbClr val="0070C0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491707" y="3698020"/>
            <a:ext cx="704039" cy="707886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 smtClean="0">
                <a:ln w="11430"/>
                <a:solidFill>
                  <a:srgbClr val="0070C0"/>
                </a:solidFill>
              </a:rPr>
              <a:t>ㄢ</a:t>
            </a:r>
            <a:endParaRPr lang="zh-TW" altLang="en-US" sz="4000" b="1" spc="50" dirty="0">
              <a:ln w="11430"/>
              <a:solidFill>
                <a:srgbClr val="0070C0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631218" y="5969399"/>
            <a:ext cx="704039" cy="707886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 smtClean="0">
                <a:ln w="11430"/>
                <a:solidFill>
                  <a:srgbClr val="0070C0"/>
                </a:solidFill>
              </a:rPr>
              <a:t>ㄣ</a:t>
            </a:r>
            <a:endParaRPr lang="zh-TW" altLang="en-US" sz="4000" b="1" spc="50" dirty="0">
              <a:ln w="11430"/>
              <a:solidFill>
                <a:srgbClr val="0070C0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793893" y="5411132"/>
            <a:ext cx="704039" cy="707886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 smtClean="0">
                <a:ln w="11430"/>
                <a:solidFill>
                  <a:srgbClr val="0070C0"/>
                </a:solidFill>
              </a:rPr>
              <a:t>ㄤ</a:t>
            </a:r>
            <a:endParaRPr lang="zh-TW" altLang="en-US" sz="4000" b="1" spc="50" dirty="0">
              <a:ln w="11430"/>
              <a:solidFill>
                <a:srgbClr val="0070C0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079576" y="5969399"/>
            <a:ext cx="704039" cy="707886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 smtClean="0">
                <a:ln w="11430"/>
                <a:solidFill>
                  <a:srgbClr val="0070C0"/>
                </a:solidFill>
              </a:rPr>
              <a:t>ㄥ</a:t>
            </a:r>
            <a:endParaRPr lang="zh-TW" altLang="en-US" sz="4000" b="1" spc="50" dirty="0">
              <a:ln w="11430"/>
              <a:solidFill>
                <a:srgbClr val="0070C0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806080" y="5045111"/>
            <a:ext cx="704039" cy="707886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 smtClean="0">
                <a:ln w="11430"/>
                <a:solidFill>
                  <a:schemeClr val="accent3"/>
                </a:solidFill>
              </a:rPr>
              <a:t>ㄧ</a:t>
            </a:r>
            <a:endParaRPr lang="zh-TW" altLang="en-US" sz="4000" b="1" spc="50" dirty="0">
              <a:ln w="11430"/>
              <a:solidFill>
                <a:schemeClr val="accent3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9808382" y="3886008"/>
            <a:ext cx="704039" cy="707886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 smtClean="0">
                <a:ln w="11430"/>
                <a:solidFill>
                  <a:schemeClr val="accent3"/>
                </a:solidFill>
              </a:rPr>
              <a:t>ㄨ</a:t>
            </a:r>
            <a:endParaRPr lang="zh-TW" altLang="en-US" sz="4000" b="1" spc="50" dirty="0">
              <a:ln w="11430"/>
              <a:solidFill>
                <a:schemeClr val="accent3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810353" y="4963044"/>
            <a:ext cx="704039" cy="707886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 smtClean="0">
                <a:ln w="11430"/>
                <a:solidFill>
                  <a:schemeClr val="accent3"/>
                </a:solidFill>
              </a:rPr>
              <a:t>ㄩ</a:t>
            </a:r>
            <a:endParaRPr lang="zh-TW" altLang="en-US" sz="4000" b="1" spc="50" dirty="0">
              <a:ln w="11430"/>
              <a:solidFill>
                <a:schemeClr val="accent3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162372" y="5775612"/>
            <a:ext cx="704039" cy="707886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 smtClean="0">
                <a:ln w="11430"/>
                <a:solidFill>
                  <a:srgbClr val="0070C0"/>
                </a:solidFill>
              </a:rPr>
              <a:t>ㄦ</a:t>
            </a:r>
            <a:endParaRPr lang="zh-TW" altLang="en-US" sz="4000" b="1" spc="50" dirty="0">
              <a:ln w="11430"/>
              <a:solidFill>
                <a:srgbClr val="0070C0"/>
              </a:solidFill>
            </a:endParaRPr>
          </a:p>
        </p:txBody>
      </p:sp>
      <p:grpSp>
        <p:nvGrpSpPr>
          <p:cNvPr id="56" name="群組 55"/>
          <p:cNvGrpSpPr/>
          <p:nvPr/>
        </p:nvGrpSpPr>
        <p:grpSpPr>
          <a:xfrm>
            <a:off x="333372" y="125236"/>
            <a:ext cx="3652889" cy="1412450"/>
            <a:chOff x="333372" y="125236"/>
            <a:chExt cx="3652889" cy="1412450"/>
          </a:xfrm>
        </p:grpSpPr>
        <p:pic>
          <p:nvPicPr>
            <p:cNvPr id="54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372" y="125236"/>
              <a:ext cx="3652889" cy="14124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5" name="TextBox 24"/>
            <p:cNvSpPr txBox="1"/>
            <p:nvPr/>
          </p:nvSpPr>
          <p:spPr>
            <a:xfrm>
              <a:off x="844055" y="629545"/>
              <a:ext cx="27082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文鼎標楷注音" panose="03000600000000000000" pitchFamily="66" charset="-120"/>
                  <a:ea typeface="文鼎標楷注音" panose="03000600000000000000" pitchFamily="66" charset="-120"/>
                </a:rPr>
                <a:t>有一天</a:t>
              </a:r>
              <a:endParaRPr kumimoji="0" lang="zh-CN" altLang="en-US" sz="40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文鼎標楷注音" panose="03000600000000000000" pitchFamily="66" charset="-120"/>
                <a:ea typeface="文鼎標楷注音" panose="03000600000000000000" pitchFamily="66" charset="-120"/>
              </a:endParaRPr>
            </a:p>
          </p:txBody>
        </p:sp>
      </p:grpSp>
      <p:grpSp>
        <p:nvGrpSpPr>
          <p:cNvPr id="62" name="群組 61"/>
          <p:cNvGrpSpPr/>
          <p:nvPr/>
        </p:nvGrpSpPr>
        <p:grpSpPr>
          <a:xfrm>
            <a:off x="8094366" y="1798896"/>
            <a:ext cx="3998298" cy="1464606"/>
            <a:chOff x="7064775" y="3007143"/>
            <a:chExt cx="4303525" cy="1664029"/>
          </a:xfrm>
        </p:grpSpPr>
        <p:pic>
          <p:nvPicPr>
            <p:cNvPr id="61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4775" y="3007143"/>
              <a:ext cx="4303525" cy="16640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0" name="TextBox 24"/>
            <p:cNvSpPr txBox="1"/>
            <p:nvPr/>
          </p:nvSpPr>
          <p:spPr>
            <a:xfrm>
              <a:off x="7457095" y="3458215"/>
              <a:ext cx="3626222" cy="880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0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tx1"/>
                  </a:solidFill>
                  <a:uLnTx/>
                  <a:uFillTx/>
                  <a:latin typeface="文鼎標楷注音" panose="03000600000000000000" pitchFamily="66" charset="-120"/>
                  <a:ea typeface="文鼎標楷注音" panose="03000600000000000000" pitchFamily="66" charset="-120"/>
                </a:rPr>
                <a:t>發現一個</a:t>
              </a:r>
              <a:endParaRPr kumimoji="0" lang="en-US" altLang="zh-TW" sz="3200" b="0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uLnTx/>
                <a:uFillTx/>
                <a:latin typeface="文鼎標楷注音" panose="03000600000000000000" pitchFamily="66" charset="-120"/>
                <a:ea typeface="文鼎標楷注音" panose="03000600000000000000" pitchFamily="66" charset="-120"/>
              </a:endParaRPr>
            </a:p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0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tx1"/>
                  </a:solidFill>
                  <a:uLnTx/>
                  <a:uFillTx/>
                  <a:latin typeface="文鼎標楷注音" panose="03000600000000000000" pitchFamily="66" charset="-120"/>
                  <a:ea typeface="文鼎標楷注音" panose="03000600000000000000" pitchFamily="66" charset="-120"/>
                </a:rPr>
                <a:t>好玩的地方</a:t>
              </a:r>
              <a:endParaRPr kumimoji="0" lang="zh-CN" altLang="en-US" sz="3200" b="0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uLnTx/>
                <a:uFillTx/>
                <a:latin typeface="文鼎標楷注音" panose="03000600000000000000" pitchFamily="66" charset="-120"/>
                <a:ea typeface="文鼎標楷注音" panose="03000600000000000000" pitchFamily="66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125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23" y="255650"/>
            <a:ext cx="5404561" cy="218496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631" y="255650"/>
            <a:ext cx="4262925" cy="1674054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chemeClr val="accent4">
                    <a:lumMod val="50000"/>
                  </a:schemeClr>
                </a:solidFill>
                <a:latin typeface="華康標楷W5注音" panose="03000500000000000000" pitchFamily="66" charset="-120"/>
                <a:ea typeface="華康標楷W5注音" panose="03000500000000000000" pitchFamily="66" charset="-120"/>
              </a:rPr>
              <a:t>注音符號精靈全部都跑到了</a:t>
            </a:r>
            <a:endParaRPr lang="zh-TW" alt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 rot="16200000">
            <a:off x="4482088" y="2398103"/>
            <a:ext cx="1692161" cy="2984404"/>
            <a:chOff x="2743508" y="1651307"/>
            <a:chExt cx="1692161" cy="2984404"/>
          </a:xfrm>
        </p:grpSpPr>
        <p:sp>
          <p:nvSpPr>
            <p:cNvPr id="4" name="圆角矩形 9"/>
            <p:cNvSpPr/>
            <p:nvPr/>
          </p:nvSpPr>
          <p:spPr>
            <a:xfrm>
              <a:off x="3296768" y="1788624"/>
              <a:ext cx="1138901" cy="1611030"/>
            </a:xfrm>
            <a:custGeom>
              <a:avLst/>
              <a:gdLst/>
              <a:ahLst/>
              <a:cxnLst/>
              <a:rect l="l" t="t" r="r" b="b"/>
              <a:pathLst>
                <a:path w="1630537" h="2306471">
                  <a:moveTo>
                    <a:pt x="224079" y="0"/>
                  </a:moveTo>
                  <a:lnTo>
                    <a:pt x="1406459" y="0"/>
                  </a:lnTo>
                  <a:cubicBezTo>
                    <a:pt x="1541619" y="90140"/>
                    <a:pt x="1630537" y="244031"/>
                    <a:pt x="1630537" y="418689"/>
                  </a:cubicBezTo>
                  <a:lnTo>
                    <a:pt x="1630537" y="2306471"/>
                  </a:lnTo>
                  <a:lnTo>
                    <a:pt x="0" y="2306471"/>
                  </a:lnTo>
                  <a:lnTo>
                    <a:pt x="0" y="418689"/>
                  </a:lnTo>
                  <a:cubicBezTo>
                    <a:pt x="0" y="244031"/>
                    <a:pt x="88918" y="90140"/>
                    <a:pt x="22407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矩形 1"/>
            <p:cNvSpPr/>
            <p:nvPr/>
          </p:nvSpPr>
          <p:spPr>
            <a:xfrm>
              <a:off x="2743508" y="1777555"/>
              <a:ext cx="1644746" cy="2858156"/>
            </a:xfrm>
            <a:custGeom>
              <a:avLst/>
              <a:gdLst>
                <a:gd name="connsiteX0" fmla="*/ 264621 w 2354743"/>
                <a:gd name="connsiteY0" fmla="*/ 26131 h 4091951"/>
                <a:gd name="connsiteX1" fmla="*/ 2206490 w 2354743"/>
                <a:gd name="connsiteY1" fmla="*/ 373 h 4091951"/>
                <a:gd name="connsiteX2" fmla="*/ 2018066 w 2354743"/>
                <a:gd name="connsiteY2" fmla="*/ 736883 h 4091951"/>
                <a:gd name="connsiteX3" fmla="*/ 2020134 w 2354743"/>
                <a:gd name="connsiteY3" fmla="*/ 736883 h 4091951"/>
                <a:gd name="connsiteX4" fmla="*/ 2336991 w 2354743"/>
                <a:gd name="connsiteY4" fmla="*/ 1470713 h 4091951"/>
                <a:gd name="connsiteX5" fmla="*/ 2224299 w 2354743"/>
                <a:gd name="connsiteY5" fmla="*/ 1754673 h 4091951"/>
                <a:gd name="connsiteX6" fmla="*/ 1951829 w 2354743"/>
                <a:gd name="connsiteY6" fmla="*/ 1658533 h 4091951"/>
                <a:gd name="connsiteX7" fmla="*/ 1951829 w 2354743"/>
                <a:gd name="connsiteY7" fmla="*/ 2521857 h 4091951"/>
                <a:gd name="connsiteX8" fmla="*/ 1951829 w 2354743"/>
                <a:gd name="connsiteY8" fmla="*/ 2609091 h 4091951"/>
                <a:gd name="connsiteX9" fmla="*/ 1951829 w 2354743"/>
                <a:gd name="connsiteY9" fmla="*/ 3875927 h 4091951"/>
                <a:gd name="connsiteX10" fmla="*/ 1735805 w 2354743"/>
                <a:gd name="connsiteY10" fmla="*/ 4091951 h 4091951"/>
                <a:gd name="connsiteX11" fmla="*/ 1519781 w 2354743"/>
                <a:gd name="connsiteY11" fmla="*/ 3875927 h 4091951"/>
                <a:gd name="connsiteX12" fmla="*/ 1519781 w 2354743"/>
                <a:gd name="connsiteY12" fmla="*/ 2609091 h 4091951"/>
                <a:gd name="connsiteX13" fmla="*/ 1439801 w 2354743"/>
                <a:gd name="connsiteY13" fmla="*/ 2609091 h 4091951"/>
                <a:gd name="connsiteX14" fmla="*/ 1439801 w 2354743"/>
                <a:gd name="connsiteY14" fmla="*/ 2907655 h 4091951"/>
                <a:gd name="connsiteX15" fmla="*/ 1223777 w 2354743"/>
                <a:gd name="connsiteY15" fmla="*/ 3123679 h 4091951"/>
                <a:gd name="connsiteX16" fmla="*/ 1007753 w 2354743"/>
                <a:gd name="connsiteY16" fmla="*/ 2907655 h 4091951"/>
                <a:gd name="connsiteX17" fmla="*/ 1007753 w 2354743"/>
                <a:gd name="connsiteY17" fmla="*/ 2609091 h 4091951"/>
                <a:gd name="connsiteX18" fmla="*/ 936104 w 2354743"/>
                <a:gd name="connsiteY18" fmla="*/ 2609091 h 4091951"/>
                <a:gd name="connsiteX19" fmla="*/ 936104 w 2354743"/>
                <a:gd name="connsiteY19" fmla="*/ 2778865 h 4091951"/>
                <a:gd name="connsiteX20" fmla="*/ 720080 w 2354743"/>
                <a:gd name="connsiteY20" fmla="*/ 2994889 h 4091951"/>
                <a:gd name="connsiteX21" fmla="*/ 504056 w 2354743"/>
                <a:gd name="connsiteY21" fmla="*/ 2778865 h 4091951"/>
                <a:gd name="connsiteX22" fmla="*/ 504056 w 2354743"/>
                <a:gd name="connsiteY22" fmla="*/ 2609091 h 4091951"/>
                <a:gd name="connsiteX23" fmla="*/ 432048 w 2354743"/>
                <a:gd name="connsiteY23" fmla="*/ 2609091 h 4091951"/>
                <a:gd name="connsiteX24" fmla="*/ 432048 w 2354743"/>
                <a:gd name="connsiteY24" fmla="*/ 2753107 h 4091951"/>
                <a:gd name="connsiteX25" fmla="*/ 216024 w 2354743"/>
                <a:gd name="connsiteY25" fmla="*/ 2969131 h 4091951"/>
                <a:gd name="connsiteX26" fmla="*/ 0 w 2354743"/>
                <a:gd name="connsiteY26" fmla="*/ 2753107 h 4091951"/>
                <a:gd name="connsiteX27" fmla="*/ 0 w 2354743"/>
                <a:gd name="connsiteY27" fmla="*/ 2609091 h 4091951"/>
                <a:gd name="connsiteX28" fmla="*/ 0 w 2354743"/>
                <a:gd name="connsiteY28" fmla="*/ 1889011 h 4091951"/>
                <a:gd name="connsiteX29" fmla="*/ 0 w 2354743"/>
                <a:gd name="connsiteY29" fmla="*/ 749761 h 4091951"/>
                <a:gd name="connsiteX30" fmla="*/ 0 w 2354743"/>
                <a:gd name="connsiteY30" fmla="*/ 736883 h 4091951"/>
                <a:gd name="connsiteX31" fmla="*/ 1246 w 2354743"/>
                <a:gd name="connsiteY31" fmla="*/ 736883 h 4091951"/>
                <a:gd name="connsiteX32" fmla="*/ 264621 w 2354743"/>
                <a:gd name="connsiteY32" fmla="*/ 26131 h 4091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354743" h="4091951">
                  <a:moveTo>
                    <a:pt x="264621" y="26131"/>
                  </a:moveTo>
                  <a:cubicBezTo>
                    <a:pt x="916204" y="30424"/>
                    <a:pt x="1554907" y="-3920"/>
                    <a:pt x="2206490" y="373"/>
                  </a:cubicBezTo>
                  <a:cubicBezTo>
                    <a:pt x="1828359" y="208078"/>
                    <a:pt x="2010967" y="478086"/>
                    <a:pt x="2018066" y="736883"/>
                  </a:cubicBezTo>
                  <a:lnTo>
                    <a:pt x="2020134" y="736883"/>
                  </a:lnTo>
                  <a:lnTo>
                    <a:pt x="2336991" y="1470713"/>
                  </a:lnTo>
                  <a:cubicBezTo>
                    <a:pt x="2384285" y="1580246"/>
                    <a:pt x="2333831" y="1707379"/>
                    <a:pt x="2224299" y="1754673"/>
                  </a:cubicBezTo>
                  <a:cubicBezTo>
                    <a:pt x="2120967" y="1799291"/>
                    <a:pt x="2001972" y="1756914"/>
                    <a:pt x="1951829" y="1658533"/>
                  </a:cubicBezTo>
                  <a:lnTo>
                    <a:pt x="1951829" y="2521857"/>
                  </a:lnTo>
                  <a:lnTo>
                    <a:pt x="1951829" y="2609091"/>
                  </a:lnTo>
                  <a:lnTo>
                    <a:pt x="1951829" y="3875927"/>
                  </a:lnTo>
                  <a:cubicBezTo>
                    <a:pt x="1951829" y="3995234"/>
                    <a:pt x="1855112" y="4091951"/>
                    <a:pt x="1735805" y="4091951"/>
                  </a:cubicBezTo>
                  <a:cubicBezTo>
                    <a:pt x="1616498" y="4091951"/>
                    <a:pt x="1519781" y="3995234"/>
                    <a:pt x="1519781" y="3875927"/>
                  </a:cubicBezTo>
                  <a:lnTo>
                    <a:pt x="1519781" y="2609091"/>
                  </a:lnTo>
                  <a:lnTo>
                    <a:pt x="1439801" y="2609091"/>
                  </a:lnTo>
                  <a:lnTo>
                    <a:pt x="1439801" y="2907655"/>
                  </a:lnTo>
                  <a:cubicBezTo>
                    <a:pt x="1439801" y="3026962"/>
                    <a:pt x="1343084" y="3123679"/>
                    <a:pt x="1223777" y="3123679"/>
                  </a:cubicBezTo>
                  <a:cubicBezTo>
                    <a:pt x="1104470" y="3123679"/>
                    <a:pt x="1007753" y="3026962"/>
                    <a:pt x="1007753" y="2907655"/>
                  </a:cubicBezTo>
                  <a:lnTo>
                    <a:pt x="1007753" y="2609091"/>
                  </a:lnTo>
                  <a:lnTo>
                    <a:pt x="936104" y="2609091"/>
                  </a:lnTo>
                  <a:lnTo>
                    <a:pt x="936104" y="2778865"/>
                  </a:lnTo>
                  <a:cubicBezTo>
                    <a:pt x="936104" y="2898172"/>
                    <a:pt x="839387" y="2994889"/>
                    <a:pt x="720080" y="2994889"/>
                  </a:cubicBezTo>
                  <a:cubicBezTo>
                    <a:pt x="600773" y="2994889"/>
                    <a:pt x="504056" y="2898172"/>
                    <a:pt x="504056" y="2778865"/>
                  </a:cubicBezTo>
                  <a:lnTo>
                    <a:pt x="504056" y="2609091"/>
                  </a:lnTo>
                  <a:lnTo>
                    <a:pt x="432048" y="2609091"/>
                  </a:lnTo>
                  <a:lnTo>
                    <a:pt x="432048" y="2753107"/>
                  </a:lnTo>
                  <a:cubicBezTo>
                    <a:pt x="432048" y="2872414"/>
                    <a:pt x="335331" y="2969131"/>
                    <a:pt x="216024" y="2969131"/>
                  </a:cubicBezTo>
                  <a:cubicBezTo>
                    <a:pt x="96717" y="2969131"/>
                    <a:pt x="0" y="2872414"/>
                    <a:pt x="0" y="2753107"/>
                  </a:cubicBezTo>
                  <a:lnTo>
                    <a:pt x="0" y="2609091"/>
                  </a:lnTo>
                  <a:lnTo>
                    <a:pt x="0" y="1889011"/>
                  </a:lnTo>
                  <a:lnTo>
                    <a:pt x="0" y="749761"/>
                  </a:lnTo>
                  <a:lnTo>
                    <a:pt x="0" y="736883"/>
                  </a:lnTo>
                  <a:lnTo>
                    <a:pt x="1246" y="736883"/>
                  </a:lnTo>
                  <a:cubicBezTo>
                    <a:pt x="51068" y="166166"/>
                    <a:pt x="164284" y="274076"/>
                    <a:pt x="264621" y="2613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C000"/>
                </a:gs>
                <a:gs pos="0">
                  <a:srgbClr val="F7E60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37"/>
            <p:cNvSpPr txBox="1"/>
            <p:nvPr/>
          </p:nvSpPr>
          <p:spPr>
            <a:xfrm rot="5400000">
              <a:off x="2390081" y="2409221"/>
              <a:ext cx="21006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4000" dirty="0" smtClean="0">
                  <a:solidFill>
                    <a:srgbClr val="926F00"/>
                  </a:solidFill>
                  <a:effectLst>
                    <a:outerShdw dist="38100" dir="5400000" algn="t" rotWithShape="0">
                      <a:sysClr val="window" lastClr="FFFFFF">
                        <a:alpha val="55000"/>
                      </a:sysClr>
                    </a:outerShdw>
                  </a:effectLst>
                  <a:latin typeface="文鼎標楷注音" panose="03000600000000000000" pitchFamily="66" charset="-120"/>
                  <a:ea typeface="文鼎標楷注音" panose="03000600000000000000" pitchFamily="66" charset="-120"/>
                  <a:cs typeface="Times New Roman" pitchFamily="18" charset="0"/>
                </a:rPr>
                <a:t>這裡</a:t>
              </a:r>
              <a:endParaRPr kumimoji="0" lang="zh-CN" altLang="en-US" sz="40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926F00"/>
                </a:solidFill>
                <a:effectLst>
                  <a:outerShdw dist="38100" dir="5400000" algn="t" rotWithShape="0">
                    <a:sysClr val="window" lastClr="FFFFFF">
                      <a:alpha val="55000"/>
                    </a:sysClr>
                  </a:outerShdw>
                </a:effectLst>
                <a:uLnTx/>
                <a:uFillTx/>
                <a:latin typeface="文鼎標楷注音" panose="03000600000000000000" pitchFamily="66" charset="-120"/>
                <a:ea typeface="文鼎標楷注音" panose="03000600000000000000" pitchFamily="66" charset="-120"/>
                <a:cs typeface="Times New Roman" pitchFamily="18" charset="0"/>
              </a:endParaRPr>
            </a:p>
          </p:txBody>
        </p:sp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971" y="382258"/>
            <a:ext cx="3813372" cy="532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3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002414" y="184304"/>
            <a:ext cx="97089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這是一個揭開聲音小精靈的神秘面紗的故事</a:t>
            </a:r>
            <a:endParaRPr lang="en-US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很久很久以前，人類祖先最先發現</a:t>
            </a:r>
            <a:endParaRPr lang="en-US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這個世界上有無數的「聲音小精靈」</a:t>
            </a:r>
            <a:endParaRPr lang="en-US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他們想要抓住「聲音小精靈」 ，卻怎麼也抓不到</a:t>
            </a:r>
            <a:endParaRPr lang="en-US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後來，一個好心的神仙</a:t>
            </a:r>
            <a:endParaRPr lang="en-US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看到人類那麼辛苦都抓不到「聲音小精靈」</a:t>
            </a:r>
            <a:endParaRPr lang="en-US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於是決定幫助人類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….</a:t>
            </a:r>
          </a:p>
          <a:p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最後，人類和神仙一起努力，終於抓到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40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隻「聲音小精靈」</a:t>
            </a:r>
            <a:endParaRPr lang="en-US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在把小精靈帶回神仙創造的聲音世界的途中</a:t>
            </a:r>
            <a:endParaRPr lang="en-US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居然又跑掉了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隻</a:t>
            </a:r>
            <a:endParaRPr lang="en-US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最後，只剩下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37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隻「聲音小精靈」陪伴我們的祖先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endParaRPr lang="zh-TW" altLang="en-US" sz="28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3247494" y="1199545"/>
            <a:ext cx="3526263" cy="3491623"/>
            <a:chOff x="6048757" y="3294081"/>
            <a:chExt cx="3672408" cy="397279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17"/>
            <a:stretch/>
          </p:blipFill>
          <p:spPr>
            <a:xfrm>
              <a:off x="6103649" y="3294081"/>
              <a:ext cx="3562624" cy="397279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048757" y="4624439"/>
              <a:ext cx="3672408" cy="1505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rgbClr val="4BACC6">
                      <a:lumMod val="50000"/>
                    </a:srgbClr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華康標楷W5注音" panose="03000500000000000000" pitchFamily="66" charset="-120"/>
                  <a:ea typeface="華康標楷W5注音" panose="03000500000000000000" pitchFamily="66" charset="-120"/>
                </a:rPr>
                <a:t>山上的</a:t>
              </a:r>
              <a:endParaRPr kumimoji="0" lang="en-US" altLang="zh-TW" sz="32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4BACC6">
                    <a:lumMod val="50000"/>
                  </a:srgbClr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華康標楷W5注音" panose="03000500000000000000" pitchFamily="66" charset="-120"/>
                <a:ea typeface="華康標楷W5注音" panose="03000500000000000000" pitchFamily="66" charset="-12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8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rgbClr val="4BACC6">
                      <a:lumMod val="50000"/>
                    </a:srgbClr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華康標楷W5注音" panose="03000500000000000000" pitchFamily="66" charset="-120"/>
                  <a:ea typeface="華康標楷W5注音" panose="03000500000000000000" pitchFamily="66" charset="-120"/>
                </a:rPr>
                <a:t>靜靜</a:t>
              </a:r>
              <a:r>
                <a:rPr kumimoji="0" lang="zh-TW" altLang="en-US" sz="48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rgbClr val="4BACC6">
                      <a:lumMod val="50000"/>
                    </a:srgbClr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華康標楷W5注音" panose="03000500000000000000" pitchFamily="66" charset="-120"/>
                  <a:ea typeface="華康標楷W5注音" panose="03000500000000000000" pitchFamily="66" charset="-120"/>
                </a:rPr>
                <a:t>國</a:t>
              </a:r>
              <a:endParaRPr kumimoji="0" lang="zh-CN" altLang="en-US" sz="4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4BACC6">
                    <a:lumMod val="50000"/>
                  </a:srgbClr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華康標楷W5注音" panose="03000500000000000000" pitchFamily="66" charset="-120"/>
                <a:ea typeface="華康標楷W5注音" panose="03000500000000000000" pitchFamily="66" charset="-120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5775335" y="3366377"/>
            <a:ext cx="3526263" cy="3491623"/>
            <a:chOff x="3523029" y="1166343"/>
            <a:chExt cx="3672408" cy="3972794"/>
          </a:xfrm>
        </p:grpSpPr>
        <p:pic>
          <p:nvPicPr>
            <p:cNvPr id="6" name="图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17"/>
            <a:stretch/>
          </p:blipFill>
          <p:spPr>
            <a:xfrm>
              <a:off x="3577921" y="1166343"/>
              <a:ext cx="3562624" cy="3972794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3523029" y="2516506"/>
              <a:ext cx="3672408" cy="1505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3200" dirty="0" smtClean="0">
                  <a:solidFill>
                    <a:srgbClr val="FF0000"/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latin typeface="華康標楷W5注音" panose="03000500000000000000" pitchFamily="66" charset="-120"/>
                  <a:ea typeface="華康標楷W5注音" panose="03000500000000000000" pitchFamily="66" charset="-120"/>
                </a:rPr>
                <a:t>山下的</a:t>
              </a:r>
              <a:endParaRPr kumimoji="0" lang="en-US" altLang="zh-TW" sz="32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華康標楷W5注音" panose="03000500000000000000" pitchFamily="66" charset="-120"/>
                <a:ea typeface="華康標楷W5注音" panose="03000500000000000000" pitchFamily="66" charset="-12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8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rgbClr val="FF0000"/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華康標楷W5注音" panose="03000500000000000000" pitchFamily="66" charset="-120"/>
                  <a:ea typeface="華康標楷W5注音" panose="03000500000000000000" pitchFamily="66" charset="-120"/>
                </a:rPr>
                <a:t>吵</a:t>
              </a:r>
              <a:r>
                <a:rPr kumimoji="0" lang="zh-TW" altLang="en-US" sz="48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rgbClr val="FF0000"/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華康標楷W5注音" panose="03000500000000000000" pitchFamily="66" charset="-120"/>
                  <a:ea typeface="華康標楷W5注音" panose="03000500000000000000" pitchFamily="66" charset="-120"/>
                </a:rPr>
                <a:t>吵國</a:t>
              </a:r>
              <a:endParaRPr kumimoji="0" lang="zh-CN" altLang="en-US" sz="4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華康標楷W5注音" panose="03000500000000000000" pitchFamily="66" charset="-120"/>
                <a:ea typeface="華康標楷W5注音" panose="03000500000000000000" pitchFamily="66" charset="-120"/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8563243" y="1280172"/>
            <a:ext cx="3526263" cy="3491623"/>
            <a:chOff x="8519593" y="1307684"/>
            <a:chExt cx="3672408" cy="3972794"/>
          </a:xfrm>
        </p:grpSpPr>
        <p:pic>
          <p:nvPicPr>
            <p:cNvPr id="8" name="图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17"/>
            <a:stretch/>
          </p:blipFill>
          <p:spPr>
            <a:xfrm>
              <a:off x="8629376" y="1307684"/>
              <a:ext cx="3562624" cy="3972794"/>
            </a:xfrm>
            <a:prstGeom prst="rect">
              <a:avLst/>
            </a:prstGeom>
          </p:spPr>
        </p:pic>
        <p:sp>
          <p:nvSpPr>
            <p:cNvPr id="11" name="TextBox 9"/>
            <p:cNvSpPr txBox="1"/>
            <p:nvPr/>
          </p:nvSpPr>
          <p:spPr>
            <a:xfrm>
              <a:off x="8519593" y="2694141"/>
              <a:ext cx="3672408" cy="1505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華康標楷W5注音" panose="03000500000000000000" pitchFamily="66" charset="-120"/>
                  <a:ea typeface="華康標楷W5注音" panose="03000500000000000000" pitchFamily="66" charset="-120"/>
                </a:rPr>
                <a:t>山上的</a:t>
              </a:r>
              <a:endParaRPr kumimoji="0" lang="en-US" altLang="zh-TW" sz="32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華康標楷W5注音" panose="03000500000000000000" pitchFamily="66" charset="-120"/>
                <a:ea typeface="華康標楷W5注音" panose="03000500000000000000" pitchFamily="66" charset="-12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8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華康標楷W5注音" panose="03000500000000000000" pitchFamily="66" charset="-120"/>
                  <a:ea typeface="華康標楷W5注音" panose="03000500000000000000" pitchFamily="66" charset="-120"/>
                </a:rPr>
                <a:t>咬</a:t>
              </a:r>
              <a:r>
                <a:rPr kumimoji="0" lang="zh-TW" altLang="en-US" sz="48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華康標楷W5注音" panose="03000500000000000000" pitchFamily="66" charset="-120"/>
                  <a:ea typeface="華康標楷W5注音" panose="03000500000000000000" pitchFamily="66" charset="-120"/>
                </a:rPr>
                <a:t>咬國</a:t>
              </a:r>
              <a:endParaRPr kumimoji="0" lang="zh-CN" altLang="en-US" sz="4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華康標楷W5注音" panose="03000500000000000000" pitchFamily="66" charset="-120"/>
                <a:ea typeface="華康標楷W5注音" panose="03000500000000000000" pitchFamily="66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45086" y="22886"/>
            <a:ext cx="6182395" cy="1534786"/>
            <a:chOff x="100839" y="41871"/>
            <a:chExt cx="6182395" cy="153478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39" y="41871"/>
              <a:ext cx="6182395" cy="1534786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288418" y="756865"/>
              <a:ext cx="38779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zh-TW" sz="2400" b="1" dirty="0" smtClean="0">
                  <a:solidFill>
                    <a:schemeClr val="bg2">
                      <a:lumMod val="25000"/>
                    </a:schemeClr>
                  </a:solidFill>
                  <a:latin typeface="華康標楷W5注音" panose="03000500000000000000" pitchFamily="66" charset="-120"/>
                  <a:ea typeface="華康標楷W5注音" panose="03000500000000000000" pitchFamily="66" charset="-120"/>
                </a:rPr>
                <a:t>注音符號精靈</a:t>
              </a:r>
              <a:r>
                <a:rPr lang="zh-TW" altLang="en-US" sz="2400" b="1" dirty="0" smtClean="0">
                  <a:solidFill>
                    <a:schemeClr val="bg2">
                      <a:lumMod val="25000"/>
                    </a:schemeClr>
                  </a:solidFill>
                  <a:latin typeface="華康標楷W5注音" panose="03000500000000000000" pitchFamily="66" charset="-120"/>
                  <a:ea typeface="華康標楷W5注音" panose="03000500000000000000" pitchFamily="66" charset="-120"/>
                </a:rPr>
                <a:t>三國</a:t>
              </a:r>
              <a:endParaRPr lang="zh-TW" altLang="en-US" sz="2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10051" y="157592"/>
            <a:ext cx="2945349" cy="3067334"/>
            <a:chOff x="3508595" y="1166343"/>
            <a:chExt cx="3672408" cy="3972794"/>
          </a:xfrm>
        </p:grpSpPr>
        <p:pic>
          <p:nvPicPr>
            <p:cNvPr id="9" name="图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17"/>
            <a:stretch/>
          </p:blipFill>
          <p:spPr>
            <a:xfrm>
              <a:off x="3577921" y="1166343"/>
              <a:ext cx="3562624" cy="397279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508595" y="2359507"/>
              <a:ext cx="3672408" cy="1554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rgbClr val="FF0000"/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華康標楷W5注音" panose="03000500000000000000" pitchFamily="66" charset="-120"/>
                  <a:ea typeface="華康標楷W5注音" panose="03000500000000000000" pitchFamily="66" charset="-120"/>
                </a:rPr>
                <a:t>山下的</a:t>
              </a:r>
              <a:endParaRPr kumimoji="0" lang="en-US" altLang="zh-TW" sz="28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華康標楷W5注音" panose="03000500000000000000" pitchFamily="66" charset="-120"/>
                <a:ea typeface="華康標楷W5注音" panose="03000500000000000000" pitchFamily="66" charset="-12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rgbClr val="FF0000"/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華康標楷W5注音" panose="03000500000000000000" pitchFamily="66" charset="-120"/>
                  <a:ea typeface="華康標楷W5注音" panose="03000500000000000000" pitchFamily="66" charset="-120"/>
                </a:rPr>
                <a:t>吵</a:t>
              </a:r>
              <a:r>
                <a:rPr kumimoji="0" lang="zh-TW" altLang="en-US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rgbClr val="FF0000"/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華康標楷W5注音" panose="03000500000000000000" pitchFamily="66" charset="-120"/>
                  <a:ea typeface="華康標楷W5注音" panose="03000500000000000000" pitchFamily="66" charset="-120"/>
                </a:rPr>
                <a:t>吵國</a:t>
              </a:r>
              <a:endParaRPr kumimoji="0" lang="zh-CN" altLang="en-US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華康標楷W5注音" panose="03000500000000000000" pitchFamily="66" charset="-120"/>
                <a:ea typeface="華康標楷W5注音" panose="03000500000000000000" pitchFamily="66" charset="-120"/>
              </a:endParaRPr>
            </a:p>
          </p:txBody>
        </p:sp>
      </p:grpSp>
      <p:grpSp>
        <p:nvGrpSpPr>
          <p:cNvPr id="56" name="群組 55"/>
          <p:cNvGrpSpPr/>
          <p:nvPr/>
        </p:nvGrpSpPr>
        <p:grpSpPr>
          <a:xfrm>
            <a:off x="3644667" y="157592"/>
            <a:ext cx="3404501" cy="6841845"/>
            <a:chOff x="3622294" y="0"/>
            <a:chExt cx="3404501" cy="6841845"/>
          </a:xfrm>
        </p:grpSpPr>
        <p:sp>
          <p:nvSpPr>
            <p:cNvPr id="12" name="Oval 65"/>
            <p:cNvSpPr>
              <a:spLocks noChangeArrowheads="1"/>
            </p:cNvSpPr>
            <p:nvPr/>
          </p:nvSpPr>
          <p:spPr bwMode="auto">
            <a:xfrm rot="10800000" flipV="1">
              <a:off x="3897571" y="4386983"/>
              <a:ext cx="2301628" cy="250967"/>
            </a:xfrm>
            <a:prstGeom prst="ellipse">
              <a:avLst/>
            </a:prstGeom>
            <a:gradFill rotWithShape="1">
              <a:gsLst>
                <a:gs pos="0">
                  <a:sysClr val="window" lastClr="FFFFFF">
                    <a:lumMod val="50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/>
              </a:endParaRPr>
            </a:p>
          </p:txBody>
        </p:sp>
        <p:grpSp>
          <p:nvGrpSpPr>
            <p:cNvPr id="30" name="群組 29"/>
            <p:cNvGrpSpPr/>
            <p:nvPr/>
          </p:nvGrpSpPr>
          <p:grpSpPr>
            <a:xfrm>
              <a:off x="3622294" y="0"/>
              <a:ext cx="2998608" cy="2381424"/>
              <a:chOff x="2901325" y="76529"/>
              <a:chExt cx="2998608" cy="2381424"/>
            </a:xfrm>
          </p:grpSpPr>
          <p:sp>
            <p:nvSpPr>
              <p:cNvPr id="13" name="Oval 65"/>
              <p:cNvSpPr>
                <a:spLocks noChangeArrowheads="1"/>
              </p:cNvSpPr>
              <p:nvPr/>
            </p:nvSpPr>
            <p:spPr bwMode="auto">
              <a:xfrm rot="10800000" flipV="1">
                <a:off x="3308586" y="2206986"/>
                <a:ext cx="2301628" cy="250967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>
                      <a:lumMod val="50000"/>
                    </a:sysClr>
                  </a:gs>
                  <a:gs pos="100000">
                    <a:srgbClr val="EEECE1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/>
                </a:endParaRPr>
              </a:p>
            </p:txBody>
          </p:sp>
          <p:pic>
            <p:nvPicPr>
              <p:cNvPr id="16" name="图片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1325" y="76529"/>
                <a:ext cx="2688702" cy="2244197"/>
              </a:xfrm>
              <a:prstGeom prst="rect">
                <a:avLst/>
              </a:prstGeom>
            </p:spPr>
          </p:pic>
          <p:sp>
            <p:nvSpPr>
              <p:cNvPr id="17" name="Oval 65"/>
              <p:cNvSpPr>
                <a:spLocks noChangeArrowheads="1"/>
              </p:cNvSpPr>
              <p:nvPr/>
            </p:nvSpPr>
            <p:spPr bwMode="auto">
              <a:xfrm rot="10800000" flipV="1">
                <a:off x="4143289" y="2298001"/>
                <a:ext cx="632224" cy="68937"/>
              </a:xfrm>
              <a:prstGeom prst="ellipse">
                <a:avLst/>
              </a:prstGeom>
              <a:gradFill rotWithShape="1">
                <a:gsLst>
                  <a:gs pos="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EEECE1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/>
                </a:endParaRPr>
              </a:p>
            </p:txBody>
          </p:sp>
          <p:sp>
            <p:nvSpPr>
              <p:cNvPr id="27" name="TextBox 30"/>
              <p:cNvSpPr txBox="1"/>
              <p:nvPr/>
            </p:nvSpPr>
            <p:spPr>
              <a:xfrm rot="21054163">
                <a:off x="3235229" y="539374"/>
                <a:ext cx="26647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華康標楷W5注音" panose="03000500000000000000" pitchFamily="66" charset="-120"/>
                    <a:ea typeface="華康標楷W5注音" panose="03000500000000000000" pitchFamily="66" charset="-120"/>
                    <a:cs typeface="Arial" pitchFamily="34" charset="0"/>
                  </a:rPr>
                  <a:t>簡單村</a:t>
                </a:r>
                <a:endPara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華康標楷W5注音" panose="03000500000000000000" pitchFamily="66" charset="-120"/>
                  <a:ea typeface="華康標楷W5注音" panose="03000500000000000000" pitchFamily="66" charset="-120"/>
                  <a:cs typeface="Arial" pitchFamily="34" charset="0"/>
                </a:endParaRPr>
              </a:p>
            </p:txBody>
          </p:sp>
        </p:grpSp>
        <p:grpSp>
          <p:nvGrpSpPr>
            <p:cNvPr id="31" name="群組 30"/>
            <p:cNvGrpSpPr/>
            <p:nvPr/>
          </p:nvGrpSpPr>
          <p:grpSpPr>
            <a:xfrm>
              <a:off x="4138016" y="2358318"/>
              <a:ext cx="2888779" cy="2166372"/>
              <a:chOff x="3417047" y="2434847"/>
              <a:chExt cx="2888779" cy="2166372"/>
            </a:xfrm>
          </p:grpSpPr>
          <p:pic>
            <p:nvPicPr>
              <p:cNvPr id="15" name="图片 2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7047" y="2434847"/>
                <a:ext cx="2477168" cy="2122889"/>
              </a:xfrm>
              <a:prstGeom prst="rect">
                <a:avLst/>
              </a:prstGeom>
            </p:spPr>
          </p:pic>
          <p:sp>
            <p:nvSpPr>
              <p:cNvPr id="18" name="Oval 65"/>
              <p:cNvSpPr>
                <a:spLocks noChangeArrowheads="1"/>
              </p:cNvSpPr>
              <p:nvPr/>
            </p:nvSpPr>
            <p:spPr bwMode="auto">
              <a:xfrm rot="10800000" flipV="1">
                <a:off x="4011305" y="4532282"/>
                <a:ext cx="632224" cy="68937"/>
              </a:xfrm>
              <a:prstGeom prst="ellipse">
                <a:avLst/>
              </a:prstGeom>
              <a:gradFill rotWithShape="1">
                <a:gsLst>
                  <a:gs pos="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EEECE1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/>
                </a:endParaRPr>
              </a:p>
            </p:txBody>
          </p:sp>
          <p:sp>
            <p:nvSpPr>
              <p:cNvPr id="28" name="TextBox 30"/>
              <p:cNvSpPr txBox="1"/>
              <p:nvPr/>
            </p:nvSpPr>
            <p:spPr>
              <a:xfrm rot="372693">
                <a:off x="3641122" y="2827689"/>
                <a:ext cx="26647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華康標楷W5注音" panose="03000500000000000000" pitchFamily="66" charset="-120"/>
                    <a:ea typeface="華康標楷W5注音" panose="03000500000000000000" pitchFamily="66" charset="-120"/>
                    <a:cs typeface="Arial" pitchFamily="34" charset="0"/>
                  </a:rPr>
                  <a:t>超能村</a:t>
                </a:r>
                <a:endPara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華康標楷W5注音" panose="03000500000000000000" pitchFamily="66" charset="-120"/>
                  <a:ea typeface="華康標楷W5注音" panose="03000500000000000000" pitchFamily="66" charset="-120"/>
                  <a:cs typeface="Arial" pitchFamily="34" charset="0"/>
                </a:endParaRPr>
              </a:p>
            </p:txBody>
          </p:sp>
        </p:grpSp>
        <p:grpSp>
          <p:nvGrpSpPr>
            <p:cNvPr id="32" name="群組 31"/>
            <p:cNvGrpSpPr/>
            <p:nvPr/>
          </p:nvGrpSpPr>
          <p:grpSpPr>
            <a:xfrm>
              <a:off x="3977161" y="4637952"/>
              <a:ext cx="2997425" cy="2203893"/>
              <a:chOff x="3256192" y="4714481"/>
              <a:chExt cx="2997425" cy="2203893"/>
            </a:xfrm>
          </p:grpSpPr>
          <p:sp>
            <p:nvSpPr>
              <p:cNvPr id="11" name="Oval 65"/>
              <p:cNvSpPr>
                <a:spLocks noChangeArrowheads="1"/>
              </p:cNvSpPr>
              <p:nvPr/>
            </p:nvSpPr>
            <p:spPr bwMode="auto">
              <a:xfrm rot="10800000" flipV="1">
                <a:off x="3561011" y="6667407"/>
                <a:ext cx="2301628" cy="250967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>
                      <a:lumMod val="50000"/>
                    </a:sysClr>
                  </a:gs>
                  <a:gs pos="100000">
                    <a:srgbClr val="EEECE1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/>
                </a:endParaRPr>
              </a:p>
            </p:txBody>
          </p:sp>
          <p:pic>
            <p:nvPicPr>
              <p:cNvPr id="14" name="图片 2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6192" y="4714481"/>
                <a:ext cx="2466035" cy="2078409"/>
              </a:xfrm>
              <a:prstGeom prst="rect">
                <a:avLst/>
              </a:prstGeom>
            </p:spPr>
          </p:pic>
          <p:sp>
            <p:nvSpPr>
              <p:cNvPr id="19" name="Oval 65"/>
              <p:cNvSpPr>
                <a:spLocks noChangeArrowheads="1"/>
              </p:cNvSpPr>
              <p:nvPr/>
            </p:nvSpPr>
            <p:spPr bwMode="auto">
              <a:xfrm rot="10800000" flipV="1">
                <a:off x="4341250" y="6758421"/>
                <a:ext cx="632224" cy="68937"/>
              </a:xfrm>
              <a:prstGeom prst="ellipse">
                <a:avLst/>
              </a:prstGeom>
              <a:gradFill rotWithShape="1">
                <a:gsLst>
                  <a:gs pos="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EEECE1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/>
                </a:endParaRPr>
              </a:p>
            </p:txBody>
          </p:sp>
          <p:sp>
            <p:nvSpPr>
              <p:cNvPr id="29" name="TextBox 30"/>
              <p:cNvSpPr txBox="1"/>
              <p:nvPr/>
            </p:nvSpPr>
            <p:spPr>
              <a:xfrm rot="21212344">
                <a:off x="3588913" y="5100901"/>
                <a:ext cx="26647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華康標楷W5注音" panose="03000500000000000000" pitchFamily="66" charset="-120"/>
                    <a:ea typeface="華康標楷W5注音" panose="03000500000000000000" pitchFamily="66" charset="-120"/>
                    <a:cs typeface="Arial" pitchFamily="34" charset="0"/>
                  </a:rPr>
                  <a:t>合體村</a:t>
                </a:r>
                <a:endPara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華康標楷W5注音" panose="03000500000000000000" pitchFamily="66" charset="-120"/>
                  <a:ea typeface="華康標楷W5注音" panose="03000500000000000000" pitchFamily="66" charset="-120"/>
                  <a:cs typeface="Arial" pitchFamily="34" charset="0"/>
                </a:endParaRPr>
              </a:p>
            </p:txBody>
          </p:sp>
        </p:grpSp>
      </p:grpSp>
      <p:sp>
        <p:nvSpPr>
          <p:cNvPr id="33" name="矩形 32"/>
          <p:cNvSpPr/>
          <p:nvPr/>
        </p:nvSpPr>
        <p:spPr>
          <a:xfrm>
            <a:off x="6960047" y="342946"/>
            <a:ext cx="111601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ㄚ</a:t>
            </a:r>
            <a:endParaRPr lang="zh-TW" altLang="en-US" sz="7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295310" y="342945"/>
            <a:ext cx="111601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ㄛ</a:t>
            </a:r>
            <a:endParaRPr lang="zh-TW" altLang="en-US" sz="7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630573" y="360008"/>
            <a:ext cx="111601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ㄜ</a:t>
            </a:r>
            <a:endParaRPr lang="zh-TW" altLang="en-US" sz="7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0965836" y="356961"/>
            <a:ext cx="111601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ㄝ</a:t>
            </a:r>
            <a:endParaRPr lang="zh-TW" altLang="en-US" sz="7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935173" y="2698275"/>
            <a:ext cx="111601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72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ㄧ</a:t>
            </a:r>
            <a:endParaRPr lang="zh-TW" altLang="en-US" sz="7200" b="1" spc="50" dirty="0">
              <a:ln w="11430"/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245581" y="2698274"/>
            <a:ext cx="111601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72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ㄨ</a:t>
            </a:r>
            <a:endParaRPr lang="zh-TW" altLang="en-US" sz="7200" b="1" spc="50" dirty="0">
              <a:ln w="11430"/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555989" y="2698274"/>
            <a:ext cx="111601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72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ㄩ</a:t>
            </a:r>
            <a:endParaRPr lang="zh-TW" altLang="en-US" sz="7200" b="1" spc="50" dirty="0">
              <a:ln w="11430"/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935173" y="4189432"/>
            <a:ext cx="111601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ㄞ</a:t>
            </a:r>
            <a:endParaRPr lang="zh-TW" altLang="en-US" sz="7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254471" y="4189432"/>
            <a:ext cx="111601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ㄟ</a:t>
            </a:r>
            <a:endParaRPr lang="zh-TW" altLang="en-US" sz="7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9551999" y="4189432"/>
            <a:ext cx="111601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ㄠ</a:t>
            </a:r>
            <a:endParaRPr lang="zh-TW" altLang="en-US" sz="7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849527" y="4189432"/>
            <a:ext cx="111601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ㄡ</a:t>
            </a:r>
            <a:endParaRPr lang="zh-TW" altLang="en-US" sz="7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937565" y="5446206"/>
            <a:ext cx="111601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ㄢ</a:t>
            </a:r>
            <a:endParaRPr lang="zh-TW" altLang="en-US" sz="7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257847" y="5446206"/>
            <a:ext cx="111601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ㄣ</a:t>
            </a:r>
            <a:endParaRPr lang="zh-TW" altLang="en-US" sz="7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9558398" y="5456958"/>
            <a:ext cx="111601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ㄤ</a:t>
            </a:r>
            <a:endParaRPr lang="zh-TW" altLang="en-US" sz="7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0849527" y="5456958"/>
            <a:ext cx="111601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ㄥ</a:t>
            </a:r>
            <a:endParaRPr lang="zh-TW" altLang="en-US" sz="7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54" name="群組 53"/>
          <p:cNvGrpSpPr/>
          <p:nvPr/>
        </p:nvGrpSpPr>
        <p:grpSpPr>
          <a:xfrm>
            <a:off x="1589105" y="3604701"/>
            <a:ext cx="2648799" cy="3111660"/>
            <a:chOff x="426987" y="3607076"/>
            <a:chExt cx="2648799" cy="3111660"/>
          </a:xfrm>
        </p:grpSpPr>
        <p:pic>
          <p:nvPicPr>
            <p:cNvPr id="49" name="图片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87" y="3607076"/>
              <a:ext cx="2648799" cy="3111660"/>
            </a:xfrm>
            <a:prstGeom prst="rect">
              <a:avLst/>
            </a:prstGeom>
          </p:spPr>
        </p:pic>
        <p:sp>
          <p:nvSpPr>
            <p:cNvPr id="51" name="TextBox 25"/>
            <p:cNvSpPr txBox="1"/>
            <p:nvPr/>
          </p:nvSpPr>
          <p:spPr>
            <a:xfrm>
              <a:off x="583612" y="4288262"/>
              <a:ext cx="236567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3600" b="1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華康標楷W5注音" panose="03000500000000000000" pitchFamily="66" charset="-120"/>
                  <a:ea typeface="華康標楷W5注音" panose="03000500000000000000" pitchFamily="66" charset="-120"/>
                  <a:cs typeface="Arial" pitchFamily="34" charset="0"/>
                </a:rPr>
                <a:t>流浪兒</a:t>
              </a:r>
              <a:endParaRPr lang="zh-CN" altLang="en-US" sz="36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華康標楷W5注音" panose="03000500000000000000" pitchFamily="66" charset="-120"/>
                <a:ea typeface="華康標楷W5注音" panose="03000500000000000000" pitchFamily="66" charset="-120"/>
                <a:cs typeface="Arial" pitchFamily="34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270660" y="4979489"/>
              <a:ext cx="961451" cy="11079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66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ㄦ</a:t>
              </a:r>
              <a:endParaRPr lang="zh-TW" altLang="en-US" sz="6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1" animBg="1"/>
      <p:bldP spid="42" grpId="1" animBg="1"/>
      <p:bldP spid="43" grpId="1" animBg="1"/>
      <p:bldP spid="44" grpId="1" animBg="1"/>
      <p:bldP spid="45" grpId="1" animBg="1"/>
      <p:bldP spid="46" grpId="1" animBg="1"/>
      <p:bldP spid="47" grpId="1" animBg="1"/>
      <p:bldP spid="4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群組 51"/>
          <p:cNvGrpSpPr/>
          <p:nvPr/>
        </p:nvGrpSpPr>
        <p:grpSpPr>
          <a:xfrm>
            <a:off x="8540652" y="4645752"/>
            <a:ext cx="2997425" cy="2203893"/>
            <a:chOff x="3256192" y="4714481"/>
            <a:chExt cx="2997425" cy="2203893"/>
          </a:xfrm>
        </p:grpSpPr>
        <p:sp>
          <p:nvSpPr>
            <p:cNvPr id="53" name="Oval 65"/>
            <p:cNvSpPr>
              <a:spLocks noChangeArrowheads="1"/>
            </p:cNvSpPr>
            <p:nvPr/>
          </p:nvSpPr>
          <p:spPr bwMode="auto">
            <a:xfrm rot="10800000" flipV="1">
              <a:off x="3561011" y="6667407"/>
              <a:ext cx="2301628" cy="250967"/>
            </a:xfrm>
            <a:prstGeom prst="ellipse">
              <a:avLst/>
            </a:prstGeom>
            <a:gradFill rotWithShape="1">
              <a:gsLst>
                <a:gs pos="0">
                  <a:sysClr val="window" lastClr="FFFFFF">
                    <a:lumMod val="50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/>
              </a:endParaRPr>
            </a:p>
          </p:txBody>
        </p:sp>
        <p:pic>
          <p:nvPicPr>
            <p:cNvPr id="54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6192" y="4714481"/>
              <a:ext cx="2466035" cy="2078409"/>
            </a:xfrm>
            <a:prstGeom prst="rect">
              <a:avLst/>
            </a:prstGeom>
          </p:spPr>
        </p:pic>
        <p:sp>
          <p:nvSpPr>
            <p:cNvPr id="55" name="Oval 65"/>
            <p:cNvSpPr>
              <a:spLocks noChangeArrowheads="1"/>
            </p:cNvSpPr>
            <p:nvPr/>
          </p:nvSpPr>
          <p:spPr bwMode="auto">
            <a:xfrm rot="10800000" flipV="1">
              <a:off x="4341250" y="6758421"/>
              <a:ext cx="632224" cy="68937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65000"/>
                    <a:lumOff val="3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/>
              </a:endParaRPr>
            </a:p>
          </p:txBody>
        </p:sp>
        <p:sp>
          <p:nvSpPr>
            <p:cNvPr id="56" name="TextBox 30"/>
            <p:cNvSpPr txBox="1"/>
            <p:nvPr/>
          </p:nvSpPr>
          <p:spPr>
            <a:xfrm rot="21212344">
              <a:off x="3588913" y="5131679"/>
              <a:ext cx="26647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華康標楷W5注音" panose="03000500000000000000" pitchFamily="66" charset="-120"/>
                  <a:ea typeface="華康標楷W5注音" panose="03000500000000000000" pitchFamily="66" charset="-120"/>
                  <a:cs typeface="Arial" pitchFamily="34" charset="0"/>
                </a:rPr>
                <a:t>合體村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華康標楷W5注音" panose="03000500000000000000" pitchFamily="66" charset="-120"/>
                <a:ea typeface="華康標楷W5注音" panose="03000500000000000000" pitchFamily="66" charset="-120"/>
                <a:cs typeface="Arial" pitchFamily="34" charset="0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1162933" y="290728"/>
            <a:ext cx="7159179" cy="5055326"/>
            <a:chOff x="1842294" y="870617"/>
            <a:chExt cx="5978718" cy="4349070"/>
          </a:xfrm>
        </p:grpSpPr>
        <p:sp>
          <p:nvSpPr>
            <p:cNvPr id="35" name="矩形 34"/>
            <p:cNvSpPr/>
            <p:nvPr/>
          </p:nvSpPr>
          <p:spPr>
            <a:xfrm>
              <a:off x="1856366" y="870617"/>
              <a:ext cx="5964646" cy="4349070"/>
            </a:xfrm>
            <a:prstGeom prst="rect">
              <a:avLst/>
            </a:prstGeom>
            <a:gradFill flip="none" rotWithShape="1">
              <a:gsLst>
                <a:gs pos="0">
                  <a:srgbClr val="8D3613"/>
                </a:gs>
                <a:gs pos="100000">
                  <a:srgbClr val="A5370B"/>
                </a:gs>
              </a:gsLst>
              <a:lin ang="16200000" scaled="1"/>
              <a:tileRect/>
            </a:gradFill>
            <a:ln w="25400" cap="flat" cmpd="sng" algn="ctr">
              <a:solidFill>
                <a:srgbClr val="B43C0C"/>
              </a:solidFill>
              <a:prstDash val="solid"/>
            </a:ln>
            <a:effectLst>
              <a:outerShdw blurRad="63500" sx="104000" sy="104000" algn="ctr" rotWithShape="0">
                <a:prstClr val="black">
                  <a:alpha val="17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圆角矩形 180"/>
            <p:cNvSpPr/>
            <p:nvPr/>
          </p:nvSpPr>
          <p:spPr>
            <a:xfrm>
              <a:off x="1894507" y="1014633"/>
              <a:ext cx="5758969" cy="4146788"/>
            </a:xfrm>
            <a:prstGeom prst="roundRect">
              <a:avLst>
                <a:gd name="adj" fmla="val 4910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圆角矩形 181"/>
            <p:cNvSpPr/>
            <p:nvPr/>
          </p:nvSpPr>
          <p:spPr>
            <a:xfrm>
              <a:off x="1894507" y="1014633"/>
              <a:ext cx="5668099" cy="3985672"/>
            </a:xfrm>
            <a:prstGeom prst="roundRect">
              <a:avLst>
                <a:gd name="adj" fmla="val 4910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圆角矩形 185"/>
            <p:cNvSpPr/>
            <p:nvPr/>
          </p:nvSpPr>
          <p:spPr>
            <a:xfrm>
              <a:off x="1903719" y="3966961"/>
              <a:ext cx="5559154" cy="986046"/>
            </a:xfrm>
            <a:prstGeom prst="roundRect">
              <a:avLst>
                <a:gd name="adj" fmla="val 4910"/>
              </a:avLst>
            </a:prstGeom>
            <a:solidFill>
              <a:srgbClr val="DD974B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32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圆角矩形 186"/>
            <p:cNvSpPr/>
            <p:nvPr/>
          </p:nvSpPr>
          <p:spPr>
            <a:xfrm>
              <a:off x="1894508" y="2986724"/>
              <a:ext cx="5559154" cy="986046"/>
            </a:xfrm>
            <a:prstGeom prst="roundRect">
              <a:avLst>
                <a:gd name="adj" fmla="val 4910"/>
              </a:avLst>
            </a:prstGeom>
            <a:solidFill>
              <a:srgbClr val="D35C2D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32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圆角矩形 187"/>
            <p:cNvSpPr/>
            <p:nvPr/>
          </p:nvSpPr>
          <p:spPr>
            <a:xfrm>
              <a:off x="1894508" y="2986726"/>
              <a:ext cx="997698" cy="986046"/>
            </a:xfrm>
            <a:prstGeom prst="roundRect">
              <a:avLst>
                <a:gd name="adj" fmla="val 4910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101600" algn="l" rotWithShape="0">
                <a:prstClr val="black">
                  <a:alpha val="8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圆角矩形 188"/>
            <p:cNvSpPr/>
            <p:nvPr/>
          </p:nvSpPr>
          <p:spPr>
            <a:xfrm>
              <a:off x="1903719" y="1994870"/>
              <a:ext cx="5559154" cy="986046"/>
            </a:xfrm>
            <a:prstGeom prst="roundRect">
              <a:avLst>
                <a:gd name="adj" fmla="val 4910"/>
              </a:avLst>
            </a:prstGeom>
            <a:solidFill>
              <a:srgbClr val="F2B240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32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圆角矩形 189"/>
            <p:cNvSpPr/>
            <p:nvPr/>
          </p:nvSpPr>
          <p:spPr>
            <a:xfrm>
              <a:off x="1894508" y="1014633"/>
              <a:ext cx="5559154" cy="986046"/>
            </a:xfrm>
            <a:prstGeom prst="roundRect">
              <a:avLst>
                <a:gd name="adj" fmla="val 4910"/>
              </a:avLst>
            </a:prstGeom>
            <a:solidFill>
              <a:srgbClr val="EBC66B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32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圆角矩形 190"/>
            <p:cNvSpPr/>
            <p:nvPr/>
          </p:nvSpPr>
          <p:spPr>
            <a:xfrm>
              <a:off x="1894508" y="1014634"/>
              <a:ext cx="997698" cy="986046"/>
            </a:xfrm>
            <a:prstGeom prst="roundRect">
              <a:avLst>
                <a:gd name="adj" fmla="val 4910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101600" algn="l" rotWithShape="0">
                <a:prstClr val="black">
                  <a:alpha val="8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4" name="组合 191"/>
            <p:cNvGrpSpPr/>
            <p:nvPr/>
          </p:nvGrpSpPr>
          <p:grpSpPr>
            <a:xfrm>
              <a:off x="1842294" y="1167201"/>
              <a:ext cx="231387" cy="3857956"/>
              <a:chOff x="2994962" y="701248"/>
              <a:chExt cx="324036" cy="5715448"/>
            </a:xfrm>
          </p:grpSpPr>
          <p:grpSp>
            <p:nvGrpSpPr>
              <p:cNvPr id="65" name="组合 192"/>
              <p:cNvGrpSpPr/>
              <p:nvPr/>
            </p:nvGrpSpPr>
            <p:grpSpPr>
              <a:xfrm>
                <a:off x="2994962" y="701248"/>
                <a:ext cx="324036" cy="263280"/>
                <a:chOff x="2994962" y="557232"/>
                <a:chExt cx="324036" cy="263280"/>
              </a:xfrm>
            </p:grpSpPr>
            <p:sp>
              <p:nvSpPr>
                <p:cNvPr id="114" name="空心弧 241"/>
                <p:cNvSpPr/>
                <p:nvPr/>
              </p:nvSpPr>
              <p:spPr>
                <a:xfrm>
                  <a:off x="2994962" y="55723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空心弧 242"/>
                <p:cNvSpPr/>
                <p:nvPr/>
              </p:nvSpPr>
              <p:spPr>
                <a:xfrm>
                  <a:off x="2994962" y="64499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6" name="组合 193"/>
              <p:cNvGrpSpPr/>
              <p:nvPr/>
            </p:nvGrpSpPr>
            <p:grpSpPr>
              <a:xfrm>
                <a:off x="2994962" y="1041704"/>
                <a:ext cx="324036" cy="263280"/>
                <a:chOff x="2994962" y="557232"/>
                <a:chExt cx="324036" cy="263280"/>
              </a:xfrm>
            </p:grpSpPr>
            <p:sp>
              <p:nvSpPr>
                <p:cNvPr id="112" name="空心弧 239"/>
                <p:cNvSpPr/>
                <p:nvPr/>
              </p:nvSpPr>
              <p:spPr>
                <a:xfrm>
                  <a:off x="2994962" y="55723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空心弧 240"/>
                <p:cNvSpPr/>
                <p:nvPr/>
              </p:nvSpPr>
              <p:spPr>
                <a:xfrm>
                  <a:off x="2994962" y="64499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" name="组合 194"/>
              <p:cNvGrpSpPr/>
              <p:nvPr/>
            </p:nvGrpSpPr>
            <p:grpSpPr>
              <a:xfrm>
                <a:off x="2994962" y="1382769"/>
                <a:ext cx="324036" cy="263280"/>
                <a:chOff x="2994962" y="557232"/>
                <a:chExt cx="324036" cy="263280"/>
              </a:xfrm>
            </p:grpSpPr>
            <p:sp>
              <p:nvSpPr>
                <p:cNvPr id="110" name="空心弧 237"/>
                <p:cNvSpPr/>
                <p:nvPr/>
              </p:nvSpPr>
              <p:spPr>
                <a:xfrm>
                  <a:off x="2994962" y="55723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空心弧 238"/>
                <p:cNvSpPr/>
                <p:nvPr/>
              </p:nvSpPr>
              <p:spPr>
                <a:xfrm>
                  <a:off x="2994962" y="64499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8" name="组合 195"/>
              <p:cNvGrpSpPr/>
              <p:nvPr/>
            </p:nvGrpSpPr>
            <p:grpSpPr>
              <a:xfrm>
                <a:off x="2994962" y="1723225"/>
                <a:ext cx="324036" cy="263280"/>
                <a:chOff x="2994962" y="557232"/>
                <a:chExt cx="324036" cy="263280"/>
              </a:xfrm>
            </p:grpSpPr>
            <p:sp>
              <p:nvSpPr>
                <p:cNvPr id="108" name="空心弧 235"/>
                <p:cNvSpPr/>
                <p:nvPr/>
              </p:nvSpPr>
              <p:spPr>
                <a:xfrm>
                  <a:off x="2994962" y="55723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空心弧 236"/>
                <p:cNvSpPr/>
                <p:nvPr/>
              </p:nvSpPr>
              <p:spPr>
                <a:xfrm>
                  <a:off x="2994962" y="64499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9" name="组合 196"/>
              <p:cNvGrpSpPr/>
              <p:nvPr/>
            </p:nvGrpSpPr>
            <p:grpSpPr>
              <a:xfrm>
                <a:off x="2994962" y="2064290"/>
                <a:ext cx="324036" cy="263280"/>
                <a:chOff x="2994962" y="557232"/>
                <a:chExt cx="324036" cy="263280"/>
              </a:xfrm>
            </p:grpSpPr>
            <p:sp>
              <p:nvSpPr>
                <p:cNvPr id="106" name="空心弧 233"/>
                <p:cNvSpPr/>
                <p:nvPr/>
              </p:nvSpPr>
              <p:spPr>
                <a:xfrm>
                  <a:off x="2994962" y="55723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空心弧 234"/>
                <p:cNvSpPr/>
                <p:nvPr/>
              </p:nvSpPr>
              <p:spPr>
                <a:xfrm>
                  <a:off x="2994962" y="64499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0" name="组合 197"/>
              <p:cNvGrpSpPr/>
              <p:nvPr/>
            </p:nvGrpSpPr>
            <p:grpSpPr>
              <a:xfrm>
                <a:off x="2994962" y="2404746"/>
                <a:ext cx="324036" cy="263280"/>
                <a:chOff x="2994962" y="557232"/>
                <a:chExt cx="324036" cy="263280"/>
              </a:xfrm>
            </p:grpSpPr>
            <p:sp>
              <p:nvSpPr>
                <p:cNvPr id="104" name="空心弧 231"/>
                <p:cNvSpPr/>
                <p:nvPr/>
              </p:nvSpPr>
              <p:spPr>
                <a:xfrm>
                  <a:off x="2994962" y="55723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空心弧 232"/>
                <p:cNvSpPr/>
                <p:nvPr/>
              </p:nvSpPr>
              <p:spPr>
                <a:xfrm>
                  <a:off x="2994962" y="64499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组合 198"/>
              <p:cNvGrpSpPr/>
              <p:nvPr/>
            </p:nvGrpSpPr>
            <p:grpSpPr>
              <a:xfrm>
                <a:off x="2994962" y="2745811"/>
                <a:ext cx="324036" cy="263280"/>
                <a:chOff x="2994962" y="557232"/>
                <a:chExt cx="324036" cy="263280"/>
              </a:xfrm>
            </p:grpSpPr>
            <p:sp>
              <p:nvSpPr>
                <p:cNvPr id="102" name="空心弧 229"/>
                <p:cNvSpPr/>
                <p:nvPr/>
              </p:nvSpPr>
              <p:spPr>
                <a:xfrm>
                  <a:off x="2994962" y="55723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空心弧 230"/>
                <p:cNvSpPr/>
                <p:nvPr/>
              </p:nvSpPr>
              <p:spPr>
                <a:xfrm>
                  <a:off x="2994962" y="64499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2" name="组合 199"/>
              <p:cNvGrpSpPr/>
              <p:nvPr/>
            </p:nvGrpSpPr>
            <p:grpSpPr>
              <a:xfrm>
                <a:off x="2994962" y="3086267"/>
                <a:ext cx="324036" cy="263280"/>
                <a:chOff x="2994962" y="557232"/>
                <a:chExt cx="324036" cy="263280"/>
              </a:xfrm>
            </p:grpSpPr>
            <p:sp>
              <p:nvSpPr>
                <p:cNvPr id="100" name="空心弧 227"/>
                <p:cNvSpPr/>
                <p:nvPr/>
              </p:nvSpPr>
              <p:spPr>
                <a:xfrm>
                  <a:off x="2994962" y="55723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空心弧 228"/>
                <p:cNvSpPr/>
                <p:nvPr/>
              </p:nvSpPr>
              <p:spPr>
                <a:xfrm>
                  <a:off x="2994962" y="64499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组合 200"/>
              <p:cNvGrpSpPr/>
              <p:nvPr/>
            </p:nvGrpSpPr>
            <p:grpSpPr>
              <a:xfrm>
                <a:off x="2994962" y="3427332"/>
                <a:ext cx="324036" cy="263280"/>
                <a:chOff x="2994962" y="557232"/>
                <a:chExt cx="324036" cy="263280"/>
              </a:xfrm>
            </p:grpSpPr>
            <p:sp>
              <p:nvSpPr>
                <p:cNvPr id="98" name="空心弧 225"/>
                <p:cNvSpPr/>
                <p:nvPr/>
              </p:nvSpPr>
              <p:spPr>
                <a:xfrm>
                  <a:off x="2994962" y="55723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空心弧 226"/>
                <p:cNvSpPr/>
                <p:nvPr/>
              </p:nvSpPr>
              <p:spPr>
                <a:xfrm>
                  <a:off x="2994962" y="64499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组合 201"/>
              <p:cNvGrpSpPr/>
              <p:nvPr/>
            </p:nvGrpSpPr>
            <p:grpSpPr>
              <a:xfrm>
                <a:off x="2994962" y="3767788"/>
                <a:ext cx="324036" cy="263280"/>
                <a:chOff x="2994962" y="557232"/>
                <a:chExt cx="324036" cy="263280"/>
              </a:xfrm>
            </p:grpSpPr>
            <p:sp>
              <p:nvSpPr>
                <p:cNvPr id="96" name="空心弧 223"/>
                <p:cNvSpPr/>
                <p:nvPr/>
              </p:nvSpPr>
              <p:spPr>
                <a:xfrm>
                  <a:off x="2994962" y="55723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空心弧 224"/>
                <p:cNvSpPr/>
                <p:nvPr/>
              </p:nvSpPr>
              <p:spPr>
                <a:xfrm>
                  <a:off x="2994962" y="64499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5" name="组合 202"/>
              <p:cNvGrpSpPr/>
              <p:nvPr/>
            </p:nvGrpSpPr>
            <p:grpSpPr>
              <a:xfrm>
                <a:off x="2994962" y="4108853"/>
                <a:ext cx="324036" cy="263280"/>
                <a:chOff x="2994962" y="557232"/>
                <a:chExt cx="324036" cy="263280"/>
              </a:xfrm>
            </p:grpSpPr>
            <p:sp>
              <p:nvSpPr>
                <p:cNvPr id="94" name="空心弧 221"/>
                <p:cNvSpPr/>
                <p:nvPr/>
              </p:nvSpPr>
              <p:spPr>
                <a:xfrm>
                  <a:off x="2994962" y="55723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空心弧 222"/>
                <p:cNvSpPr/>
                <p:nvPr/>
              </p:nvSpPr>
              <p:spPr>
                <a:xfrm>
                  <a:off x="2994962" y="64499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组合 203"/>
              <p:cNvGrpSpPr/>
              <p:nvPr/>
            </p:nvGrpSpPr>
            <p:grpSpPr>
              <a:xfrm>
                <a:off x="2994962" y="4449309"/>
                <a:ext cx="324036" cy="263280"/>
                <a:chOff x="2994962" y="557232"/>
                <a:chExt cx="324036" cy="263280"/>
              </a:xfrm>
            </p:grpSpPr>
            <p:sp>
              <p:nvSpPr>
                <p:cNvPr id="92" name="空心弧 219"/>
                <p:cNvSpPr/>
                <p:nvPr/>
              </p:nvSpPr>
              <p:spPr>
                <a:xfrm>
                  <a:off x="2994962" y="55723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空心弧 220"/>
                <p:cNvSpPr/>
                <p:nvPr/>
              </p:nvSpPr>
              <p:spPr>
                <a:xfrm>
                  <a:off x="2994962" y="64499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组合 204"/>
              <p:cNvGrpSpPr/>
              <p:nvPr/>
            </p:nvGrpSpPr>
            <p:grpSpPr>
              <a:xfrm>
                <a:off x="2994962" y="4790374"/>
                <a:ext cx="324036" cy="263280"/>
                <a:chOff x="2994962" y="557232"/>
                <a:chExt cx="324036" cy="263280"/>
              </a:xfrm>
            </p:grpSpPr>
            <p:sp>
              <p:nvSpPr>
                <p:cNvPr id="90" name="空心弧 217"/>
                <p:cNvSpPr/>
                <p:nvPr/>
              </p:nvSpPr>
              <p:spPr>
                <a:xfrm>
                  <a:off x="2994962" y="55723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空心弧 218"/>
                <p:cNvSpPr/>
                <p:nvPr/>
              </p:nvSpPr>
              <p:spPr>
                <a:xfrm>
                  <a:off x="2994962" y="64499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8" name="组合 205"/>
              <p:cNvGrpSpPr/>
              <p:nvPr/>
            </p:nvGrpSpPr>
            <p:grpSpPr>
              <a:xfrm>
                <a:off x="2994962" y="5130830"/>
                <a:ext cx="324036" cy="263280"/>
                <a:chOff x="2994962" y="557232"/>
                <a:chExt cx="324036" cy="263280"/>
              </a:xfrm>
            </p:grpSpPr>
            <p:sp>
              <p:nvSpPr>
                <p:cNvPr id="88" name="空心弧 215"/>
                <p:cNvSpPr/>
                <p:nvPr/>
              </p:nvSpPr>
              <p:spPr>
                <a:xfrm>
                  <a:off x="2994962" y="55723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空心弧 216"/>
                <p:cNvSpPr/>
                <p:nvPr/>
              </p:nvSpPr>
              <p:spPr>
                <a:xfrm>
                  <a:off x="2994962" y="64499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9" name="组合 206"/>
              <p:cNvGrpSpPr/>
              <p:nvPr/>
            </p:nvGrpSpPr>
            <p:grpSpPr>
              <a:xfrm>
                <a:off x="2994962" y="5471895"/>
                <a:ext cx="324036" cy="263280"/>
                <a:chOff x="2994962" y="557232"/>
                <a:chExt cx="324036" cy="263280"/>
              </a:xfrm>
            </p:grpSpPr>
            <p:sp>
              <p:nvSpPr>
                <p:cNvPr id="86" name="空心弧 213"/>
                <p:cNvSpPr/>
                <p:nvPr/>
              </p:nvSpPr>
              <p:spPr>
                <a:xfrm>
                  <a:off x="2994962" y="55723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空心弧 214"/>
                <p:cNvSpPr/>
                <p:nvPr/>
              </p:nvSpPr>
              <p:spPr>
                <a:xfrm>
                  <a:off x="2994962" y="64499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0" name="组合 207"/>
              <p:cNvGrpSpPr/>
              <p:nvPr/>
            </p:nvGrpSpPr>
            <p:grpSpPr>
              <a:xfrm>
                <a:off x="2994962" y="5812351"/>
                <a:ext cx="324036" cy="263280"/>
                <a:chOff x="2994962" y="557232"/>
                <a:chExt cx="324036" cy="263280"/>
              </a:xfrm>
            </p:grpSpPr>
            <p:sp>
              <p:nvSpPr>
                <p:cNvPr id="84" name="空心弧 211"/>
                <p:cNvSpPr/>
                <p:nvPr/>
              </p:nvSpPr>
              <p:spPr>
                <a:xfrm>
                  <a:off x="2994962" y="55723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空心弧 212"/>
                <p:cNvSpPr/>
                <p:nvPr/>
              </p:nvSpPr>
              <p:spPr>
                <a:xfrm>
                  <a:off x="2994962" y="64499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1" name="组合 208"/>
              <p:cNvGrpSpPr/>
              <p:nvPr/>
            </p:nvGrpSpPr>
            <p:grpSpPr>
              <a:xfrm>
                <a:off x="2994962" y="6153416"/>
                <a:ext cx="324036" cy="263280"/>
                <a:chOff x="2994962" y="557232"/>
                <a:chExt cx="324036" cy="263280"/>
              </a:xfrm>
            </p:grpSpPr>
            <p:sp>
              <p:nvSpPr>
                <p:cNvPr id="82" name="空心弧 209"/>
                <p:cNvSpPr/>
                <p:nvPr/>
              </p:nvSpPr>
              <p:spPr>
                <a:xfrm>
                  <a:off x="2994962" y="55723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空心弧 210"/>
                <p:cNvSpPr/>
                <p:nvPr/>
              </p:nvSpPr>
              <p:spPr>
                <a:xfrm>
                  <a:off x="2994962" y="64499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32" name="矩形 131"/>
          <p:cNvSpPr/>
          <p:nvPr/>
        </p:nvSpPr>
        <p:spPr>
          <a:xfrm>
            <a:off x="6556382" y="486026"/>
            <a:ext cx="981359" cy="1015663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ㄞ</a:t>
            </a:r>
            <a:endParaRPr lang="zh-TW" alt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2653042" y="373463"/>
            <a:ext cx="3783991" cy="1151702"/>
            <a:chOff x="2653042" y="373463"/>
            <a:chExt cx="3783991" cy="1151702"/>
          </a:xfrm>
        </p:grpSpPr>
        <p:sp>
          <p:nvSpPr>
            <p:cNvPr id="133" name="矩形 132"/>
            <p:cNvSpPr/>
            <p:nvPr/>
          </p:nvSpPr>
          <p:spPr>
            <a:xfrm>
              <a:off x="5753833" y="373463"/>
              <a:ext cx="68320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6000" b="1" cap="all" spc="0" dirty="0" smtClean="0">
                  <a:ln w="9000" cmpd="sng">
                    <a:noFill/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/>
                </a:rPr>
                <a:t>=</a:t>
              </a:r>
              <a:endParaRPr lang="zh-TW" altLang="en-US" sz="6000" b="1" cap="all" spc="0" dirty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grpSp>
          <p:nvGrpSpPr>
            <p:cNvPr id="4" name="群組 3"/>
            <p:cNvGrpSpPr/>
            <p:nvPr/>
          </p:nvGrpSpPr>
          <p:grpSpPr>
            <a:xfrm>
              <a:off x="2653042" y="486052"/>
              <a:ext cx="2908363" cy="1039113"/>
              <a:chOff x="2653042" y="486052"/>
              <a:chExt cx="2908363" cy="1039113"/>
            </a:xfrm>
          </p:grpSpPr>
          <p:sp>
            <p:nvSpPr>
              <p:cNvPr id="128" name="矩形 127"/>
              <p:cNvSpPr/>
              <p:nvPr/>
            </p:nvSpPr>
            <p:spPr>
              <a:xfrm>
                <a:off x="2653042" y="509502"/>
                <a:ext cx="981359" cy="101566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zh-TW" altLang="en-US" sz="6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ㄚ</a:t>
                </a:r>
                <a:endParaRPr lang="zh-TW" altLang="en-US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134" name="矩形 133"/>
              <p:cNvSpPr/>
              <p:nvPr/>
            </p:nvSpPr>
            <p:spPr>
              <a:xfrm rot="5400000">
                <a:off x="3860308" y="538102"/>
                <a:ext cx="683200" cy="101566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TW" sz="6000" b="1" cap="all" spc="0" dirty="0" smtClean="0">
                    <a:ln w="9000" cmpd="sng">
                      <a:noFill/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/>
                  </a:rPr>
                  <a:t>+</a:t>
                </a:r>
                <a:endParaRPr lang="zh-TW" altLang="en-US" sz="6000" b="1" cap="all" spc="0" dirty="0">
                  <a:ln w="9000" cmpd="sng">
                    <a:noFill/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/>
                </a:endParaRPr>
              </a:p>
            </p:txBody>
          </p:sp>
          <p:sp>
            <p:nvSpPr>
              <p:cNvPr id="135" name="矩形 134"/>
              <p:cNvSpPr/>
              <p:nvPr/>
            </p:nvSpPr>
            <p:spPr>
              <a:xfrm>
                <a:off x="4580046" y="486052"/>
                <a:ext cx="981359" cy="101566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zh-TW" altLang="en-US" sz="6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ㄧ</a:t>
                </a:r>
                <a:endParaRPr lang="zh-TW" altLang="en-US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36" name="矩形 135"/>
          <p:cNvSpPr/>
          <p:nvPr/>
        </p:nvSpPr>
        <p:spPr>
          <a:xfrm>
            <a:off x="6554057" y="1686355"/>
            <a:ext cx="981359" cy="1015663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ㄟ</a:t>
            </a:r>
            <a:endParaRPr lang="zh-TW" alt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2653665" y="1563274"/>
            <a:ext cx="3775573" cy="1125323"/>
            <a:chOff x="2653665" y="1563274"/>
            <a:chExt cx="3775573" cy="1125323"/>
          </a:xfrm>
        </p:grpSpPr>
        <p:sp>
          <p:nvSpPr>
            <p:cNvPr id="129" name="矩形 128"/>
            <p:cNvSpPr/>
            <p:nvPr/>
          </p:nvSpPr>
          <p:spPr>
            <a:xfrm>
              <a:off x="2653665" y="1655674"/>
              <a:ext cx="981359" cy="101566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ㄝ</a:t>
              </a:r>
              <a:endParaRPr lang="zh-TW" alt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37" name="矩形 136"/>
            <p:cNvSpPr/>
            <p:nvPr/>
          </p:nvSpPr>
          <p:spPr>
            <a:xfrm>
              <a:off x="4584508" y="1672934"/>
              <a:ext cx="981359" cy="101566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ㄧ</a:t>
              </a:r>
              <a:endParaRPr lang="zh-TW" alt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38" name="矩形 137"/>
            <p:cNvSpPr/>
            <p:nvPr/>
          </p:nvSpPr>
          <p:spPr>
            <a:xfrm>
              <a:off x="5746038" y="1563274"/>
              <a:ext cx="68320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6000" b="1" cap="all" spc="0" dirty="0" smtClean="0">
                  <a:ln w="9000" cmpd="sng">
                    <a:noFill/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/>
                </a:rPr>
                <a:t>=</a:t>
              </a:r>
              <a:endParaRPr lang="zh-TW" altLang="en-US" sz="6000" b="1" cap="all" spc="0" dirty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39" name="矩形 138"/>
            <p:cNvSpPr/>
            <p:nvPr/>
          </p:nvSpPr>
          <p:spPr>
            <a:xfrm rot="5400000">
              <a:off x="3866549" y="1710296"/>
              <a:ext cx="68320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6000" b="1" cap="all" spc="0" dirty="0" smtClean="0">
                  <a:ln w="9000" cmpd="sng">
                    <a:noFill/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/>
                </a:rPr>
                <a:t>+</a:t>
              </a:r>
              <a:endParaRPr lang="zh-TW" altLang="en-US" sz="6000" b="1" cap="all" spc="0" dirty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2653665" y="2744641"/>
            <a:ext cx="3783367" cy="1100183"/>
            <a:chOff x="2653665" y="2744641"/>
            <a:chExt cx="3783367" cy="1100183"/>
          </a:xfrm>
        </p:grpSpPr>
        <p:sp>
          <p:nvSpPr>
            <p:cNvPr id="130" name="矩形 129"/>
            <p:cNvSpPr/>
            <p:nvPr/>
          </p:nvSpPr>
          <p:spPr>
            <a:xfrm>
              <a:off x="2653665" y="2824171"/>
              <a:ext cx="981359" cy="101566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ㄚ</a:t>
              </a:r>
              <a:endParaRPr lang="zh-TW" alt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40" name="矩形 139"/>
            <p:cNvSpPr/>
            <p:nvPr/>
          </p:nvSpPr>
          <p:spPr>
            <a:xfrm>
              <a:off x="5753832" y="2744641"/>
              <a:ext cx="68320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6000" b="1" cap="all" spc="0" dirty="0" smtClean="0">
                  <a:ln w="9000" cmpd="sng">
                    <a:noFill/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/>
                </a:rPr>
                <a:t>=</a:t>
              </a:r>
              <a:endParaRPr lang="zh-TW" altLang="en-US" sz="6000" b="1" cap="all" spc="0" dirty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41" name="矩形 140"/>
            <p:cNvSpPr/>
            <p:nvPr/>
          </p:nvSpPr>
          <p:spPr>
            <a:xfrm rot="5400000">
              <a:off x="3860308" y="2826115"/>
              <a:ext cx="68320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6000" b="1" cap="all" spc="0" dirty="0" smtClean="0">
                  <a:ln w="9000" cmpd="sng">
                    <a:noFill/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/>
                </a:rPr>
                <a:t>+</a:t>
              </a:r>
              <a:endParaRPr lang="zh-TW" altLang="en-US" sz="6000" b="1" cap="all" spc="0" dirty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44" name="矩形 143"/>
            <p:cNvSpPr/>
            <p:nvPr/>
          </p:nvSpPr>
          <p:spPr>
            <a:xfrm>
              <a:off x="4568385" y="2829161"/>
              <a:ext cx="981358" cy="101566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ㄨ</a:t>
              </a:r>
              <a:endParaRPr lang="zh-TW" alt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2653665" y="3963589"/>
            <a:ext cx="3783367" cy="1033678"/>
            <a:chOff x="2653665" y="3963589"/>
            <a:chExt cx="3783367" cy="1033678"/>
          </a:xfrm>
        </p:grpSpPr>
        <p:sp>
          <p:nvSpPr>
            <p:cNvPr id="131" name="矩形 130"/>
            <p:cNvSpPr/>
            <p:nvPr/>
          </p:nvSpPr>
          <p:spPr>
            <a:xfrm>
              <a:off x="2653665" y="3963589"/>
              <a:ext cx="981358" cy="101566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ㄛ</a:t>
              </a:r>
              <a:endParaRPr lang="zh-TW" alt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42" name="矩形 141"/>
            <p:cNvSpPr/>
            <p:nvPr/>
          </p:nvSpPr>
          <p:spPr>
            <a:xfrm>
              <a:off x="5753832" y="3964149"/>
              <a:ext cx="68320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6000" b="1" cap="all" spc="0" dirty="0" smtClean="0">
                  <a:ln w="9000" cmpd="sng">
                    <a:noFill/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/>
                </a:rPr>
                <a:t>=</a:t>
              </a:r>
              <a:endParaRPr lang="zh-TW" altLang="en-US" sz="6000" b="1" cap="all" spc="0" dirty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43" name="矩形 142"/>
            <p:cNvSpPr/>
            <p:nvPr/>
          </p:nvSpPr>
          <p:spPr>
            <a:xfrm rot="5400000">
              <a:off x="3860308" y="4045623"/>
              <a:ext cx="68320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6000" b="1" cap="all" spc="0" dirty="0" smtClean="0">
                  <a:ln w="9000" cmpd="sng">
                    <a:noFill/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/>
                </a:rPr>
                <a:t>+</a:t>
              </a:r>
              <a:endParaRPr lang="zh-TW" altLang="en-US" sz="6000" b="1" cap="all" spc="0" dirty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45" name="矩形 144"/>
            <p:cNvSpPr/>
            <p:nvPr/>
          </p:nvSpPr>
          <p:spPr>
            <a:xfrm>
              <a:off x="4580046" y="3981604"/>
              <a:ext cx="981358" cy="101566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ㄨ</a:t>
              </a:r>
              <a:endParaRPr lang="zh-TW" alt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146" name="矩形 145"/>
          <p:cNvSpPr/>
          <p:nvPr/>
        </p:nvSpPr>
        <p:spPr>
          <a:xfrm>
            <a:off x="6568750" y="2841971"/>
            <a:ext cx="981358" cy="1015663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ㄠ</a:t>
            </a:r>
            <a:endParaRPr lang="zh-TW" alt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7" name="矩形 146"/>
          <p:cNvSpPr/>
          <p:nvPr/>
        </p:nvSpPr>
        <p:spPr>
          <a:xfrm>
            <a:off x="6579762" y="4010468"/>
            <a:ext cx="981358" cy="1015663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ㄡ</a:t>
            </a:r>
            <a:endParaRPr lang="zh-TW" alt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516213" y="1867015"/>
            <a:ext cx="10443478" cy="2994955"/>
            <a:chOff x="1363146" y="1784722"/>
            <a:chExt cx="10443478" cy="2994955"/>
          </a:xfrm>
        </p:grpSpPr>
        <p:sp>
          <p:nvSpPr>
            <p:cNvPr id="148" name="矩形 147"/>
            <p:cNvSpPr/>
            <p:nvPr/>
          </p:nvSpPr>
          <p:spPr>
            <a:xfrm>
              <a:off x="8663397" y="2204248"/>
              <a:ext cx="718465" cy="7078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ㄞ</a:t>
              </a:r>
              <a:endParaRPr lang="zh-TW" alt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49" name="矩形 148"/>
            <p:cNvSpPr/>
            <p:nvPr/>
          </p:nvSpPr>
          <p:spPr>
            <a:xfrm>
              <a:off x="9461182" y="2204248"/>
              <a:ext cx="718465" cy="7078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ㄟ</a:t>
              </a:r>
              <a:endParaRPr lang="zh-TW" alt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50" name="矩形 149"/>
            <p:cNvSpPr/>
            <p:nvPr/>
          </p:nvSpPr>
          <p:spPr>
            <a:xfrm>
              <a:off x="10284627" y="2204248"/>
              <a:ext cx="718465" cy="7078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ㄠ</a:t>
              </a:r>
              <a:endParaRPr lang="zh-TW" alt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51" name="矩形 150"/>
            <p:cNvSpPr/>
            <p:nvPr/>
          </p:nvSpPr>
          <p:spPr>
            <a:xfrm>
              <a:off x="11088159" y="2204248"/>
              <a:ext cx="718465" cy="7078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ㄡ</a:t>
              </a:r>
              <a:endParaRPr lang="zh-TW" alt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52" name="矩形 151"/>
            <p:cNvSpPr/>
            <p:nvPr/>
          </p:nvSpPr>
          <p:spPr>
            <a:xfrm>
              <a:off x="8665789" y="3461022"/>
              <a:ext cx="718465" cy="7078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ㄢ</a:t>
              </a:r>
              <a:endParaRPr lang="zh-TW" alt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53" name="矩形 152"/>
            <p:cNvSpPr/>
            <p:nvPr/>
          </p:nvSpPr>
          <p:spPr>
            <a:xfrm>
              <a:off x="9464558" y="3461022"/>
              <a:ext cx="718465" cy="7078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ㄣ</a:t>
              </a:r>
              <a:endParaRPr lang="zh-TW" alt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54" name="矩形 153"/>
            <p:cNvSpPr/>
            <p:nvPr/>
          </p:nvSpPr>
          <p:spPr>
            <a:xfrm>
              <a:off x="10291026" y="3471774"/>
              <a:ext cx="718465" cy="7078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ㄤ</a:t>
              </a:r>
              <a:endParaRPr lang="zh-TW" alt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55" name="矩形 154"/>
            <p:cNvSpPr/>
            <p:nvPr/>
          </p:nvSpPr>
          <p:spPr>
            <a:xfrm>
              <a:off x="11088159" y="3471774"/>
              <a:ext cx="718465" cy="7078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ㄥ</a:t>
              </a:r>
              <a:endParaRPr lang="zh-TW" alt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57" name="矩形 156"/>
            <p:cNvSpPr/>
            <p:nvPr/>
          </p:nvSpPr>
          <p:spPr>
            <a:xfrm>
              <a:off x="1363146" y="1784722"/>
              <a:ext cx="718465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ㄟ</a:t>
              </a:r>
              <a:endParaRPr lang="zh-TW" alt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58" name="矩形 157"/>
            <p:cNvSpPr/>
            <p:nvPr/>
          </p:nvSpPr>
          <p:spPr>
            <a:xfrm>
              <a:off x="1389191" y="2896799"/>
              <a:ext cx="718465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ㄠ</a:t>
              </a:r>
              <a:endParaRPr lang="zh-TW" alt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59" name="矩形 158"/>
            <p:cNvSpPr/>
            <p:nvPr/>
          </p:nvSpPr>
          <p:spPr>
            <a:xfrm>
              <a:off x="1382749" y="4071791"/>
              <a:ext cx="718465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ㄡ</a:t>
              </a:r>
              <a:endParaRPr lang="zh-TW" alt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156" name="矩形 155"/>
          <p:cNvSpPr/>
          <p:nvPr/>
        </p:nvSpPr>
        <p:spPr>
          <a:xfrm>
            <a:off x="1509311" y="667578"/>
            <a:ext cx="718465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ㄞ</a:t>
            </a:r>
            <a:endParaRPr lang="zh-TW" altLang="en-US" sz="4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595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6" grpId="0" animBg="1"/>
      <p:bldP spid="146" grpId="0" animBg="1"/>
      <p:bldP spid="1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群組 51"/>
          <p:cNvGrpSpPr/>
          <p:nvPr/>
        </p:nvGrpSpPr>
        <p:grpSpPr>
          <a:xfrm>
            <a:off x="8540652" y="4645752"/>
            <a:ext cx="2997425" cy="2203893"/>
            <a:chOff x="3256192" y="4714481"/>
            <a:chExt cx="2997425" cy="2203893"/>
          </a:xfrm>
        </p:grpSpPr>
        <p:sp>
          <p:nvSpPr>
            <p:cNvPr id="53" name="Oval 65"/>
            <p:cNvSpPr>
              <a:spLocks noChangeArrowheads="1"/>
            </p:cNvSpPr>
            <p:nvPr/>
          </p:nvSpPr>
          <p:spPr bwMode="auto">
            <a:xfrm rot="10800000" flipV="1">
              <a:off x="3561011" y="6667407"/>
              <a:ext cx="2301628" cy="250967"/>
            </a:xfrm>
            <a:prstGeom prst="ellipse">
              <a:avLst/>
            </a:prstGeom>
            <a:gradFill rotWithShape="1">
              <a:gsLst>
                <a:gs pos="0">
                  <a:sysClr val="window" lastClr="FFFFFF">
                    <a:lumMod val="50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/>
              </a:endParaRPr>
            </a:p>
          </p:txBody>
        </p:sp>
        <p:pic>
          <p:nvPicPr>
            <p:cNvPr id="54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6192" y="4714481"/>
              <a:ext cx="2466035" cy="2078409"/>
            </a:xfrm>
            <a:prstGeom prst="rect">
              <a:avLst/>
            </a:prstGeom>
          </p:spPr>
        </p:pic>
        <p:sp>
          <p:nvSpPr>
            <p:cNvPr id="55" name="Oval 65"/>
            <p:cNvSpPr>
              <a:spLocks noChangeArrowheads="1"/>
            </p:cNvSpPr>
            <p:nvPr/>
          </p:nvSpPr>
          <p:spPr bwMode="auto">
            <a:xfrm rot="10800000" flipV="1">
              <a:off x="4341250" y="6758421"/>
              <a:ext cx="632224" cy="68937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65000"/>
                    <a:lumOff val="3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/>
              </a:endParaRPr>
            </a:p>
          </p:txBody>
        </p:sp>
        <p:sp>
          <p:nvSpPr>
            <p:cNvPr id="56" name="TextBox 30"/>
            <p:cNvSpPr txBox="1"/>
            <p:nvPr/>
          </p:nvSpPr>
          <p:spPr>
            <a:xfrm rot="21212344">
              <a:off x="3588913" y="5131679"/>
              <a:ext cx="26647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華康標楷W5注音" panose="03000500000000000000" pitchFamily="66" charset="-120"/>
                  <a:ea typeface="華康標楷W5注音" panose="03000500000000000000" pitchFamily="66" charset="-120"/>
                  <a:cs typeface="Arial" pitchFamily="34" charset="0"/>
                </a:rPr>
                <a:t>合體村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華康標楷W5注音" panose="03000500000000000000" pitchFamily="66" charset="-120"/>
                <a:ea typeface="華康標楷W5注音" panose="03000500000000000000" pitchFamily="66" charset="-120"/>
                <a:cs typeface="Arial" pitchFamily="34" charset="0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1162933" y="290728"/>
            <a:ext cx="7159179" cy="5055326"/>
            <a:chOff x="1842294" y="870617"/>
            <a:chExt cx="5978718" cy="4349070"/>
          </a:xfrm>
        </p:grpSpPr>
        <p:sp>
          <p:nvSpPr>
            <p:cNvPr id="35" name="矩形 34"/>
            <p:cNvSpPr/>
            <p:nvPr/>
          </p:nvSpPr>
          <p:spPr>
            <a:xfrm>
              <a:off x="1856366" y="870617"/>
              <a:ext cx="5964646" cy="4349070"/>
            </a:xfrm>
            <a:prstGeom prst="rect">
              <a:avLst/>
            </a:prstGeom>
            <a:gradFill flip="none" rotWithShape="1">
              <a:gsLst>
                <a:gs pos="0">
                  <a:srgbClr val="8D3613"/>
                </a:gs>
                <a:gs pos="100000">
                  <a:srgbClr val="A5370B"/>
                </a:gs>
              </a:gsLst>
              <a:lin ang="16200000" scaled="1"/>
              <a:tileRect/>
            </a:gradFill>
            <a:ln w="25400" cap="flat" cmpd="sng" algn="ctr">
              <a:solidFill>
                <a:srgbClr val="B43C0C"/>
              </a:solidFill>
              <a:prstDash val="solid"/>
            </a:ln>
            <a:effectLst>
              <a:outerShdw blurRad="63500" sx="104000" sy="104000" algn="ctr" rotWithShape="0">
                <a:prstClr val="black">
                  <a:alpha val="17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圆角矩形 180"/>
            <p:cNvSpPr/>
            <p:nvPr/>
          </p:nvSpPr>
          <p:spPr>
            <a:xfrm>
              <a:off x="1894507" y="1014633"/>
              <a:ext cx="5758969" cy="4146788"/>
            </a:xfrm>
            <a:prstGeom prst="roundRect">
              <a:avLst>
                <a:gd name="adj" fmla="val 4910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圆角矩形 181"/>
            <p:cNvSpPr/>
            <p:nvPr/>
          </p:nvSpPr>
          <p:spPr>
            <a:xfrm>
              <a:off x="1894507" y="1014633"/>
              <a:ext cx="5668099" cy="3985672"/>
            </a:xfrm>
            <a:prstGeom prst="roundRect">
              <a:avLst>
                <a:gd name="adj" fmla="val 4910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圆角矩形 185"/>
            <p:cNvSpPr/>
            <p:nvPr/>
          </p:nvSpPr>
          <p:spPr>
            <a:xfrm>
              <a:off x="1903719" y="3966961"/>
              <a:ext cx="5559154" cy="986046"/>
            </a:xfrm>
            <a:prstGeom prst="roundRect">
              <a:avLst>
                <a:gd name="adj" fmla="val 4910"/>
              </a:avLst>
            </a:prstGeom>
            <a:solidFill>
              <a:srgbClr val="DD974B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32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圆角矩形 186"/>
            <p:cNvSpPr/>
            <p:nvPr/>
          </p:nvSpPr>
          <p:spPr>
            <a:xfrm>
              <a:off x="1894508" y="2986724"/>
              <a:ext cx="5559154" cy="986046"/>
            </a:xfrm>
            <a:prstGeom prst="roundRect">
              <a:avLst>
                <a:gd name="adj" fmla="val 4910"/>
              </a:avLst>
            </a:prstGeom>
            <a:solidFill>
              <a:srgbClr val="D35C2D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32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圆角矩形 187"/>
            <p:cNvSpPr/>
            <p:nvPr/>
          </p:nvSpPr>
          <p:spPr>
            <a:xfrm>
              <a:off x="1894508" y="2986726"/>
              <a:ext cx="997698" cy="986046"/>
            </a:xfrm>
            <a:prstGeom prst="roundRect">
              <a:avLst>
                <a:gd name="adj" fmla="val 4910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101600" algn="l" rotWithShape="0">
                <a:prstClr val="black">
                  <a:alpha val="8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圆角矩形 188"/>
            <p:cNvSpPr/>
            <p:nvPr/>
          </p:nvSpPr>
          <p:spPr>
            <a:xfrm>
              <a:off x="1903719" y="1994870"/>
              <a:ext cx="5559154" cy="986046"/>
            </a:xfrm>
            <a:prstGeom prst="roundRect">
              <a:avLst>
                <a:gd name="adj" fmla="val 4910"/>
              </a:avLst>
            </a:prstGeom>
            <a:solidFill>
              <a:srgbClr val="F2B240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32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圆角矩形 189"/>
            <p:cNvSpPr/>
            <p:nvPr/>
          </p:nvSpPr>
          <p:spPr>
            <a:xfrm>
              <a:off x="1894508" y="1014633"/>
              <a:ext cx="5559154" cy="986046"/>
            </a:xfrm>
            <a:prstGeom prst="roundRect">
              <a:avLst>
                <a:gd name="adj" fmla="val 4910"/>
              </a:avLst>
            </a:prstGeom>
            <a:solidFill>
              <a:srgbClr val="EBC66B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32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圆角矩形 190"/>
            <p:cNvSpPr/>
            <p:nvPr/>
          </p:nvSpPr>
          <p:spPr>
            <a:xfrm>
              <a:off x="1894508" y="1014634"/>
              <a:ext cx="997698" cy="986046"/>
            </a:xfrm>
            <a:prstGeom prst="roundRect">
              <a:avLst>
                <a:gd name="adj" fmla="val 4910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101600" algn="l" rotWithShape="0">
                <a:prstClr val="black">
                  <a:alpha val="8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4" name="组合 191"/>
            <p:cNvGrpSpPr/>
            <p:nvPr/>
          </p:nvGrpSpPr>
          <p:grpSpPr>
            <a:xfrm>
              <a:off x="1842294" y="1167201"/>
              <a:ext cx="231387" cy="3857956"/>
              <a:chOff x="2994962" y="701248"/>
              <a:chExt cx="324036" cy="5715448"/>
            </a:xfrm>
          </p:grpSpPr>
          <p:grpSp>
            <p:nvGrpSpPr>
              <p:cNvPr id="65" name="组合 192"/>
              <p:cNvGrpSpPr/>
              <p:nvPr/>
            </p:nvGrpSpPr>
            <p:grpSpPr>
              <a:xfrm>
                <a:off x="2994962" y="701248"/>
                <a:ext cx="324036" cy="263280"/>
                <a:chOff x="2994962" y="557232"/>
                <a:chExt cx="324036" cy="263280"/>
              </a:xfrm>
            </p:grpSpPr>
            <p:sp>
              <p:nvSpPr>
                <p:cNvPr id="114" name="空心弧 241"/>
                <p:cNvSpPr/>
                <p:nvPr/>
              </p:nvSpPr>
              <p:spPr>
                <a:xfrm>
                  <a:off x="2994962" y="55723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空心弧 242"/>
                <p:cNvSpPr/>
                <p:nvPr/>
              </p:nvSpPr>
              <p:spPr>
                <a:xfrm>
                  <a:off x="2994962" y="64499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6" name="组合 193"/>
              <p:cNvGrpSpPr/>
              <p:nvPr/>
            </p:nvGrpSpPr>
            <p:grpSpPr>
              <a:xfrm>
                <a:off x="2994962" y="1041704"/>
                <a:ext cx="324036" cy="263280"/>
                <a:chOff x="2994962" y="557232"/>
                <a:chExt cx="324036" cy="263280"/>
              </a:xfrm>
            </p:grpSpPr>
            <p:sp>
              <p:nvSpPr>
                <p:cNvPr id="112" name="空心弧 239"/>
                <p:cNvSpPr/>
                <p:nvPr/>
              </p:nvSpPr>
              <p:spPr>
                <a:xfrm>
                  <a:off x="2994962" y="55723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空心弧 240"/>
                <p:cNvSpPr/>
                <p:nvPr/>
              </p:nvSpPr>
              <p:spPr>
                <a:xfrm>
                  <a:off x="2994962" y="64499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" name="组合 194"/>
              <p:cNvGrpSpPr/>
              <p:nvPr/>
            </p:nvGrpSpPr>
            <p:grpSpPr>
              <a:xfrm>
                <a:off x="2994962" y="1382769"/>
                <a:ext cx="324036" cy="263280"/>
                <a:chOff x="2994962" y="557232"/>
                <a:chExt cx="324036" cy="263280"/>
              </a:xfrm>
            </p:grpSpPr>
            <p:sp>
              <p:nvSpPr>
                <p:cNvPr id="110" name="空心弧 237"/>
                <p:cNvSpPr/>
                <p:nvPr/>
              </p:nvSpPr>
              <p:spPr>
                <a:xfrm>
                  <a:off x="2994962" y="55723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空心弧 238"/>
                <p:cNvSpPr/>
                <p:nvPr/>
              </p:nvSpPr>
              <p:spPr>
                <a:xfrm>
                  <a:off x="2994962" y="64499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8" name="组合 195"/>
              <p:cNvGrpSpPr/>
              <p:nvPr/>
            </p:nvGrpSpPr>
            <p:grpSpPr>
              <a:xfrm>
                <a:off x="2994962" y="1723225"/>
                <a:ext cx="324036" cy="263280"/>
                <a:chOff x="2994962" y="557232"/>
                <a:chExt cx="324036" cy="263280"/>
              </a:xfrm>
            </p:grpSpPr>
            <p:sp>
              <p:nvSpPr>
                <p:cNvPr id="108" name="空心弧 235"/>
                <p:cNvSpPr/>
                <p:nvPr/>
              </p:nvSpPr>
              <p:spPr>
                <a:xfrm>
                  <a:off x="2994962" y="55723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空心弧 236"/>
                <p:cNvSpPr/>
                <p:nvPr/>
              </p:nvSpPr>
              <p:spPr>
                <a:xfrm>
                  <a:off x="2994962" y="64499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9" name="组合 196"/>
              <p:cNvGrpSpPr/>
              <p:nvPr/>
            </p:nvGrpSpPr>
            <p:grpSpPr>
              <a:xfrm>
                <a:off x="2994962" y="2064290"/>
                <a:ext cx="324036" cy="263280"/>
                <a:chOff x="2994962" y="557232"/>
                <a:chExt cx="324036" cy="263280"/>
              </a:xfrm>
            </p:grpSpPr>
            <p:sp>
              <p:nvSpPr>
                <p:cNvPr id="106" name="空心弧 233"/>
                <p:cNvSpPr/>
                <p:nvPr/>
              </p:nvSpPr>
              <p:spPr>
                <a:xfrm>
                  <a:off x="2994962" y="55723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空心弧 234"/>
                <p:cNvSpPr/>
                <p:nvPr/>
              </p:nvSpPr>
              <p:spPr>
                <a:xfrm>
                  <a:off x="2994962" y="64499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0" name="组合 197"/>
              <p:cNvGrpSpPr/>
              <p:nvPr/>
            </p:nvGrpSpPr>
            <p:grpSpPr>
              <a:xfrm>
                <a:off x="2994962" y="2404746"/>
                <a:ext cx="324036" cy="263280"/>
                <a:chOff x="2994962" y="557232"/>
                <a:chExt cx="324036" cy="263280"/>
              </a:xfrm>
            </p:grpSpPr>
            <p:sp>
              <p:nvSpPr>
                <p:cNvPr id="104" name="空心弧 231"/>
                <p:cNvSpPr/>
                <p:nvPr/>
              </p:nvSpPr>
              <p:spPr>
                <a:xfrm>
                  <a:off x="2994962" y="55723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空心弧 232"/>
                <p:cNvSpPr/>
                <p:nvPr/>
              </p:nvSpPr>
              <p:spPr>
                <a:xfrm>
                  <a:off x="2994962" y="64499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组合 198"/>
              <p:cNvGrpSpPr/>
              <p:nvPr/>
            </p:nvGrpSpPr>
            <p:grpSpPr>
              <a:xfrm>
                <a:off x="2994962" y="2745811"/>
                <a:ext cx="324036" cy="263280"/>
                <a:chOff x="2994962" y="557232"/>
                <a:chExt cx="324036" cy="263280"/>
              </a:xfrm>
            </p:grpSpPr>
            <p:sp>
              <p:nvSpPr>
                <p:cNvPr id="102" name="空心弧 229"/>
                <p:cNvSpPr/>
                <p:nvPr/>
              </p:nvSpPr>
              <p:spPr>
                <a:xfrm>
                  <a:off x="2994962" y="55723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空心弧 230"/>
                <p:cNvSpPr/>
                <p:nvPr/>
              </p:nvSpPr>
              <p:spPr>
                <a:xfrm>
                  <a:off x="2994962" y="64499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2" name="组合 199"/>
              <p:cNvGrpSpPr/>
              <p:nvPr/>
            </p:nvGrpSpPr>
            <p:grpSpPr>
              <a:xfrm>
                <a:off x="2994962" y="3086267"/>
                <a:ext cx="324036" cy="263280"/>
                <a:chOff x="2994962" y="557232"/>
                <a:chExt cx="324036" cy="263280"/>
              </a:xfrm>
            </p:grpSpPr>
            <p:sp>
              <p:nvSpPr>
                <p:cNvPr id="100" name="空心弧 227"/>
                <p:cNvSpPr/>
                <p:nvPr/>
              </p:nvSpPr>
              <p:spPr>
                <a:xfrm>
                  <a:off x="2994962" y="55723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空心弧 228"/>
                <p:cNvSpPr/>
                <p:nvPr/>
              </p:nvSpPr>
              <p:spPr>
                <a:xfrm>
                  <a:off x="2994962" y="64499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组合 200"/>
              <p:cNvGrpSpPr/>
              <p:nvPr/>
            </p:nvGrpSpPr>
            <p:grpSpPr>
              <a:xfrm>
                <a:off x="2994962" y="3427332"/>
                <a:ext cx="324036" cy="263280"/>
                <a:chOff x="2994962" y="557232"/>
                <a:chExt cx="324036" cy="263280"/>
              </a:xfrm>
            </p:grpSpPr>
            <p:sp>
              <p:nvSpPr>
                <p:cNvPr id="98" name="空心弧 225"/>
                <p:cNvSpPr/>
                <p:nvPr/>
              </p:nvSpPr>
              <p:spPr>
                <a:xfrm>
                  <a:off x="2994962" y="55723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空心弧 226"/>
                <p:cNvSpPr/>
                <p:nvPr/>
              </p:nvSpPr>
              <p:spPr>
                <a:xfrm>
                  <a:off x="2994962" y="64499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组合 201"/>
              <p:cNvGrpSpPr/>
              <p:nvPr/>
            </p:nvGrpSpPr>
            <p:grpSpPr>
              <a:xfrm>
                <a:off x="2994962" y="3767788"/>
                <a:ext cx="324036" cy="263280"/>
                <a:chOff x="2994962" y="557232"/>
                <a:chExt cx="324036" cy="263280"/>
              </a:xfrm>
            </p:grpSpPr>
            <p:sp>
              <p:nvSpPr>
                <p:cNvPr id="96" name="空心弧 223"/>
                <p:cNvSpPr/>
                <p:nvPr/>
              </p:nvSpPr>
              <p:spPr>
                <a:xfrm>
                  <a:off x="2994962" y="55723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空心弧 224"/>
                <p:cNvSpPr/>
                <p:nvPr/>
              </p:nvSpPr>
              <p:spPr>
                <a:xfrm>
                  <a:off x="2994962" y="64499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5" name="组合 202"/>
              <p:cNvGrpSpPr/>
              <p:nvPr/>
            </p:nvGrpSpPr>
            <p:grpSpPr>
              <a:xfrm>
                <a:off x="2994962" y="4108853"/>
                <a:ext cx="324036" cy="263280"/>
                <a:chOff x="2994962" y="557232"/>
                <a:chExt cx="324036" cy="263280"/>
              </a:xfrm>
            </p:grpSpPr>
            <p:sp>
              <p:nvSpPr>
                <p:cNvPr id="94" name="空心弧 221"/>
                <p:cNvSpPr/>
                <p:nvPr/>
              </p:nvSpPr>
              <p:spPr>
                <a:xfrm>
                  <a:off x="2994962" y="55723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空心弧 222"/>
                <p:cNvSpPr/>
                <p:nvPr/>
              </p:nvSpPr>
              <p:spPr>
                <a:xfrm>
                  <a:off x="2994962" y="64499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组合 203"/>
              <p:cNvGrpSpPr/>
              <p:nvPr/>
            </p:nvGrpSpPr>
            <p:grpSpPr>
              <a:xfrm>
                <a:off x="2994962" y="4449309"/>
                <a:ext cx="324036" cy="263280"/>
                <a:chOff x="2994962" y="557232"/>
                <a:chExt cx="324036" cy="263280"/>
              </a:xfrm>
            </p:grpSpPr>
            <p:sp>
              <p:nvSpPr>
                <p:cNvPr id="92" name="空心弧 219"/>
                <p:cNvSpPr/>
                <p:nvPr/>
              </p:nvSpPr>
              <p:spPr>
                <a:xfrm>
                  <a:off x="2994962" y="55723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空心弧 220"/>
                <p:cNvSpPr/>
                <p:nvPr/>
              </p:nvSpPr>
              <p:spPr>
                <a:xfrm>
                  <a:off x="2994962" y="64499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组合 204"/>
              <p:cNvGrpSpPr/>
              <p:nvPr/>
            </p:nvGrpSpPr>
            <p:grpSpPr>
              <a:xfrm>
                <a:off x="2994962" y="4790374"/>
                <a:ext cx="324036" cy="263280"/>
                <a:chOff x="2994962" y="557232"/>
                <a:chExt cx="324036" cy="263280"/>
              </a:xfrm>
            </p:grpSpPr>
            <p:sp>
              <p:nvSpPr>
                <p:cNvPr id="90" name="空心弧 217"/>
                <p:cNvSpPr/>
                <p:nvPr/>
              </p:nvSpPr>
              <p:spPr>
                <a:xfrm>
                  <a:off x="2994962" y="55723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空心弧 218"/>
                <p:cNvSpPr/>
                <p:nvPr/>
              </p:nvSpPr>
              <p:spPr>
                <a:xfrm>
                  <a:off x="2994962" y="64499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8" name="组合 205"/>
              <p:cNvGrpSpPr/>
              <p:nvPr/>
            </p:nvGrpSpPr>
            <p:grpSpPr>
              <a:xfrm>
                <a:off x="2994962" y="5130830"/>
                <a:ext cx="324036" cy="263280"/>
                <a:chOff x="2994962" y="557232"/>
                <a:chExt cx="324036" cy="263280"/>
              </a:xfrm>
            </p:grpSpPr>
            <p:sp>
              <p:nvSpPr>
                <p:cNvPr id="88" name="空心弧 215"/>
                <p:cNvSpPr/>
                <p:nvPr/>
              </p:nvSpPr>
              <p:spPr>
                <a:xfrm>
                  <a:off x="2994962" y="55723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空心弧 216"/>
                <p:cNvSpPr/>
                <p:nvPr/>
              </p:nvSpPr>
              <p:spPr>
                <a:xfrm>
                  <a:off x="2994962" y="64499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9" name="组合 206"/>
              <p:cNvGrpSpPr/>
              <p:nvPr/>
            </p:nvGrpSpPr>
            <p:grpSpPr>
              <a:xfrm>
                <a:off x="2994962" y="5471895"/>
                <a:ext cx="324036" cy="263280"/>
                <a:chOff x="2994962" y="557232"/>
                <a:chExt cx="324036" cy="263280"/>
              </a:xfrm>
            </p:grpSpPr>
            <p:sp>
              <p:nvSpPr>
                <p:cNvPr id="86" name="空心弧 213"/>
                <p:cNvSpPr/>
                <p:nvPr/>
              </p:nvSpPr>
              <p:spPr>
                <a:xfrm>
                  <a:off x="2994962" y="55723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空心弧 214"/>
                <p:cNvSpPr/>
                <p:nvPr/>
              </p:nvSpPr>
              <p:spPr>
                <a:xfrm>
                  <a:off x="2994962" y="64499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0" name="组合 207"/>
              <p:cNvGrpSpPr/>
              <p:nvPr/>
            </p:nvGrpSpPr>
            <p:grpSpPr>
              <a:xfrm>
                <a:off x="2994962" y="5812351"/>
                <a:ext cx="324036" cy="263280"/>
                <a:chOff x="2994962" y="557232"/>
                <a:chExt cx="324036" cy="263280"/>
              </a:xfrm>
            </p:grpSpPr>
            <p:sp>
              <p:nvSpPr>
                <p:cNvPr id="84" name="空心弧 211"/>
                <p:cNvSpPr/>
                <p:nvPr/>
              </p:nvSpPr>
              <p:spPr>
                <a:xfrm>
                  <a:off x="2994962" y="55723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空心弧 212"/>
                <p:cNvSpPr/>
                <p:nvPr/>
              </p:nvSpPr>
              <p:spPr>
                <a:xfrm>
                  <a:off x="2994962" y="64499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1" name="组合 208"/>
              <p:cNvGrpSpPr/>
              <p:nvPr/>
            </p:nvGrpSpPr>
            <p:grpSpPr>
              <a:xfrm>
                <a:off x="2994962" y="6153416"/>
                <a:ext cx="324036" cy="263280"/>
                <a:chOff x="2994962" y="557232"/>
                <a:chExt cx="324036" cy="263280"/>
              </a:xfrm>
            </p:grpSpPr>
            <p:sp>
              <p:nvSpPr>
                <p:cNvPr id="82" name="空心弧 209"/>
                <p:cNvSpPr/>
                <p:nvPr/>
              </p:nvSpPr>
              <p:spPr>
                <a:xfrm>
                  <a:off x="2994962" y="55723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空心弧 210"/>
                <p:cNvSpPr/>
                <p:nvPr/>
              </p:nvSpPr>
              <p:spPr>
                <a:xfrm>
                  <a:off x="2994962" y="644992"/>
                  <a:ext cx="324036" cy="175520"/>
                </a:xfrm>
                <a:prstGeom prst="blockArc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50000"/>
                        <a:lumOff val="50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32" name="矩形 131"/>
          <p:cNvSpPr/>
          <p:nvPr/>
        </p:nvSpPr>
        <p:spPr>
          <a:xfrm>
            <a:off x="6556382" y="486026"/>
            <a:ext cx="981359" cy="1015663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ㄢ</a:t>
            </a:r>
            <a:endParaRPr lang="zh-TW" alt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2665023" y="373463"/>
            <a:ext cx="3772010" cy="1140572"/>
            <a:chOff x="2665023" y="373463"/>
            <a:chExt cx="3772010" cy="1140572"/>
          </a:xfrm>
        </p:grpSpPr>
        <p:sp>
          <p:nvSpPr>
            <p:cNvPr id="128" name="矩形 127"/>
            <p:cNvSpPr/>
            <p:nvPr/>
          </p:nvSpPr>
          <p:spPr>
            <a:xfrm>
              <a:off x="2665023" y="498372"/>
              <a:ext cx="981359" cy="101566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ㄚ</a:t>
              </a:r>
              <a:endParaRPr lang="zh-TW" alt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33" name="矩形 132"/>
            <p:cNvSpPr/>
            <p:nvPr/>
          </p:nvSpPr>
          <p:spPr>
            <a:xfrm>
              <a:off x="5753833" y="373463"/>
              <a:ext cx="68320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6000" b="1" cap="all" spc="0" dirty="0" smtClean="0">
                  <a:ln w="9000" cmpd="sng">
                    <a:noFill/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/>
                </a:rPr>
                <a:t>=</a:t>
              </a:r>
              <a:endParaRPr lang="zh-TW" altLang="en-US" sz="6000" b="1" cap="all" spc="0" dirty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34" name="矩形 133"/>
            <p:cNvSpPr/>
            <p:nvPr/>
          </p:nvSpPr>
          <p:spPr>
            <a:xfrm rot="5400000">
              <a:off x="3860309" y="454937"/>
              <a:ext cx="68320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6000" b="1" cap="all" spc="0" dirty="0" smtClean="0">
                  <a:ln w="9000" cmpd="sng">
                    <a:noFill/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/>
                </a:rPr>
                <a:t>+</a:t>
              </a:r>
              <a:endParaRPr lang="zh-TW" altLang="en-US" sz="6000" b="1" cap="all" spc="0" dirty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35" name="矩形 134"/>
            <p:cNvSpPr/>
            <p:nvPr/>
          </p:nvSpPr>
          <p:spPr>
            <a:xfrm>
              <a:off x="4580046" y="486052"/>
              <a:ext cx="981359" cy="101566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ㄋ</a:t>
              </a:r>
              <a:endParaRPr lang="zh-TW" alt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136" name="矩形 135"/>
          <p:cNvSpPr/>
          <p:nvPr/>
        </p:nvSpPr>
        <p:spPr>
          <a:xfrm>
            <a:off x="6554057" y="1686355"/>
            <a:ext cx="981359" cy="1015663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ㄣ</a:t>
            </a:r>
            <a:endParaRPr lang="zh-TW" alt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2653665" y="1563274"/>
            <a:ext cx="3775573" cy="1125323"/>
            <a:chOff x="2653665" y="1563274"/>
            <a:chExt cx="3775573" cy="1125323"/>
          </a:xfrm>
        </p:grpSpPr>
        <p:sp>
          <p:nvSpPr>
            <p:cNvPr id="129" name="矩形 128"/>
            <p:cNvSpPr/>
            <p:nvPr/>
          </p:nvSpPr>
          <p:spPr>
            <a:xfrm>
              <a:off x="2653665" y="1655674"/>
              <a:ext cx="981359" cy="101566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ㄜ</a:t>
              </a:r>
              <a:endParaRPr lang="zh-TW" alt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37" name="矩形 136"/>
            <p:cNvSpPr/>
            <p:nvPr/>
          </p:nvSpPr>
          <p:spPr>
            <a:xfrm>
              <a:off x="4584508" y="1672934"/>
              <a:ext cx="981359" cy="101566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ㄋ</a:t>
              </a:r>
              <a:endParaRPr lang="zh-TW" alt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38" name="矩形 137"/>
            <p:cNvSpPr/>
            <p:nvPr/>
          </p:nvSpPr>
          <p:spPr>
            <a:xfrm>
              <a:off x="5746038" y="1563274"/>
              <a:ext cx="68320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6000" b="1" cap="all" spc="0" dirty="0" smtClean="0">
                  <a:ln w="9000" cmpd="sng">
                    <a:noFill/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/>
                </a:rPr>
                <a:t>=</a:t>
              </a:r>
              <a:endParaRPr lang="zh-TW" altLang="en-US" sz="6000" b="1" cap="all" spc="0" dirty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39" name="矩形 138"/>
            <p:cNvSpPr/>
            <p:nvPr/>
          </p:nvSpPr>
          <p:spPr>
            <a:xfrm rot="5400000">
              <a:off x="3866549" y="1710296"/>
              <a:ext cx="68320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6000" b="1" cap="all" spc="0" dirty="0" smtClean="0">
                  <a:ln w="9000" cmpd="sng">
                    <a:noFill/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/>
                </a:rPr>
                <a:t>+</a:t>
              </a:r>
              <a:endParaRPr lang="zh-TW" altLang="en-US" sz="6000" b="1" cap="all" spc="0" dirty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146" name="矩形 145"/>
          <p:cNvSpPr/>
          <p:nvPr/>
        </p:nvSpPr>
        <p:spPr>
          <a:xfrm>
            <a:off x="6568750" y="2841971"/>
            <a:ext cx="981358" cy="1015663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ㄤ</a:t>
            </a:r>
            <a:endParaRPr lang="zh-TW" alt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7" name="矩形 146"/>
          <p:cNvSpPr/>
          <p:nvPr/>
        </p:nvSpPr>
        <p:spPr>
          <a:xfrm>
            <a:off x="6579762" y="4010468"/>
            <a:ext cx="981358" cy="1015663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ㄥ</a:t>
            </a:r>
            <a:endParaRPr lang="zh-TW" alt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516213" y="1867015"/>
            <a:ext cx="10443478" cy="2994955"/>
            <a:chOff x="1363146" y="1784722"/>
            <a:chExt cx="10443478" cy="2994955"/>
          </a:xfrm>
        </p:grpSpPr>
        <p:sp>
          <p:nvSpPr>
            <p:cNvPr id="148" name="矩形 147"/>
            <p:cNvSpPr/>
            <p:nvPr/>
          </p:nvSpPr>
          <p:spPr>
            <a:xfrm>
              <a:off x="8663397" y="2204248"/>
              <a:ext cx="718465" cy="7078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ㄞ</a:t>
              </a:r>
              <a:endParaRPr lang="zh-TW" alt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49" name="矩形 148"/>
            <p:cNvSpPr/>
            <p:nvPr/>
          </p:nvSpPr>
          <p:spPr>
            <a:xfrm>
              <a:off x="9461182" y="2204248"/>
              <a:ext cx="718465" cy="7078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ㄟ</a:t>
              </a:r>
              <a:endParaRPr lang="zh-TW" alt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50" name="矩形 149"/>
            <p:cNvSpPr/>
            <p:nvPr/>
          </p:nvSpPr>
          <p:spPr>
            <a:xfrm>
              <a:off x="10284627" y="2204248"/>
              <a:ext cx="718465" cy="7078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ㄠ</a:t>
              </a:r>
              <a:endParaRPr lang="zh-TW" alt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51" name="矩形 150"/>
            <p:cNvSpPr/>
            <p:nvPr/>
          </p:nvSpPr>
          <p:spPr>
            <a:xfrm>
              <a:off x="11088159" y="2204248"/>
              <a:ext cx="718465" cy="7078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ㄡ</a:t>
              </a:r>
              <a:endParaRPr lang="zh-TW" alt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52" name="矩形 151"/>
            <p:cNvSpPr/>
            <p:nvPr/>
          </p:nvSpPr>
          <p:spPr>
            <a:xfrm>
              <a:off x="8665789" y="3461022"/>
              <a:ext cx="718465" cy="7078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ㄢ</a:t>
              </a:r>
              <a:endParaRPr lang="zh-TW" alt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53" name="矩形 152"/>
            <p:cNvSpPr/>
            <p:nvPr/>
          </p:nvSpPr>
          <p:spPr>
            <a:xfrm>
              <a:off x="9464558" y="3461022"/>
              <a:ext cx="718465" cy="7078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ㄣ</a:t>
              </a:r>
              <a:endParaRPr lang="zh-TW" alt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54" name="矩形 153"/>
            <p:cNvSpPr/>
            <p:nvPr/>
          </p:nvSpPr>
          <p:spPr>
            <a:xfrm>
              <a:off x="10291026" y="3471774"/>
              <a:ext cx="718465" cy="7078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ㄤ</a:t>
              </a:r>
              <a:endParaRPr lang="zh-TW" alt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55" name="矩形 154"/>
            <p:cNvSpPr/>
            <p:nvPr/>
          </p:nvSpPr>
          <p:spPr>
            <a:xfrm>
              <a:off x="11088159" y="3471774"/>
              <a:ext cx="718465" cy="7078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ㄥ</a:t>
              </a:r>
              <a:endParaRPr lang="zh-TW" alt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57" name="矩形 156"/>
            <p:cNvSpPr/>
            <p:nvPr/>
          </p:nvSpPr>
          <p:spPr>
            <a:xfrm>
              <a:off x="1363146" y="1784722"/>
              <a:ext cx="718465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ㄣ</a:t>
              </a:r>
              <a:endParaRPr lang="zh-TW" alt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58" name="矩形 157"/>
            <p:cNvSpPr/>
            <p:nvPr/>
          </p:nvSpPr>
          <p:spPr>
            <a:xfrm>
              <a:off x="1389191" y="2896799"/>
              <a:ext cx="718465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ㄤ</a:t>
              </a:r>
              <a:endParaRPr lang="zh-TW" alt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59" name="矩形 158"/>
            <p:cNvSpPr/>
            <p:nvPr/>
          </p:nvSpPr>
          <p:spPr>
            <a:xfrm>
              <a:off x="1382749" y="4071791"/>
              <a:ext cx="718465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ㄥ</a:t>
              </a:r>
              <a:endParaRPr lang="zh-TW" alt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156" name="矩形 155"/>
          <p:cNvSpPr/>
          <p:nvPr/>
        </p:nvSpPr>
        <p:spPr>
          <a:xfrm>
            <a:off x="1509310" y="667578"/>
            <a:ext cx="718466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ㄢ</a:t>
            </a:r>
            <a:endParaRPr lang="zh-TW" altLang="en-US" sz="4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2653665" y="2744641"/>
            <a:ext cx="3783367" cy="1133123"/>
            <a:chOff x="2653665" y="2744641"/>
            <a:chExt cx="3783367" cy="1133123"/>
          </a:xfrm>
        </p:grpSpPr>
        <p:sp>
          <p:nvSpPr>
            <p:cNvPr id="130" name="矩形 129"/>
            <p:cNvSpPr/>
            <p:nvPr/>
          </p:nvSpPr>
          <p:spPr>
            <a:xfrm>
              <a:off x="2653665" y="2824171"/>
              <a:ext cx="981359" cy="101566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ㄚ</a:t>
              </a:r>
              <a:endParaRPr lang="zh-TW" alt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40" name="矩形 139"/>
            <p:cNvSpPr/>
            <p:nvPr/>
          </p:nvSpPr>
          <p:spPr>
            <a:xfrm>
              <a:off x="5753832" y="2744641"/>
              <a:ext cx="68320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6000" b="1" cap="all" spc="0" dirty="0" smtClean="0">
                  <a:ln w="9000" cmpd="sng">
                    <a:noFill/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/>
                </a:rPr>
                <a:t>=</a:t>
              </a:r>
              <a:endParaRPr lang="zh-TW" altLang="en-US" sz="6000" b="1" cap="all" spc="0" dirty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41" name="矩形 140"/>
            <p:cNvSpPr/>
            <p:nvPr/>
          </p:nvSpPr>
          <p:spPr>
            <a:xfrm rot="5400000">
              <a:off x="3860308" y="2826115"/>
              <a:ext cx="68320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6000" b="1" cap="all" spc="0" dirty="0" smtClean="0">
                  <a:ln w="9000" cmpd="sng">
                    <a:noFill/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/>
                </a:rPr>
                <a:t>+</a:t>
              </a:r>
              <a:endParaRPr lang="zh-TW" altLang="en-US" sz="6000" b="1" cap="all" spc="0" dirty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4546074" y="2862101"/>
              <a:ext cx="1047082" cy="101566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60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ng</a:t>
              </a:r>
              <a:endParaRPr lang="zh-TW" alt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2653664" y="3963589"/>
            <a:ext cx="3783368" cy="1032237"/>
            <a:chOff x="2653664" y="3963589"/>
            <a:chExt cx="3783368" cy="1032237"/>
          </a:xfrm>
        </p:grpSpPr>
        <p:sp>
          <p:nvSpPr>
            <p:cNvPr id="131" name="矩形 130"/>
            <p:cNvSpPr/>
            <p:nvPr/>
          </p:nvSpPr>
          <p:spPr>
            <a:xfrm>
              <a:off x="2653664" y="3963589"/>
              <a:ext cx="981359" cy="101566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ㄜ</a:t>
              </a:r>
              <a:endParaRPr lang="zh-TW" alt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42" name="矩形 141"/>
            <p:cNvSpPr/>
            <p:nvPr/>
          </p:nvSpPr>
          <p:spPr>
            <a:xfrm>
              <a:off x="5753832" y="3964149"/>
              <a:ext cx="68320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6000" b="1" cap="all" spc="0" dirty="0" smtClean="0">
                  <a:ln w="9000" cmpd="sng">
                    <a:noFill/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/>
                </a:rPr>
                <a:t>=</a:t>
              </a:r>
              <a:endParaRPr lang="zh-TW" altLang="en-US" sz="6000" b="1" cap="all" spc="0" dirty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43" name="矩形 142"/>
            <p:cNvSpPr/>
            <p:nvPr/>
          </p:nvSpPr>
          <p:spPr>
            <a:xfrm rot="5400000">
              <a:off x="3860308" y="4045623"/>
              <a:ext cx="68320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6000" b="1" cap="all" spc="0" dirty="0" smtClean="0">
                  <a:ln w="9000" cmpd="sng">
                    <a:noFill/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/>
                </a:rPr>
                <a:t>+</a:t>
              </a:r>
              <a:endParaRPr lang="zh-TW" altLang="en-US" sz="6000" b="1" cap="all" spc="0" dirty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17" name="矩形 116"/>
            <p:cNvSpPr/>
            <p:nvPr/>
          </p:nvSpPr>
          <p:spPr>
            <a:xfrm>
              <a:off x="4546074" y="3980163"/>
              <a:ext cx="1047082" cy="101566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60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ng</a:t>
              </a:r>
              <a:endParaRPr lang="zh-TW" alt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483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6" grpId="0" animBg="1"/>
      <p:bldP spid="146" grpId="0" animBg="1"/>
      <p:bldP spid="1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48103" y="664190"/>
            <a:ext cx="2945349" cy="3067334"/>
            <a:chOff x="3498219" y="1166343"/>
            <a:chExt cx="3672408" cy="3972794"/>
          </a:xfrm>
        </p:grpSpPr>
        <p:pic>
          <p:nvPicPr>
            <p:cNvPr id="9" name="图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17"/>
            <a:stretch/>
          </p:blipFill>
          <p:spPr>
            <a:xfrm>
              <a:off x="3577921" y="1166343"/>
              <a:ext cx="3562624" cy="397279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498219" y="2471560"/>
              <a:ext cx="3672408" cy="1554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accent4">
                      <a:lumMod val="75000"/>
                    </a:schemeClr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華康標楷W5注音" panose="03000500000000000000" pitchFamily="66" charset="-120"/>
                  <a:ea typeface="華康標楷W5注音" panose="03000500000000000000" pitchFamily="66" charset="-120"/>
                </a:rPr>
                <a:t>山上的</a:t>
              </a:r>
              <a:endParaRPr kumimoji="0" lang="en-US" altLang="zh-TW" sz="28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華康標楷W5注音" panose="03000500000000000000" pitchFamily="66" charset="-120"/>
                <a:ea typeface="華康標楷W5注音" panose="03000500000000000000" pitchFamily="66" charset="-12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accent4">
                      <a:lumMod val="75000"/>
                    </a:schemeClr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華康標楷W5注音" panose="03000500000000000000" pitchFamily="66" charset="-120"/>
                  <a:ea typeface="華康標楷W5注音" panose="03000500000000000000" pitchFamily="66" charset="-120"/>
                </a:rPr>
                <a:t>靜靜</a:t>
              </a:r>
              <a:r>
                <a:rPr kumimoji="0" lang="zh-TW" altLang="en-US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accent4">
                      <a:lumMod val="75000"/>
                    </a:schemeClr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華康標楷W5注音" panose="03000500000000000000" pitchFamily="66" charset="-120"/>
                  <a:ea typeface="華康標楷W5注音" panose="03000500000000000000" pitchFamily="66" charset="-120"/>
                </a:rPr>
                <a:t>國</a:t>
              </a:r>
              <a:endParaRPr kumimoji="0" lang="zh-CN" altLang="en-US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華康標楷W5注音" panose="03000500000000000000" pitchFamily="66" charset="-120"/>
                <a:ea typeface="華康標楷W5注音" panose="03000500000000000000" pitchFamily="66" charset="-120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2863766" y="0"/>
            <a:ext cx="4110820" cy="6841845"/>
            <a:chOff x="2863766" y="0"/>
            <a:chExt cx="4110820" cy="6841845"/>
          </a:xfrm>
        </p:grpSpPr>
        <p:sp>
          <p:nvSpPr>
            <p:cNvPr id="12" name="Oval 65"/>
            <p:cNvSpPr>
              <a:spLocks noChangeArrowheads="1"/>
            </p:cNvSpPr>
            <p:nvPr/>
          </p:nvSpPr>
          <p:spPr bwMode="auto">
            <a:xfrm rot="10800000" flipV="1">
              <a:off x="3977161" y="4403788"/>
              <a:ext cx="2301628" cy="250967"/>
            </a:xfrm>
            <a:prstGeom prst="ellipse">
              <a:avLst/>
            </a:prstGeom>
            <a:gradFill rotWithShape="1">
              <a:gsLst>
                <a:gs pos="0">
                  <a:sysClr val="window" lastClr="FFFFFF">
                    <a:lumMod val="50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/>
              </a:endParaRPr>
            </a:p>
          </p:txBody>
        </p:sp>
        <p:grpSp>
          <p:nvGrpSpPr>
            <p:cNvPr id="30" name="群組 29"/>
            <p:cNvGrpSpPr/>
            <p:nvPr/>
          </p:nvGrpSpPr>
          <p:grpSpPr>
            <a:xfrm>
              <a:off x="3622294" y="0"/>
              <a:ext cx="2998608" cy="2381424"/>
              <a:chOff x="2901325" y="76529"/>
              <a:chExt cx="2998608" cy="2381424"/>
            </a:xfrm>
          </p:grpSpPr>
          <p:sp>
            <p:nvSpPr>
              <p:cNvPr id="13" name="Oval 65"/>
              <p:cNvSpPr>
                <a:spLocks noChangeArrowheads="1"/>
              </p:cNvSpPr>
              <p:nvPr/>
            </p:nvSpPr>
            <p:spPr bwMode="auto">
              <a:xfrm rot="10800000" flipV="1">
                <a:off x="3308586" y="2206986"/>
                <a:ext cx="2301628" cy="250967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>
                      <a:lumMod val="50000"/>
                    </a:sysClr>
                  </a:gs>
                  <a:gs pos="100000">
                    <a:srgbClr val="EEECE1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/>
                </a:endParaRPr>
              </a:p>
            </p:txBody>
          </p:sp>
          <p:pic>
            <p:nvPicPr>
              <p:cNvPr id="16" name="图片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1325" y="76529"/>
                <a:ext cx="2688702" cy="2244197"/>
              </a:xfrm>
              <a:prstGeom prst="rect">
                <a:avLst/>
              </a:prstGeom>
            </p:spPr>
          </p:pic>
          <p:sp>
            <p:nvSpPr>
              <p:cNvPr id="17" name="Oval 65"/>
              <p:cNvSpPr>
                <a:spLocks noChangeArrowheads="1"/>
              </p:cNvSpPr>
              <p:nvPr/>
            </p:nvSpPr>
            <p:spPr bwMode="auto">
              <a:xfrm rot="10800000" flipV="1">
                <a:off x="4143289" y="2298001"/>
                <a:ext cx="632224" cy="68937"/>
              </a:xfrm>
              <a:prstGeom prst="ellipse">
                <a:avLst/>
              </a:prstGeom>
              <a:gradFill rotWithShape="1">
                <a:gsLst>
                  <a:gs pos="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EEECE1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/>
                </a:endParaRPr>
              </a:p>
            </p:txBody>
          </p:sp>
          <p:sp>
            <p:nvSpPr>
              <p:cNvPr id="27" name="TextBox 30"/>
              <p:cNvSpPr txBox="1"/>
              <p:nvPr/>
            </p:nvSpPr>
            <p:spPr>
              <a:xfrm rot="21054163">
                <a:off x="3235229" y="539374"/>
                <a:ext cx="26647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華康標楷W5注音" panose="03000500000000000000" pitchFamily="66" charset="-120"/>
                    <a:ea typeface="華康標楷W5注音" panose="03000500000000000000" pitchFamily="66" charset="-120"/>
                    <a:cs typeface="Arial" pitchFamily="34" charset="0"/>
                  </a:rPr>
                  <a:t>親親村</a:t>
                </a:r>
                <a:endPara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華康標楷W5注音" panose="03000500000000000000" pitchFamily="66" charset="-120"/>
                  <a:ea typeface="華康標楷W5注音" panose="03000500000000000000" pitchFamily="66" charset="-120"/>
                  <a:cs typeface="Arial" pitchFamily="34" charset="0"/>
                </a:endParaRPr>
              </a:p>
            </p:txBody>
          </p:sp>
        </p:grpSp>
        <p:grpSp>
          <p:nvGrpSpPr>
            <p:cNvPr id="31" name="群組 30"/>
            <p:cNvGrpSpPr/>
            <p:nvPr/>
          </p:nvGrpSpPr>
          <p:grpSpPr>
            <a:xfrm>
              <a:off x="4138016" y="2358318"/>
              <a:ext cx="2832747" cy="2166372"/>
              <a:chOff x="3417047" y="2434847"/>
              <a:chExt cx="2832747" cy="2166372"/>
            </a:xfrm>
          </p:grpSpPr>
          <p:pic>
            <p:nvPicPr>
              <p:cNvPr id="15" name="图片 2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7047" y="2434847"/>
                <a:ext cx="2477168" cy="2122889"/>
              </a:xfrm>
              <a:prstGeom prst="rect">
                <a:avLst/>
              </a:prstGeom>
            </p:spPr>
          </p:pic>
          <p:sp>
            <p:nvSpPr>
              <p:cNvPr id="18" name="Oval 65"/>
              <p:cNvSpPr>
                <a:spLocks noChangeArrowheads="1"/>
              </p:cNvSpPr>
              <p:nvPr/>
            </p:nvSpPr>
            <p:spPr bwMode="auto">
              <a:xfrm rot="10800000" flipV="1">
                <a:off x="4011305" y="4532282"/>
                <a:ext cx="632224" cy="68937"/>
              </a:xfrm>
              <a:prstGeom prst="ellipse">
                <a:avLst/>
              </a:prstGeom>
              <a:gradFill rotWithShape="1">
                <a:gsLst>
                  <a:gs pos="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EEECE1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/>
                </a:endParaRPr>
              </a:p>
            </p:txBody>
          </p:sp>
          <p:sp>
            <p:nvSpPr>
              <p:cNvPr id="28" name="TextBox 30"/>
              <p:cNvSpPr txBox="1"/>
              <p:nvPr/>
            </p:nvSpPr>
            <p:spPr>
              <a:xfrm rot="372693">
                <a:off x="3585090" y="2814622"/>
                <a:ext cx="26647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華康標楷W5注音" panose="03000500000000000000" pitchFamily="66" charset="-120"/>
                    <a:ea typeface="華康標楷W5注音" panose="03000500000000000000" pitchFamily="66" charset="-120"/>
                    <a:cs typeface="Arial" pitchFamily="34" charset="0"/>
                  </a:rPr>
                  <a:t>彈牙村</a:t>
                </a:r>
                <a:endPara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華康標楷W5注音" panose="03000500000000000000" pitchFamily="66" charset="-120"/>
                  <a:ea typeface="華康標楷W5注音" panose="03000500000000000000" pitchFamily="66" charset="-120"/>
                  <a:cs typeface="Arial" pitchFamily="34" charset="0"/>
                </a:endParaRPr>
              </a:p>
            </p:txBody>
          </p:sp>
        </p:grpSp>
        <p:grpSp>
          <p:nvGrpSpPr>
            <p:cNvPr id="32" name="群組 31"/>
            <p:cNvGrpSpPr/>
            <p:nvPr/>
          </p:nvGrpSpPr>
          <p:grpSpPr>
            <a:xfrm>
              <a:off x="3977161" y="4637952"/>
              <a:ext cx="2997425" cy="2203893"/>
              <a:chOff x="3256192" y="4714481"/>
              <a:chExt cx="2997425" cy="2203893"/>
            </a:xfrm>
          </p:grpSpPr>
          <p:sp>
            <p:nvSpPr>
              <p:cNvPr id="11" name="Oval 65"/>
              <p:cNvSpPr>
                <a:spLocks noChangeArrowheads="1"/>
              </p:cNvSpPr>
              <p:nvPr/>
            </p:nvSpPr>
            <p:spPr bwMode="auto">
              <a:xfrm rot="10800000" flipV="1">
                <a:off x="3561011" y="6667407"/>
                <a:ext cx="2301628" cy="250967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>
                      <a:lumMod val="50000"/>
                    </a:sysClr>
                  </a:gs>
                  <a:gs pos="100000">
                    <a:srgbClr val="EEECE1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/>
                </a:endParaRPr>
              </a:p>
            </p:txBody>
          </p:sp>
          <p:pic>
            <p:nvPicPr>
              <p:cNvPr id="14" name="图片 2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6192" y="4714481"/>
                <a:ext cx="2466035" cy="2078409"/>
              </a:xfrm>
              <a:prstGeom prst="rect">
                <a:avLst/>
              </a:prstGeom>
            </p:spPr>
          </p:pic>
          <p:sp>
            <p:nvSpPr>
              <p:cNvPr id="19" name="Oval 65"/>
              <p:cNvSpPr>
                <a:spLocks noChangeArrowheads="1"/>
              </p:cNvSpPr>
              <p:nvPr/>
            </p:nvSpPr>
            <p:spPr bwMode="auto">
              <a:xfrm rot="10800000" flipV="1">
                <a:off x="4341250" y="6758421"/>
                <a:ext cx="632224" cy="68937"/>
              </a:xfrm>
              <a:prstGeom prst="ellipse">
                <a:avLst/>
              </a:prstGeom>
              <a:gradFill rotWithShape="1">
                <a:gsLst>
                  <a:gs pos="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EEECE1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/>
                </a:endParaRPr>
              </a:p>
            </p:txBody>
          </p:sp>
          <p:sp>
            <p:nvSpPr>
              <p:cNvPr id="29" name="TextBox 30"/>
              <p:cNvSpPr txBox="1"/>
              <p:nvPr/>
            </p:nvSpPr>
            <p:spPr>
              <a:xfrm rot="21212344">
                <a:off x="3588913" y="5100901"/>
                <a:ext cx="26647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華康標楷W5注音" panose="03000500000000000000" pitchFamily="66" charset="-120"/>
                    <a:ea typeface="華康標楷W5注音" panose="03000500000000000000" pitchFamily="66" charset="-120"/>
                    <a:cs typeface="Arial" pitchFamily="34" charset="0"/>
                  </a:rPr>
                  <a:t>咳嗽村</a:t>
                </a:r>
                <a:endPara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華康標楷W5注音" panose="03000500000000000000" pitchFamily="66" charset="-120"/>
                  <a:ea typeface="華康標楷W5注音" panose="03000500000000000000" pitchFamily="66" charset="-120"/>
                  <a:cs typeface="Arial" pitchFamily="34" charset="0"/>
                </a:endParaRPr>
              </a:p>
            </p:txBody>
          </p:sp>
        </p:grpSp>
        <p:pic>
          <p:nvPicPr>
            <p:cNvPr id="50" name="圖片 49" descr="C:\Users\ming\AppData\Local\Microsoft\Windows\INetCache\IE\Z2IOCN79\red-lips-of-woman[1].jpg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63766" y="786010"/>
              <a:ext cx="1008112" cy="7640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2" name="Picture 2" descr="D:\ming\106上備課\國語\寫字\注音筆順圖檔\彈牙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47682" y="2563630"/>
              <a:ext cx="936104" cy="10034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5" name="圖片 54" descr="C:\Users\ming\AppData\Local\Microsoft\Windows\INetCache\IE\BHIQ0UXU\2969049703153327956[1].jpg"/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86549" y="5018715"/>
              <a:ext cx="1151467" cy="13168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6" name="矩形 55"/>
          <p:cNvSpPr/>
          <p:nvPr/>
        </p:nvSpPr>
        <p:spPr>
          <a:xfrm>
            <a:off x="9381342" y="280328"/>
            <a:ext cx="1116000" cy="1198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ㄇ</a:t>
            </a:r>
            <a:endParaRPr lang="zh-TW" alt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819940" y="280328"/>
            <a:ext cx="1116000" cy="1198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ㄅ</a:t>
            </a:r>
            <a:endParaRPr lang="zh-TW" alt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0662043" y="280328"/>
            <a:ext cx="1116000" cy="1198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ㄈ</a:t>
            </a:r>
            <a:endParaRPr lang="zh-TW" alt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100641" y="280328"/>
            <a:ext cx="1116000" cy="1198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ㄆ</a:t>
            </a:r>
            <a:endParaRPr lang="zh-TW" alt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785377" y="2546105"/>
            <a:ext cx="111601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ㄉ</a:t>
            </a:r>
            <a:endParaRPr lang="zh-TW" alt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8107583" y="2543324"/>
            <a:ext cx="111601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ㄊ</a:t>
            </a:r>
            <a:endParaRPr lang="zh-TW" alt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9381331" y="2535021"/>
            <a:ext cx="111601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ㄋ</a:t>
            </a:r>
            <a:endParaRPr lang="zh-TW" alt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0655079" y="2531195"/>
            <a:ext cx="111601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ㄌ</a:t>
            </a:r>
            <a:endParaRPr lang="zh-TW" alt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797033" y="4813411"/>
            <a:ext cx="111601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ㄍ</a:t>
            </a:r>
            <a:endParaRPr lang="zh-TW" alt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8100630" y="4818148"/>
            <a:ext cx="111601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ㄎ</a:t>
            </a:r>
            <a:endParaRPr lang="zh-TW" alt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9381330" y="4813410"/>
            <a:ext cx="111601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ㄏ</a:t>
            </a:r>
            <a:endParaRPr lang="zh-TW" alt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824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68001" y="664190"/>
            <a:ext cx="2945349" cy="3067334"/>
            <a:chOff x="3523029" y="1166343"/>
            <a:chExt cx="3672408" cy="3972794"/>
          </a:xfrm>
        </p:grpSpPr>
        <p:pic>
          <p:nvPicPr>
            <p:cNvPr id="9" name="图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17"/>
            <a:stretch/>
          </p:blipFill>
          <p:spPr>
            <a:xfrm>
              <a:off x="3577921" y="1166343"/>
              <a:ext cx="3562624" cy="397279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523029" y="2467556"/>
              <a:ext cx="3672408" cy="1554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華康標楷W5注音" panose="03000500000000000000" pitchFamily="66" charset="-120"/>
                  <a:ea typeface="華康標楷W5注音" panose="03000500000000000000" pitchFamily="66" charset="-120"/>
                </a:rPr>
                <a:t>山上的</a:t>
              </a:r>
              <a:endParaRPr kumimoji="0" lang="en-US" altLang="zh-TW" sz="28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華康標楷W5注音" panose="03000500000000000000" pitchFamily="66" charset="-120"/>
                <a:ea typeface="華康標楷W5注音" panose="03000500000000000000" pitchFamily="66" charset="-12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華康標楷W5注音" panose="03000500000000000000" pitchFamily="66" charset="-120"/>
                  <a:ea typeface="華康標楷W5注音" panose="03000500000000000000" pitchFamily="66" charset="-120"/>
                </a:rPr>
                <a:t>咬</a:t>
              </a:r>
              <a:r>
                <a:rPr kumimoji="0" lang="zh-TW" altLang="en-US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華康標楷W5注音" panose="03000500000000000000" pitchFamily="66" charset="-120"/>
                  <a:ea typeface="華康標楷W5注音" panose="03000500000000000000" pitchFamily="66" charset="-120"/>
                </a:rPr>
                <a:t>咬國</a:t>
              </a:r>
              <a:endParaRPr kumimoji="0" lang="zh-CN" altLang="en-US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華康標楷W5注音" panose="03000500000000000000" pitchFamily="66" charset="-120"/>
                <a:ea typeface="華康標楷W5注音" panose="03000500000000000000" pitchFamily="66" charset="-120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3230239" y="138545"/>
            <a:ext cx="3404501" cy="6841845"/>
            <a:chOff x="3203180" y="0"/>
            <a:chExt cx="3404501" cy="6841845"/>
          </a:xfrm>
        </p:grpSpPr>
        <p:sp>
          <p:nvSpPr>
            <p:cNvPr id="12" name="Oval 65"/>
            <p:cNvSpPr>
              <a:spLocks noChangeArrowheads="1"/>
            </p:cNvSpPr>
            <p:nvPr/>
          </p:nvSpPr>
          <p:spPr bwMode="auto">
            <a:xfrm rot="10800000" flipV="1">
              <a:off x="3558047" y="4403788"/>
              <a:ext cx="2301628" cy="250967"/>
            </a:xfrm>
            <a:prstGeom prst="ellipse">
              <a:avLst/>
            </a:prstGeom>
            <a:gradFill rotWithShape="1">
              <a:gsLst>
                <a:gs pos="0">
                  <a:sysClr val="window" lastClr="FFFFFF">
                    <a:lumMod val="50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/>
              </a:endParaRPr>
            </a:p>
          </p:txBody>
        </p:sp>
        <p:grpSp>
          <p:nvGrpSpPr>
            <p:cNvPr id="30" name="群組 29"/>
            <p:cNvGrpSpPr/>
            <p:nvPr/>
          </p:nvGrpSpPr>
          <p:grpSpPr>
            <a:xfrm>
              <a:off x="3203180" y="0"/>
              <a:ext cx="2998608" cy="2381424"/>
              <a:chOff x="2901325" y="76529"/>
              <a:chExt cx="2998608" cy="2381424"/>
            </a:xfrm>
          </p:grpSpPr>
          <p:sp>
            <p:nvSpPr>
              <p:cNvPr id="13" name="Oval 65"/>
              <p:cNvSpPr>
                <a:spLocks noChangeArrowheads="1"/>
              </p:cNvSpPr>
              <p:nvPr/>
            </p:nvSpPr>
            <p:spPr bwMode="auto">
              <a:xfrm rot="10800000" flipV="1">
                <a:off x="3308586" y="2206986"/>
                <a:ext cx="2301628" cy="250967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>
                      <a:lumMod val="50000"/>
                    </a:sysClr>
                  </a:gs>
                  <a:gs pos="100000">
                    <a:srgbClr val="EEECE1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/>
                </a:endParaRPr>
              </a:p>
            </p:txBody>
          </p:sp>
          <p:pic>
            <p:nvPicPr>
              <p:cNvPr id="16" name="图片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1325" y="76529"/>
                <a:ext cx="2688702" cy="2244197"/>
              </a:xfrm>
              <a:prstGeom prst="rect">
                <a:avLst/>
              </a:prstGeom>
            </p:spPr>
          </p:pic>
          <p:sp>
            <p:nvSpPr>
              <p:cNvPr id="17" name="Oval 65"/>
              <p:cNvSpPr>
                <a:spLocks noChangeArrowheads="1"/>
              </p:cNvSpPr>
              <p:nvPr/>
            </p:nvSpPr>
            <p:spPr bwMode="auto">
              <a:xfrm rot="10800000" flipV="1">
                <a:off x="4143289" y="2298001"/>
                <a:ext cx="632224" cy="68937"/>
              </a:xfrm>
              <a:prstGeom prst="ellipse">
                <a:avLst/>
              </a:prstGeom>
              <a:gradFill rotWithShape="1">
                <a:gsLst>
                  <a:gs pos="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EEECE1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/>
                </a:endParaRPr>
              </a:p>
            </p:txBody>
          </p:sp>
          <p:sp>
            <p:nvSpPr>
              <p:cNvPr id="27" name="TextBox 30"/>
              <p:cNvSpPr txBox="1"/>
              <p:nvPr/>
            </p:nvSpPr>
            <p:spPr>
              <a:xfrm rot="21054163">
                <a:off x="3235229" y="539374"/>
                <a:ext cx="26647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華康標楷W5注音" panose="03000500000000000000" pitchFamily="66" charset="-120"/>
                    <a:ea typeface="華康標楷W5注音" panose="03000500000000000000" pitchFamily="66" charset="-120"/>
                    <a:cs typeface="Arial" pitchFamily="34" charset="0"/>
                  </a:rPr>
                  <a:t>咬牙村</a:t>
                </a:r>
                <a:endPara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華康標楷W5注音" panose="03000500000000000000" pitchFamily="66" charset="-120"/>
                  <a:ea typeface="華康標楷W5注音" panose="03000500000000000000" pitchFamily="66" charset="-120"/>
                  <a:cs typeface="Arial" pitchFamily="34" charset="0"/>
                </a:endParaRPr>
              </a:p>
            </p:txBody>
          </p:sp>
        </p:grpSp>
        <p:grpSp>
          <p:nvGrpSpPr>
            <p:cNvPr id="31" name="群組 30"/>
            <p:cNvGrpSpPr/>
            <p:nvPr/>
          </p:nvGrpSpPr>
          <p:grpSpPr>
            <a:xfrm>
              <a:off x="3718902" y="2358318"/>
              <a:ext cx="2888779" cy="2166372"/>
              <a:chOff x="3417047" y="2434847"/>
              <a:chExt cx="2888779" cy="2166372"/>
            </a:xfrm>
          </p:grpSpPr>
          <p:pic>
            <p:nvPicPr>
              <p:cNvPr id="15" name="图片 2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7047" y="2434847"/>
                <a:ext cx="2477168" cy="2122889"/>
              </a:xfrm>
              <a:prstGeom prst="rect">
                <a:avLst/>
              </a:prstGeom>
            </p:spPr>
          </p:pic>
          <p:sp>
            <p:nvSpPr>
              <p:cNvPr id="18" name="Oval 65"/>
              <p:cNvSpPr>
                <a:spLocks noChangeArrowheads="1"/>
              </p:cNvSpPr>
              <p:nvPr/>
            </p:nvSpPr>
            <p:spPr bwMode="auto">
              <a:xfrm rot="10800000" flipV="1">
                <a:off x="4011305" y="4532282"/>
                <a:ext cx="632224" cy="68937"/>
              </a:xfrm>
              <a:prstGeom prst="ellipse">
                <a:avLst/>
              </a:prstGeom>
              <a:gradFill rotWithShape="1">
                <a:gsLst>
                  <a:gs pos="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EEECE1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/>
                </a:endParaRPr>
              </a:p>
            </p:txBody>
          </p:sp>
          <p:sp>
            <p:nvSpPr>
              <p:cNvPr id="28" name="TextBox 30"/>
              <p:cNvSpPr txBox="1"/>
              <p:nvPr/>
            </p:nvSpPr>
            <p:spPr>
              <a:xfrm rot="372693">
                <a:off x="3641122" y="2827689"/>
                <a:ext cx="26647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文鼎標楷注音破音一" panose="03000600000000000000" pitchFamily="66" charset="-120"/>
                    <a:ea typeface="文鼎標楷注音破音一" panose="03000600000000000000" pitchFamily="66" charset="-120"/>
                    <a:cs typeface="Arial" pitchFamily="34" charset="0"/>
                  </a:rPr>
                  <a:t>翹</a:t>
                </a:r>
                <a:r>
                  <a:rPr kumimoji="0" lang="zh-TW" altLang="en-US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華康標楷W5注音" panose="03000500000000000000" pitchFamily="66" charset="-120"/>
                    <a:ea typeface="華康標楷W5注音" panose="03000500000000000000" pitchFamily="66" charset="-120"/>
                    <a:cs typeface="Arial" pitchFamily="34" charset="0"/>
                  </a:rPr>
                  <a:t>舌村</a:t>
                </a:r>
                <a:endPara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華康標楷W5注音" panose="03000500000000000000" pitchFamily="66" charset="-120"/>
                  <a:ea typeface="華康標楷W5注音" panose="03000500000000000000" pitchFamily="66" charset="-120"/>
                  <a:cs typeface="Arial" pitchFamily="34" charset="0"/>
                </a:endParaRPr>
              </a:p>
            </p:txBody>
          </p:sp>
        </p:grpSp>
        <p:grpSp>
          <p:nvGrpSpPr>
            <p:cNvPr id="32" name="群組 31"/>
            <p:cNvGrpSpPr/>
            <p:nvPr/>
          </p:nvGrpSpPr>
          <p:grpSpPr>
            <a:xfrm>
              <a:off x="3558047" y="4637952"/>
              <a:ext cx="2997425" cy="2203893"/>
              <a:chOff x="3256192" y="4714481"/>
              <a:chExt cx="2997425" cy="2203893"/>
            </a:xfrm>
          </p:grpSpPr>
          <p:sp>
            <p:nvSpPr>
              <p:cNvPr id="11" name="Oval 65"/>
              <p:cNvSpPr>
                <a:spLocks noChangeArrowheads="1"/>
              </p:cNvSpPr>
              <p:nvPr/>
            </p:nvSpPr>
            <p:spPr bwMode="auto">
              <a:xfrm rot="10800000" flipV="1">
                <a:off x="3561011" y="6667407"/>
                <a:ext cx="2301628" cy="250967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>
                      <a:lumMod val="50000"/>
                    </a:sysClr>
                  </a:gs>
                  <a:gs pos="100000">
                    <a:srgbClr val="EEECE1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/>
                </a:endParaRPr>
              </a:p>
            </p:txBody>
          </p:sp>
          <p:pic>
            <p:nvPicPr>
              <p:cNvPr id="14" name="图片 2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6192" y="4714481"/>
                <a:ext cx="2466035" cy="2078409"/>
              </a:xfrm>
              <a:prstGeom prst="rect">
                <a:avLst/>
              </a:prstGeom>
            </p:spPr>
          </p:pic>
          <p:sp>
            <p:nvSpPr>
              <p:cNvPr id="19" name="Oval 65"/>
              <p:cNvSpPr>
                <a:spLocks noChangeArrowheads="1"/>
              </p:cNvSpPr>
              <p:nvPr/>
            </p:nvSpPr>
            <p:spPr bwMode="auto">
              <a:xfrm rot="10800000" flipV="1">
                <a:off x="4341250" y="6758421"/>
                <a:ext cx="632224" cy="68937"/>
              </a:xfrm>
              <a:prstGeom prst="ellipse">
                <a:avLst/>
              </a:prstGeom>
              <a:gradFill rotWithShape="1">
                <a:gsLst>
                  <a:gs pos="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EEECE1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/>
                </a:endParaRPr>
              </a:p>
            </p:txBody>
          </p:sp>
          <p:sp>
            <p:nvSpPr>
              <p:cNvPr id="29" name="TextBox 30"/>
              <p:cNvSpPr txBox="1"/>
              <p:nvPr/>
            </p:nvSpPr>
            <p:spPr>
              <a:xfrm rot="21212344">
                <a:off x="3588913" y="5100901"/>
                <a:ext cx="26647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華康標楷W5注音" panose="03000500000000000000" pitchFamily="66" charset="-120"/>
                    <a:ea typeface="華康標楷W5注音" panose="03000500000000000000" pitchFamily="66" charset="-120"/>
                    <a:cs typeface="Arial" pitchFamily="34" charset="0"/>
                  </a:rPr>
                  <a:t>麻麻村</a:t>
                </a:r>
                <a:endPara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華康標楷W5注音" panose="03000500000000000000" pitchFamily="66" charset="-120"/>
                  <a:ea typeface="華康標楷W5注音" panose="03000500000000000000" pitchFamily="66" charset="-120"/>
                  <a:cs typeface="Arial" pitchFamily="34" charset="0"/>
                </a:endParaRPr>
              </a:p>
            </p:txBody>
          </p:sp>
        </p:grpSp>
      </p:grpSp>
      <p:sp>
        <p:nvSpPr>
          <p:cNvPr id="39" name="矩形 38"/>
          <p:cNvSpPr/>
          <p:nvPr/>
        </p:nvSpPr>
        <p:spPr>
          <a:xfrm>
            <a:off x="6488454" y="322662"/>
            <a:ext cx="111601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ㄐ</a:t>
            </a:r>
            <a:endParaRPr lang="zh-TW" alt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704484" y="300725"/>
            <a:ext cx="111601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ㄑ</a:t>
            </a:r>
            <a:endParaRPr lang="zh-TW" alt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881284" y="300725"/>
            <a:ext cx="111601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ㄒ</a:t>
            </a:r>
            <a:endParaRPr lang="zh-TW" alt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503248" y="2608897"/>
            <a:ext cx="111601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ㄓ</a:t>
            </a:r>
            <a:endParaRPr lang="zh-TW" alt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905724" y="2608896"/>
            <a:ext cx="111601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ㄕ</a:t>
            </a:r>
            <a:endParaRPr lang="zh-TW" alt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704486" y="2608897"/>
            <a:ext cx="111601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ㄔ</a:t>
            </a:r>
            <a:endParaRPr lang="zh-TW" alt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0111432" y="2608896"/>
            <a:ext cx="111601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ㄖ</a:t>
            </a:r>
            <a:endParaRPr lang="zh-TW" alt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493130" y="4918709"/>
            <a:ext cx="111601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ㄗ</a:t>
            </a:r>
            <a:endParaRPr lang="zh-TW" alt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704485" y="4917067"/>
            <a:ext cx="111601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ㄘ</a:t>
            </a:r>
            <a:endParaRPr lang="zh-TW" alt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937385" y="4917067"/>
            <a:ext cx="111601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ㄙ</a:t>
            </a:r>
            <a:endParaRPr lang="zh-TW" alt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507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群組 63"/>
          <p:cNvGrpSpPr/>
          <p:nvPr/>
        </p:nvGrpSpPr>
        <p:grpSpPr>
          <a:xfrm>
            <a:off x="1203050" y="0"/>
            <a:ext cx="10877817" cy="3174797"/>
            <a:chOff x="1203050" y="0"/>
            <a:chExt cx="10877817" cy="3174797"/>
          </a:xfrm>
        </p:grpSpPr>
        <p:grpSp>
          <p:nvGrpSpPr>
            <p:cNvPr id="2" name="群組 1"/>
            <p:cNvGrpSpPr/>
            <p:nvPr/>
          </p:nvGrpSpPr>
          <p:grpSpPr>
            <a:xfrm>
              <a:off x="9689700" y="91459"/>
              <a:ext cx="2391167" cy="2411519"/>
              <a:chOff x="3468137" y="1166343"/>
              <a:chExt cx="3672408" cy="3972794"/>
            </a:xfrm>
          </p:grpSpPr>
          <p:pic>
            <p:nvPicPr>
              <p:cNvPr id="3" name="图片 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417"/>
              <a:stretch/>
            </p:blipFill>
            <p:spPr>
              <a:xfrm>
                <a:off x="3577921" y="1166343"/>
                <a:ext cx="3562624" cy="3972794"/>
              </a:xfrm>
              <a:prstGeom prst="rect">
                <a:avLst/>
              </a:prstGeom>
            </p:spPr>
          </p:pic>
          <p:sp>
            <p:nvSpPr>
              <p:cNvPr id="4" name="TextBox 9"/>
              <p:cNvSpPr txBox="1"/>
              <p:nvPr/>
            </p:nvSpPr>
            <p:spPr>
              <a:xfrm>
                <a:off x="3468137" y="2875484"/>
                <a:ext cx="3672408" cy="963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4400" b="1" i="0" u="none" strike="noStrike" kern="0" cap="none" spc="0" normalizeH="0" baseline="0">
                    <a:ln w="18415" cmpd="sng">
                      <a:noFill/>
                      <a:prstDash val="solid"/>
                    </a:ln>
                    <a:solidFill>
                      <a:schemeClr val="accent5">
                        <a:lumMod val="50000"/>
                      </a:schemeClr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uLnTx/>
                    <a:uFillTx/>
                    <a:latin typeface="Agency FB" pitchFamily="34" charset="0"/>
                    <a:ea typeface="微软雅黑" pitchFamily="3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3200" b="1" i="0" u="none" strike="noStrike" kern="0" cap="none" spc="0" normalizeH="0" baseline="0" noProof="0" dirty="0" smtClean="0">
                    <a:ln w="18415" cmpd="sng">
                      <a:noFill/>
                      <a:prstDash val="solid"/>
                    </a:ln>
                    <a:solidFill>
                      <a:schemeClr val="accent4">
                        <a:lumMod val="75000"/>
                      </a:schemeClr>
                    </a:solidFill>
                    <a:effectLst>
                      <a:glow rad="228600">
                        <a:srgbClr val="9BBB59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華康標楷W5注音" panose="03000500000000000000" pitchFamily="66" charset="-120"/>
                    <a:ea typeface="華康標楷W5注音" panose="03000500000000000000" pitchFamily="66" charset="-120"/>
                  </a:rPr>
                  <a:t>靜靜</a:t>
                </a:r>
                <a:r>
                  <a:rPr kumimoji="0" lang="zh-TW" altLang="en-US" sz="3200" b="1" i="0" u="none" strike="noStrike" kern="0" cap="none" spc="0" normalizeH="0" baseline="0" noProof="0" dirty="0" smtClean="0">
                    <a:ln w="18415" cmpd="sng">
                      <a:noFill/>
                      <a:prstDash val="solid"/>
                    </a:ln>
                    <a:solidFill>
                      <a:schemeClr val="accent4">
                        <a:lumMod val="75000"/>
                      </a:schemeClr>
                    </a:solidFill>
                    <a:effectLst>
                      <a:glow rad="228600">
                        <a:srgbClr val="9BBB59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華康標楷W5注音" panose="03000500000000000000" pitchFamily="66" charset="-120"/>
                    <a:ea typeface="華康標楷W5注音" panose="03000500000000000000" pitchFamily="66" charset="-120"/>
                  </a:rPr>
                  <a:t>國</a:t>
                </a:r>
                <a:endParaRPr kumimoji="0" lang="zh-CN" altLang="en-US" sz="32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chemeClr val="accent4">
                      <a:lumMod val="75000"/>
                    </a:schemeClr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華康標楷W5注音" panose="03000500000000000000" pitchFamily="66" charset="-120"/>
                  <a:ea typeface="華康標楷W5注音" panose="03000500000000000000" pitchFamily="66" charset="-120"/>
                </a:endParaRPr>
              </a:p>
            </p:txBody>
          </p:sp>
        </p:grpSp>
        <p:grpSp>
          <p:nvGrpSpPr>
            <p:cNvPr id="5" name="群組 4"/>
            <p:cNvGrpSpPr/>
            <p:nvPr/>
          </p:nvGrpSpPr>
          <p:grpSpPr>
            <a:xfrm>
              <a:off x="1203050" y="0"/>
              <a:ext cx="2391167" cy="2411519"/>
              <a:chOff x="3483177" y="1166343"/>
              <a:chExt cx="3672408" cy="3972794"/>
            </a:xfrm>
          </p:grpSpPr>
          <p:pic>
            <p:nvPicPr>
              <p:cNvPr id="6" name="图片 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417"/>
              <a:stretch/>
            </p:blipFill>
            <p:spPr>
              <a:xfrm>
                <a:off x="3577921" y="1166343"/>
                <a:ext cx="3562624" cy="3972794"/>
              </a:xfrm>
              <a:prstGeom prst="rect">
                <a:avLst/>
              </a:prstGeom>
            </p:spPr>
          </p:pic>
          <p:sp>
            <p:nvSpPr>
              <p:cNvPr id="7" name="TextBox 9"/>
              <p:cNvSpPr txBox="1"/>
              <p:nvPr/>
            </p:nvSpPr>
            <p:spPr>
              <a:xfrm>
                <a:off x="3483177" y="2821727"/>
                <a:ext cx="3672408" cy="963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4400" b="1" i="0" u="none" strike="noStrike" kern="0" cap="none" spc="0" normalizeH="0" baseline="0">
                    <a:ln w="18415" cmpd="sng">
                      <a:noFill/>
                      <a:prstDash val="solid"/>
                    </a:ln>
                    <a:solidFill>
                      <a:schemeClr val="accent5">
                        <a:lumMod val="50000"/>
                      </a:schemeClr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uLnTx/>
                    <a:uFillTx/>
                    <a:latin typeface="Agency FB" pitchFamily="34" charset="0"/>
                    <a:ea typeface="微软雅黑" pitchFamily="3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3200" b="1" i="0" u="none" strike="noStrike" kern="0" cap="none" spc="0" normalizeH="0" baseline="0" noProof="0" dirty="0" smtClean="0">
                    <a:ln w="18415" cmpd="sng">
                      <a:noFill/>
                      <a:prstDash val="solid"/>
                    </a:ln>
                    <a:solidFill>
                      <a:schemeClr val="accent2">
                        <a:lumMod val="75000"/>
                      </a:schemeClr>
                    </a:solidFill>
                    <a:effectLst>
                      <a:glow rad="228600">
                        <a:srgbClr val="9BBB59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華康標楷W5注音" panose="03000500000000000000" pitchFamily="66" charset="-120"/>
                    <a:ea typeface="華康標楷W5注音" panose="03000500000000000000" pitchFamily="66" charset="-120"/>
                  </a:rPr>
                  <a:t>咬咬</a:t>
                </a:r>
                <a:r>
                  <a:rPr kumimoji="0" lang="zh-TW" altLang="en-US" sz="3200" b="1" i="0" u="none" strike="noStrike" kern="0" cap="none" spc="0" normalizeH="0" baseline="0" noProof="0" dirty="0" smtClean="0">
                    <a:ln w="18415" cmpd="sng">
                      <a:noFill/>
                      <a:prstDash val="solid"/>
                    </a:ln>
                    <a:solidFill>
                      <a:schemeClr val="accent2">
                        <a:lumMod val="75000"/>
                      </a:schemeClr>
                    </a:solidFill>
                    <a:effectLst>
                      <a:glow rad="228600">
                        <a:srgbClr val="9BBB59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華康標楷W5注音" panose="03000500000000000000" pitchFamily="66" charset="-120"/>
                    <a:ea typeface="華康標楷W5注音" panose="03000500000000000000" pitchFamily="66" charset="-120"/>
                  </a:rPr>
                  <a:t>國</a:t>
                </a:r>
                <a:endParaRPr kumimoji="0" lang="zh-CN" altLang="en-US" sz="32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華康標楷W5注音" panose="03000500000000000000" pitchFamily="66" charset="-120"/>
                  <a:ea typeface="華康標楷W5注音" panose="03000500000000000000" pitchFamily="66" charset="-120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8902639" y="1710914"/>
              <a:ext cx="704039" cy="707886"/>
            </a:xfrm>
            <a:prstGeom prst="rect">
              <a:avLst/>
            </a:prstGeom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FF0000"/>
                  </a:solidFill>
                </a:rPr>
                <a:t>ㄇ</a:t>
              </a:r>
              <a:endParaRPr lang="zh-TW" altLang="en-US" sz="4000" b="1" spc="50" dirty="0">
                <a:ln w="11430"/>
                <a:solidFill>
                  <a:srgbClr val="FF0000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902639" y="176833"/>
              <a:ext cx="704040" cy="707886"/>
            </a:xfrm>
            <a:prstGeom prst="rect">
              <a:avLst/>
            </a:prstGeom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FF0000"/>
                  </a:solidFill>
                </a:rPr>
                <a:t>ㄅ</a:t>
              </a:r>
              <a:endParaRPr lang="zh-TW" altLang="en-US" sz="4000" b="1" spc="50" dirty="0">
                <a:ln w="11430"/>
                <a:solidFill>
                  <a:srgbClr val="FF0000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902639" y="2466911"/>
              <a:ext cx="704039" cy="707886"/>
            </a:xfrm>
            <a:prstGeom prst="rect">
              <a:avLst/>
            </a:prstGeom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FF0000"/>
                  </a:solidFill>
                </a:rPr>
                <a:t>ㄈ</a:t>
              </a:r>
              <a:endParaRPr lang="zh-TW" altLang="en-US" sz="4000" b="1" spc="50" dirty="0">
                <a:ln w="11430"/>
                <a:solidFill>
                  <a:srgbClr val="FF0000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902639" y="969111"/>
              <a:ext cx="704039" cy="707886"/>
            </a:xfrm>
            <a:prstGeom prst="rect">
              <a:avLst/>
            </a:prstGeom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FF0000"/>
                  </a:solidFill>
                </a:rPr>
                <a:t>ㄆ</a:t>
              </a:r>
              <a:endParaRPr lang="zh-TW" altLang="en-US" sz="4000" b="1" spc="50" dirty="0">
                <a:ln w="11430"/>
                <a:solidFill>
                  <a:srgbClr val="FF0000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906670" y="176833"/>
              <a:ext cx="704039" cy="707886"/>
            </a:xfrm>
            <a:prstGeom prst="rect">
              <a:avLst/>
            </a:prstGeom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FF0000"/>
                  </a:solidFill>
                </a:rPr>
                <a:t>ㄉ</a:t>
              </a:r>
              <a:endParaRPr lang="zh-TW" altLang="en-US" sz="4000" b="1" spc="50" dirty="0">
                <a:ln w="11430"/>
                <a:solidFill>
                  <a:srgbClr val="FF0000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899310" y="969111"/>
              <a:ext cx="704039" cy="707886"/>
            </a:xfrm>
            <a:prstGeom prst="rect">
              <a:avLst/>
            </a:prstGeom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FF0000"/>
                  </a:solidFill>
                </a:rPr>
                <a:t>ㄊ</a:t>
              </a:r>
              <a:endParaRPr lang="zh-TW" altLang="en-US" sz="4000" b="1" spc="50" dirty="0">
                <a:ln w="11430"/>
                <a:solidFill>
                  <a:srgbClr val="FF0000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899309" y="1710914"/>
              <a:ext cx="704039" cy="707886"/>
            </a:xfrm>
            <a:prstGeom prst="rect">
              <a:avLst/>
            </a:prstGeom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FF0000"/>
                  </a:solidFill>
                </a:rPr>
                <a:t>ㄋ</a:t>
              </a:r>
              <a:endParaRPr lang="zh-TW" altLang="en-US" sz="4000" b="1" spc="50" dirty="0">
                <a:ln w="11430"/>
                <a:solidFill>
                  <a:srgbClr val="FF0000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899309" y="2466911"/>
              <a:ext cx="704039" cy="707886"/>
            </a:xfrm>
            <a:prstGeom prst="rect">
              <a:avLst/>
            </a:prstGeom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FF0000"/>
                  </a:solidFill>
                </a:rPr>
                <a:t>ㄌ</a:t>
              </a:r>
              <a:endParaRPr lang="zh-TW" altLang="en-US" sz="4000" b="1" spc="50" dirty="0">
                <a:ln w="11430"/>
                <a:solidFill>
                  <a:srgbClr val="FF0000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960869" y="176833"/>
              <a:ext cx="704039" cy="707886"/>
            </a:xfrm>
            <a:prstGeom prst="rect">
              <a:avLst/>
            </a:prstGeom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FF0000"/>
                  </a:solidFill>
                </a:rPr>
                <a:t>ㄍ</a:t>
              </a:r>
              <a:endParaRPr lang="zh-TW" altLang="en-US" sz="4000" b="1" spc="50" dirty="0">
                <a:ln w="11430"/>
                <a:solidFill>
                  <a:srgbClr val="FF0000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952862" y="969111"/>
              <a:ext cx="704039" cy="707886"/>
            </a:xfrm>
            <a:prstGeom prst="rect">
              <a:avLst/>
            </a:prstGeom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FF0000"/>
                  </a:solidFill>
                </a:rPr>
                <a:t>ㄎ</a:t>
              </a:r>
              <a:endParaRPr lang="zh-TW" altLang="en-US" sz="4000" b="1" spc="50" dirty="0">
                <a:ln w="11430"/>
                <a:solidFill>
                  <a:srgbClr val="FF0000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952861" y="1710914"/>
              <a:ext cx="704039" cy="707886"/>
            </a:xfrm>
            <a:prstGeom prst="rect">
              <a:avLst/>
            </a:prstGeom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FF0000"/>
                  </a:solidFill>
                </a:rPr>
                <a:t>ㄏ</a:t>
              </a:r>
              <a:endParaRPr lang="zh-TW" altLang="en-US" sz="4000" b="1" spc="50" dirty="0">
                <a:ln w="11430"/>
                <a:solidFill>
                  <a:srgbClr val="FF0000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637636" y="140951"/>
              <a:ext cx="704039" cy="707886"/>
            </a:xfrm>
            <a:prstGeom prst="rect">
              <a:avLst/>
            </a:prstGeom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FF0000"/>
                  </a:solidFill>
                </a:rPr>
                <a:t>ㄐ</a:t>
              </a:r>
              <a:endParaRPr lang="zh-TW" altLang="en-US" sz="4000" b="1" spc="50" dirty="0">
                <a:ln w="11430"/>
                <a:solidFill>
                  <a:srgbClr val="FF0000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637633" y="887159"/>
              <a:ext cx="704039" cy="707886"/>
            </a:xfrm>
            <a:prstGeom prst="rect">
              <a:avLst/>
            </a:prstGeom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FF0000"/>
                  </a:solidFill>
                </a:rPr>
                <a:t>ㄑ</a:t>
              </a:r>
              <a:endParaRPr lang="zh-TW" altLang="en-US" sz="4000" b="1" spc="50" dirty="0">
                <a:ln w="11430"/>
                <a:solidFill>
                  <a:srgbClr val="FF0000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637634" y="1643156"/>
              <a:ext cx="704039" cy="707886"/>
            </a:xfrm>
            <a:prstGeom prst="rect">
              <a:avLst/>
            </a:prstGeom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FF0000"/>
                  </a:solidFill>
                </a:rPr>
                <a:t>ㄒ</a:t>
              </a:r>
              <a:endParaRPr lang="zh-TW" altLang="en-US" sz="4000" b="1" spc="50" dirty="0">
                <a:ln w="11430"/>
                <a:solidFill>
                  <a:srgbClr val="FF0000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4641666" y="145356"/>
              <a:ext cx="704039" cy="707886"/>
            </a:xfrm>
            <a:prstGeom prst="rect">
              <a:avLst/>
            </a:prstGeom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FF0000"/>
                  </a:solidFill>
                </a:rPr>
                <a:t>ㄓ</a:t>
              </a:r>
              <a:endParaRPr lang="zh-TW" altLang="en-US" sz="4000" b="1" spc="50" dirty="0">
                <a:ln w="11430"/>
                <a:solidFill>
                  <a:srgbClr val="FF0000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652444" y="1643156"/>
              <a:ext cx="704039" cy="707886"/>
            </a:xfrm>
            <a:prstGeom prst="rect">
              <a:avLst/>
            </a:prstGeom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FF0000"/>
                  </a:solidFill>
                </a:rPr>
                <a:t>ㄕ</a:t>
              </a:r>
              <a:endParaRPr lang="zh-TW" altLang="en-US" sz="4000" b="1" spc="50" dirty="0">
                <a:ln w="11430"/>
                <a:solidFill>
                  <a:srgbClr val="FF0000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653941" y="887159"/>
              <a:ext cx="704039" cy="707886"/>
            </a:xfrm>
            <a:prstGeom prst="rect">
              <a:avLst/>
            </a:prstGeom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FF0000"/>
                  </a:solidFill>
                </a:rPr>
                <a:t>ㄔ</a:t>
              </a:r>
              <a:endParaRPr lang="zh-TW" altLang="en-US" sz="4000" b="1" spc="50" dirty="0">
                <a:ln w="11430"/>
                <a:solidFill>
                  <a:srgbClr val="FF0000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653941" y="2384959"/>
              <a:ext cx="704039" cy="707886"/>
            </a:xfrm>
            <a:prstGeom prst="rect">
              <a:avLst/>
            </a:prstGeom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FF0000"/>
                  </a:solidFill>
                </a:rPr>
                <a:t>ㄖ</a:t>
              </a:r>
              <a:endParaRPr lang="zh-TW" altLang="en-US" sz="4000" b="1" spc="50" dirty="0">
                <a:ln w="11430"/>
                <a:solidFill>
                  <a:srgbClr val="FF0000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638688" y="140951"/>
              <a:ext cx="704039" cy="707886"/>
            </a:xfrm>
            <a:prstGeom prst="rect">
              <a:avLst/>
            </a:prstGeom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FF0000"/>
                  </a:solidFill>
                </a:rPr>
                <a:t>ㄗ</a:t>
              </a:r>
              <a:endParaRPr lang="zh-TW" altLang="en-US" sz="4000" b="1" spc="50" dirty="0">
                <a:ln w="11430"/>
                <a:solidFill>
                  <a:srgbClr val="FF0000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638686" y="887159"/>
              <a:ext cx="704039" cy="707886"/>
            </a:xfrm>
            <a:prstGeom prst="rect">
              <a:avLst/>
            </a:prstGeom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FF0000"/>
                  </a:solidFill>
                </a:rPr>
                <a:t>ㄘ</a:t>
              </a:r>
              <a:endParaRPr lang="zh-TW" altLang="en-US" sz="4000" b="1" spc="50" dirty="0">
                <a:ln w="11430"/>
                <a:solidFill>
                  <a:srgbClr val="FF0000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633408" y="1655537"/>
              <a:ext cx="704039" cy="707886"/>
            </a:xfrm>
            <a:prstGeom prst="rect">
              <a:avLst/>
            </a:prstGeom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FF0000"/>
                  </a:solidFill>
                </a:rPr>
                <a:t>ㄙ</a:t>
              </a:r>
              <a:endParaRPr lang="zh-TW" altLang="en-US" sz="4000" b="1" spc="50" dirty="0">
                <a:ln w="11430"/>
                <a:solidFill>
                  <a:srgbClr val="FF0000"/>
                </a:solidFill>
              </a:endParaRPr>
            </a:p>
          </p:txBody>
        </p:sp>
      </p:grpSp>
      <p:grpSp>
        <p:nvGrpSpPr>
          <p:cNvPr id="66" name="群組 65"/>
          <p:cNvGrpSpPr/>
          <p:nvPr/>
        </p:nvGrpSpPr>
        <p:grpSpPr>
          <a:xfrm>
            <a:off x="8902639" y="4367251"/>
            <a:ext cx="2620815" cy="714016"/>
            <a:chOff x="8902639" y="4367251"/>
            <a:chExt cx="2620815" cy="714016"/>
          </a:xfrm>
        </p:grpSpPr>
        <p:sp>
          <p:nvSpPr>
            <p:cNvPr id="36" name="矩形 35"/>
            <p:cNvSpPr/>
            <p:nvPr/>
          </p:nvSpPr>
          <p:spPr>
            <a:xfrm>
              <a:off x="8902639" y="4367252"/>
              <a:ext cx="704039" cy="707886"/>
            </a:xfrm>
            <a:prstGeom prst="rect">
              <a:avLst/>
            </a:prstGeom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chemeClr val="accent3"/>
                  </a:solidFill>
                </a:rPr>
                <a:t>ㄧ</a:t>
              </a:r>
              <a:endParaRPr lang="zh-TW" altLang="en-US" sz="4000" b="1" spc="50" dirty="0">
                <a:ln w="11430"/>
                <a:solidFill>
                  <a:schemeClr val="accent3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9861027" y="4367251"/>
              <a:ext cx="704039" cy="707886"/>
            </a:xfrm>
            <a:prstGeom prst="rect">
              <a:avLst/>
            </a:prstGeom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chemeClr val="accent3"/>
                  </a:solidFill>
                </a:rPr>
                <a:t>ㄨ</a:t>
              </a:r>
              <a:endParaRPr lang="zh-TW" altLang="en-US" sz="4000" b="1" spc="50" dirty="0">
                <a:ln w="11430"/>
                <a:solidFill>
                  <a:schemeClr val="accent3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0819415" y="4373381"/>
              <a:ext cx="704039" cy="707886"/>
            </a:xfrm>
            <a:prstGeom prst="rect">
              <a:avLst/>
            </a:prstGeom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chemeClr val="accent3"/>
                  </a:solidFill>
                </a:rPr>
                <a:t>ㄩ</a:t>
              </a:r>
              <a:endParaRPr lang="zh-TW" altLang="en-US" sz="4000" b="1" spc="50" dirty="0">
                <a:ln w="11430"/>
                <a:solidFill>
                  <a:schemeClr val="accent3"/>
                </a:solidFill>
              </a:endParaRPr>
            </a:p>
          </p:txBody>
        </p:sp>
      </p:grpSp>
      <p:grpSp>
        <p:nvGrpSpPr>
          <p:cNvPr id="65" name="群組 64"/>
          <p:cNvGrpSpPr/>
          <p:nvPr/>
        </p:nvGrpSpPr>
        <p:grpSpPr>
          <a:xfrm>
            <a:off x="1160590" y="4302921"/>
            <a:ext cx="6213892" cy="2411519"/>
            <a:chOff x="1160590" y="4302921"/>
            <a:chExt cx="6213892" cy="2411519"/>
          </a:xfrm>
        </p:grpSpPr>
        <p:grpSp>
          <p:nvGrpSpPr>
            <p:cNvPr id="8" name="群組 7"/>
            <p:cNvGrpSpPr/>
            <p:nvPr/>
          </p:nvGrpSpPr>
          <p:grpSpPr>
            <a:xfrm>
              <a:off x="1160590" y="4302921"/>
              <a:ext cx="2421596" cy="2411519"/>
              <a:chOff x="3421403" y="1166343"/>
              <a:chExt cx="3719142" cy="3972794"/>
            </a:xfrm>
          </p:grpSpPr>
          <p:pic>
            <p:nvPicPr>
              <p:cNvPr id="9" name="图片 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417"/>
              <a:stretch/>
            </p:blipFill>
            <p:spPr>
              <a:xfrm>
                <a:off x="3577921" y="1166343"/>
                <a:ext cx="3562624" cy="3972794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421403" y="2711253"/>
                <a:ext cx="3672408" cy="963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4400" b="1" i="0" u="none" strike="noStrike" kern="0" cap="none" spc="0" normalizeH="0" baseline="0">
                    <a:ln w="18415" cmpd="sng">
                      <a:noFill/>
                      <a:prstDash val="solid"/>
                    </a:ln>
                    <a:solidFill>
                      <a:schemeClr val="accent5">
                        <a:lumMod val="50000"/>
                      </a:schemeClr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uLnTx/>
                    <a:uFillTx/>
                    <a:latin typeface="Agency FB" pitchFamily="34" charset="0"/>
                    <a:ea typeface="微软雅黑" pitchFamily="3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3200" b="1" i="0" u="none" strike="noStrike" kern="0" cap="none" spc="0" normalizeH="0" baseline="0" noProof="0" dirty="0" smtClean="0">
                    <a:ln w="18415" cmpd="sng">
                      <a:noFill/>
                      <a:prstDash val="solid"/>
                    </a:ln>
                    <a:solidFill>
                      <a:srgbClr val="FF0000"/>
                    </a:solidFill>
                    <a:effectLst>
                      <a:glow rad="228600">
                        <a:srgbClr val="9BBB59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華康標楷W5注音" panose="03000500000000000000" pitchFamily="66" charset="-120"/>
                    <a:ea typeface="華康標楷W5注音" panose="03000500000000000000" pitchFamily="66" charset="-120"/>
                  </a:rPr>
                  <a:t>吵</a:t>
                </a:r>
                <a:r>
                  <a:rPr kumimoji="0" lang="zh-TW" altLang="en-US" sz="3200" b="1" i="0" u="none" strike="noStrike" kern="0" cap="none" spc="0" normalizeH="0" baseline="0" noProof="0" dirty="0" smtClean="0">
                    <a:ln w="18415" cmpd="sng">
                      <a:noFill/>
                      <a:prstDash val="solid"/>
                    </a:ln>
                    <a:solidFill>
                      <a:srgbClr val="FF0000"/>
                    </a:solidFill>
                    <a:effectLst>
                      <a:glow rad="228600">
                        <a:srgbClr val="9BBB59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華康標楷W5注音" panose="03000500000000000000" pitchFamily="66" charset="-120"/>
                    <a:ea typeface="華康標楷W5注音" panose="03000500000000000000" pitchFamily="66" charset="-120"/>
                  </a:rPr>
                  <a:t>吵國</a:t>
                </a:r>
                <a:endParaRPr kumimoji="0" lang="zh-CN" altLang="en-US" sz="32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FF0000"/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華康標楷W5注音" panose="03000500000000000000" pitchFamily="66" charset="-120"/>
                  <a:ea typeface="華康標楷W5注音" panose="03000500000000000000" pitchFamily="66" charset="-120"/>
                </a:endParaRP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3646114" y="4354359"/>
              <a:ext cx="704039" cy="707886"/>
            </a:xfrm>
            <a:prstGeom prst="rect">
              <a:avLst/>
            </a:prstGeom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0070C0"/>
                  </a:solidFill>
                </a:rPr>
                <a:t>ㄚ</a:t>
              </a:r>
              <a:endParaRPr lang="zh-TW" altLang="en-US" sz="4000" b="1" spc="50" dirty="0">
                <a:ln w="11430"/>
                <a:solidFill>
                  <a:srgbClr val="0070C0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643917" y="4340076"/>
              <a:ext cx="704039" cy="707886"/>
            </a:xfrm>
            <a:prstGeom prst="rect">
              <a:avLst/>
            </a:prstGeom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0070C0"/>
                  </a:solidFill>
                </a:rPr>
                <a:t>ㄛ</a:t>
              </a:r>
              <a:endParaRPr lang="zh-TW" altLang="en-US" sz="4000" b="1" spc="50" dirty="0">
                <a:ln w="11430"/>
                <a:solidFill>
                  <a:srgbClr val="0070C0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5637273" y="4340076"/>
              <a:ext cx="704039" cy="707886"/>
            </a:xfrm>
            <a:prstGeom prst="rect">
              <a:avLst/>
            </a:prstGeom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0070C0"/>
                  </a:solidFill>
                </a:rPr>
                <a:t>ㄜ</a:t>
              </a:r>
              <a:endParaRPr lang="zh-TW" altLang="en-US" sz="4000" b="1" spc="50" dirty="0">
                <a:ln w="11430"/>
                <a:solidFill>
                  <a:srgbClr val="0070C0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668050" y="4325211"/>
              <a:ext cx="704039" cy="707886"/>
            </a:xfrm>
            <a:prstGeom prst="rect">
              <a:avLst/>
            </a:prstGeom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0070C0"/>
                  </a:solidFill>
                </a:rPr>
                <a:t>ㄝ</a:t>
              </a:r>
              <a:endParaRPr lang="zh-TW" altLang="en-US" sz="4000" b="1" spc="50" dirty="0">
                <a:ln w="11430"/>
                <a:solidFill>
                  <a:srgbClr val="0070C0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3633408" y="5169020"/>
              <a:ext cx="704039" cy="707886"/>
            </a:xfrm>
            <a:prstGeom prst="rect">
              <a:avLst/>
            </a:prstGeom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0070C0"/>
                  </a:solidFill>
                </a:rPr>
                <a:t>ㄞ</a:t>
              </a:r>
              <a:endParaRPr lang="zh-TW" altLang="en-US" sz="4000" b="1" spc="50" dirty="0">
                <a:ln w="11430"/>
                <a:solidFill>
                  <a:srgbClr val="0070C0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4630234" y="5154738"/>
              <a:ext cx="704039" cy="707886"/>
            </a:xfrm>
            <a:prstGeom prst="rect">
              <a:avLst/>
            </a:prstGeom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0070C0"/>
                  </a:solidFill>
                </a:rPr>
                <a:t>ㄟ</a:t>
              </a:r>
              <a:endParaRPr lang="zh-TW" altLang="en-US" sz="4000" b="1" spc="50" dirty="0">
                <a:ln w="11430"/>
                <a:solidFill>
                  <a:srgbClr val="0070C0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5637273" y="5154738"/>
              <a:ext cx="704039" cy="707886"/>
            </a:xfrm>
            <a:prstGeom prst="rect">
              <a:avLst/>
            </a:prstGeom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0070C0"/>
                  </a:solidFill>
                </a:rPr>
                <a:t>ㄠ</a:t>
              </a:r>
              <a:endParaRPr lang="zh-TW" altLang="en-US" sz="4000" b="1" spc="50" dirty="0">
                <a:ln w="11430"/>
                <a:solidFill>
                  <a:srgbClr val="0070C0"/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6670443" y="5139873"/>
              <a:ext cx="704039" cy="707886"/>
            </a:xfrm>
            <a:prstGeom prst="rect">
              <a:avLst/>
            </a:prstGeom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0070C0"/>
                  </a:solidFill>
                </a:rPr>
                <a:t>ㄡ</a:t>
              </a:r>
              <a:endParaRPr lang="zh-TW" altLang="en-US" sz="4000" b="1" spc="50" dirty="0">
                <a:ln w="11430"/>
                <a:solidFill>
                  <a:srgbClr val="0070C0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3633408" y="5983681"/>
              <a:ext cx="704039" cy="707886"/>
            </a:xfrm>
            <a:prstGeom prst="rect">
              <a:avLst/>
            </a:prstGeom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0070C0"/>
                  </a:solidFill>
                </a:rPr>
                <a:t>ㄢ</a:t>
              </a:r>
              <a:endParaRPr lang="zh-TW" altLang="en-US" sz="4000" b="1" spc="50" dirty="0">
                <a:ln w="11430"/>
                <a:solidFill>
                  <a:srgbClr val="0070C0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631218" y="5969399"/>
              <a:ext cx="704039" cy="707886"/>
            </a:xfrm>
            <a:prstGeom prst="rect">
              <a:avLst/>
            </a:prstGeom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0070C0"/>
                  </a:solidFill>
                </a:rPr>
                <a:t>ㄣ</a:t>
              </a:r>
              <a:endParaRPr lang="zh-TW" altLang="en-US" sz="4000" b="1" spc="50" dirty="0">
                <a:ln w="11430"/>
                <a:solidFill>
                  <a:srgbClr val="0070C0"/>
                </a:solidFill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5641280" y="5980151"/>
              <a:ext cx="704039" cy="707886"/>
            </a:xfrm>
            <a:prstGeom prst="rect">
              <a:avLst/>
            </a:prstGeom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0070C0"/>
                  </a:solidFill>
                </a:rPr>
                <a:t>ㄤ</a:t>
              </a:r>
              <a:endParaRPr lang="zh-TW" altLang="en-US" sz="4000" b="1" spc="50" dirty="0">
                <a:ln w="11430"/>
                <a:solidFill>
                  <a:srgbClr val="0070C0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6668051" y="5965286"/>
              <a:ext cx="704039" cy="707886"/>
            </a:xfrm>
            <a:prstGeom prst="rect">
              <a:avLst/>
            </a:prstGeom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spc="50" dirty="0" smtClean="0">
                  <a:ln w="11430"/>
                  <a:solidFill>
                    <a:srgbClr val="0070C0"/>
                  </a:solidFill>
                </a:rPr>
                <a:t>ㄥ</a:t>
              </a:r>
              <a:endParaRPr lang="zh-TW" altLang="en-US" sz="4000" b="1" spc="50" dirty="0">
                <a:ln w="11430"/>
                <a:solidFill>
                  <a:srgbClr val="0070C0"/>
                </a:solidFill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7906670" y="5976762"/>
            <a:ext cx="704039" cy="707886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 smtClean="0">
                <a:ln w="11430"/>
                <a:solidFill>
                  <a:srgbClr val="0070C0"/>
                </a:solidFill>
              </a:rPr>
              <a:t>ㄦ</a:t>
            </a:r>
            <a:endParaRPr lang="zh-TW" altLang="en-US" sz="4000" b="1" spc="50" dirty="0">
              <a:ln w="11430"/>
              <a:solidFill>
                <a:srgbClr val="0070C0"/>
              </a:solidFill>
            </a:endParaRPr>
          </a:p>
        </p:txBody>
      </p:sp>
      <p:grpSp>
        <p:nvGrpSpPr>
          <p:cNvPr id="59" name="群組 58"/>
          <p:cNvGrpSpPr/>
          <p:nvPr/>
        </p:nvGrpSpPr>
        <p:grpSpPr>
          <a:xfrm>
            <a:off x="343518" y="2348556"/>
            <a:ext cx="1380623" cy="2545153"/>
            <a:chOff x="505451" y="979861"/>
            <a:chExt cx="2739900" cy="5342079"/>
          </a:xfrm>
        </p:grpSpPr>
        <p:pic>
          <p:nvPicPr>
            <p:cNvPr id="60" name="图片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67" t="51149"/>
            <a:stretch/>
          </p:blipFill>
          <p:spPr>
            <a:xfrm rot="13621698">
              <a:off x="342993" y="1142319"/>
              <a:ext cx="3055500" cy="2730584"/>
            </a:xfrm>
            <a:prstGeom prst="rect">
              <a:avLst/>
            </a:prstGeom>
          </p:spPr>
        </p:pic>
        <p:pic>
          <p:nvPicPr>
            <p:cNvPr id="61" name="图片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502" b="53340"/>
            <a:stretch/>
          </p:blipFill>
          <p:spPr>
            <a:xfrm rot="13688216">
              <a:off x="507160" y="3583749"/>
              <a:ext cx="2868298" cy="2608084"/>
            </a:xfrm>
            <a:prstGeom prst="rect">
              <a:avLst/>
            </a:prstGeom>
          </p:spPr>
        </p:pic>
        <p:sp>
          <p:nvSpPr>
            <p:cNvPr id="62" name="TextBox 14"/>
            <p:cNvSpPr txBox="1"/>
            <p:nvPr/>
          </p:nvSpPr>
          <p:spPr>
            <a:xfrm>
              <a:off x="894812" y="4227528"/>
              <a:ext cx="1371739" cy="1320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4400" b="1" kern="0" noProof="0" dirty="0">
                  <a:solidFill>
                    <a:sysClr val="window" lastClr="FFFFFF"/>
                  </a:solidFill>
                  <a:latin typeface="文鼎標楷注音" panose="03000600000000000000" pitchFamily="66" charset="-120"/>
                  <a:ea typeface="文鼎標楷注音" panose="03000600000000000000" pitchFamily="66" charset="-120"/>
                  <a:cs typeface="Arial" pitchFamily="34" charset="0"/>
                </a:rPr>
                <a:t>下</a:t>
              </a:r>
              <a:endPara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文鼎標楷注音" panose="03000600000000000000" pitchFamily="66" charset="-120"/>
                <a:ea typeface="文鼎標楷注音" panose="03000600000000000000" pitchFamily="66" charset="-120"/>
                <a:cs typeface="Arial" pitchFamily="34" charset="0"/>
              </a:endParaRPr>
            </a:p>
          </p:txBody>
        </p:sp>
        <p:sp>
          <p:nvSpPr>
            <p:cNvPr id="63" name="TextBox 14"/>
            <p:cNvSpPr txBox="1"/>
            <p:nvPr/>
          </p:nvSpPr>
          <p:spPr>
            <a:xfrm>
              <a:off x="894811" y="1131844"/>
              <a:ext cx="1371739" cy="1320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4400" b="1" kern="0" noProof="0" dirty="0" smtClean="0">
                  <a:solidFill>
                    <a:sysClr val="window" lastClr="FFFFFF"/>
                  </a:solidFill>
                  <a:latin typeface="文鼎標楷注音" panose="03000600000000000000" pitchFamily="66" charset="-120"/>
                  <a:ea typeface="文鼎標楷注音" panose="03000600000000000000" pitchFamily="66" charset="-120"/>
                  <a:cs typeface="Arial" pitchFamily="34" charset="0"/>
                </a:rPr>
                <a:t>上</a:t>
              </a:r>
              <a:endPara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文鼎標楷注音" panose="03000600000000000000" pitchFamily="66" charset="-120"/>
                <a:ea typeface="文鼎標楷注音" panose="03000600000000000000" pitchFamily="66" charset="-12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835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theme/theme1.xml><?xml version="1.0" encoding="utf-8"?>
<a:theme xmlns:a="http://schemas.openxmlformats.org/drawingml/2006/main" name="兒童遊樂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39_TF03461883.potx" id="{3695179C-43BF-4D9E-8864-ABA95A1F4787}" vid="{287F8A78-20E1-4B79-BD19-FA60BDB2072A}"/>
    </a:ext>
  </a:extLst>
</a:theme>
</file>

<file path=ppt/theme/theme2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兒童遊樂教育簡報設計 (卡通插畫，寬螢幕)</Template>
  <TotalTime>215</TotalTime>
  <Words>394</Words>
  <Application>Microsoft Office PowerPoint</Application>
  <PresentationFormat>寬螢幕</PresentationFormat>
  <Paragraphs>230</Paragraphs>
  <Slides>11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3" baseType="lpstr">
      <vt:lpstr>Euphemia</vt:lpstr>
      <vt:lpstr>宋体</vt:lpstr>
      <vt:lpstr>文鼎標楷注音</vt:lpstr>
      <vt:lpstr>文鼎標楷注音破音一</vt:lpstr>
      <vt:lpstr>華康標楷W5注音</vt:lpstr>
      <vt:lpstr>微軟正黑體</vt:lpstr>
      <vt:lpstr>標楷體</vt:lpstr>
      <vt:lpstr>Arial</vt:lpstr>
      <vt:lpstr>Calibri</vt:lpstr>
      <vt:lpstr>Times New Roman</vt:lpstr>
      <vt:lpstr>Wingdings</vt:lpstr>
      <vt:lpstr>兒童遊樂 16X9</vt:lpstr>
      <vt:lpstr>注音符號精靈三國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注音符號精靈全部都跑到了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注音符號精靈國</dc:title>
  <dc:creator>Wang</dc:creator>
  <cp:lastModifiedBy>Wang</cp:lastModifiedBy>
  <cp:revision>45</cp:revision>
  <dcterms:created xsi:type="dcterms:W3CDTF">2018-08-25T06:37:25Z</dcterms:created>
  <dcterms:modified xsi:type="dcterms:W3CDTF">2018-08-25T13:53:44Z</dcterms:modified>
</cp:coreProperties>
</file>