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10801350" cy="7200900"/>
  <p:notesSz cx="6888163" cy="10020300"/>
  <p:defaultTextStyle>
    <a:defPPr>
      <a:defRPr lang="zh-TW"/>
    </a:defPPr>
    <a:lvl1pPr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565150" indent="-107950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1130300" indent="-215900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697038" indent="-325438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2262188" indent="-433388" algn="l" defTabSz="1130300" rtl="0" fontAlgn="base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9876" autoAdjust="0"/>
  </p:normalViewPr>
  <p:slideViewPr>
    <p:cSldViewPr snapToObjects="1">
      <p:cViewPr varScale="1">
        <p:scale>
          <a:sx n="102" d="100"/>
          <a:sy n="102" d="100"/>
        </p:scale>
        <p:origin x="138" y="120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657" cy="500935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902" y="2"/>
            <a:ext cx="2984657" cy="500935"/>
          </a:xfrm>
          <a:prstGeom prst="rect">
            <a:avLst/>
          </a:prstGeom>
        </p:spPr>
        <p:txBody>
          <a:bodyPr vert="horz" lIns="92305" tIns="46152" rIns="92305" bIns="46152" rtlCol="0"/>
          <a:lstStyle>
            <a:lvl1pPr algn="r">
              <a:defRPr sz="1200"/>
            </a:lvl1pPr>
          </a:lstStyle>
          <a:p>
            <a:fld id="{34260B98-B441-4EBB-A0AA-7217248ED3FC}" type="datetimeFigureOut">
              <a:rPr lang="zh-TW" altLang="en-US" smtClean="0"/>
              <a:t>2016/12/21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25475" y="750888"/>
            <a:ext cx="56372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5" tIns="46152" rIns="92305" bIns="4615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9138" y="4759683"/>
            <a:ext cx="5509888" cy="4508415"/>
          </a:xfrm>
          <a:prstGeom prst="rect">
            <a:avLst/>
          </a:prstGeom>
        </p:spPr>
        <p:txBody>
          <a:bodyPr vert="horz" lIns="92305" tIns="46152" rIns="92305" bIns="46152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517765"/>
            <a:ext cx="2984657" cy="500934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902" y="9517765"/>
            <a:ext cx="2984657" cy="500934"/>
          </a:xfrm>
          <a:prstGeom prst="rect">
            <a:avLst/>
          </a:prstGeom>
        </p:spPr>
        <p:txBody>
          <a:bodyPr vert="horz" lIns="92305" tIns="46152" rIns="92305" bIns="46152" rtlCol="0" anchor="b"/>
          <a:lstStyle>
            <a:lvl1pPr algn="r">
              <a:defRPr sz="1200"/>
            </a:lvl1pPr>
          </a:lstStyle>
          <a:p>
            <a:fld id="{949EF342-8E5F-4501-B414-2BCB63092B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21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0101" y="2236947"/>
            <a:ext cx="9181148" cy="15435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0204" y="4080510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6E14-D1A8-4D21-9023-00C786BB7B47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35C8-14F7-45C2-B718-6A5284373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3533-CA08-40FA-B046-DABBD9B6CB21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6FBE-FE04-4922-A6D2-A010E75EEB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50533" y="378382"/>
            <a:ext cx="2870983" cy="806434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37579" y="378382"/>
            <a:ext cx="8432930" cy="80643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E6E1-E458-4A13-8D68-4670F27DD5ED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FEB0-6D59-476C-8BC2-4823DF1E8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6637-E359-452E-AD27-6124C8650EBD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D809-EA89-4178-8D9C-BF30055327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32" y="4627246"/>
            <a:ext cx="9181148" cy="1430178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3232" y="3052050"/>
            <a:ext cx="9181148" cy="1575196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DAE7-0283-4D5E-86B9-68C7C8FE7624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851F-3DAA-4684-B819-4729A14165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37580" y="2205277"/>
            <a:ext cx="5651956" cy="623744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69559" y="2205277"/>
            <a:ext cx="5651956" cy="623744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74AB-59C9-49E2-8449-F58D5C568B3D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956F-6852-4EF6-8758-2728EF52F8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69" y="288370"/>
            <a:ext cx="9721215" cy="12001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0068" y="1611869"/>
            <a:ext cx="4772472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068" y="2283618"/>
            <a:ext cx="4772472" cy="414885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86937" y="1611869"/>
            <a:ext cx="4774347" cy="67175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86937" y="2283618"/>
            <a:ext cx="4774347" cy="414885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A6D8-F439-46AB-B84C-9FAA0EC637B4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3199-CB9D-4B9B-A832-FAD4340B07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A57-8D5C-447B-895D-EB35D52AFD78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7793-3E4B-4A24-8647-87E87F415F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73F8-8DEF-400C-8867-1EFF069B10D4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D04E-FAF1-412B-BDB7-5D267DA1C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68" y="286703"/>
            <a:ext cx="3553570" cy="122015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23029" y="286704"/>
            <a:ext cx="6038255" cy="6145769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40068" y="1506856"/>
            <a:ext cx="3553570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A6307-88E7-436A-9F46-F2FF6D394563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21AB-90F8-4699-9EA3-E1ACCE05CD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7140" y="5040630"/>
            <a:ext cx="6480810" cy="595075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117140" y="643414"/>
            <a:ext cx="6480810" cy="432054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17140" y="5635705"/>
            <a:ext cx="648081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59E1-44B4-4592-BCFD-2B223C12F9F2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354C-2212-4256-9630-7892D3FAA2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39750" y="288925"/>
            <a:ext cx="9721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39750" y="1679575"/>
            <a:ext cx="9721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9750" y="6673850"/>
            <a:ext cx="2520950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 defTabSz="1131570" fontAlgn="auto">
              <a:spcBef>
                <a:spcPts val="0"/>
              </a:spcBef>
              <a:spcAft>
                <a:spcPts val="0"/>
              </a:spcAft>
              <a:defRPr kumimoji="0" sz="1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4C9A71-26F5-433C-9133-86DE7DC50A15}" type="datetimeFigureOut">
              <a:rPr lang="zh-TW" altLang="en-US"/>
              <a:pPr>
                <a:defRPr/>
              </a:pPr>
              <a:t>2016/12/21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90938" y="6673850"/>
            <a:ext cx="3419475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 defTabSz="1131570" fontAlgn="auto">
              <a:spcBef>
                <a:spcPts val="0"/>
              </a:spcBef>
              <a:spcAft>
                <a:spcPts val="0"/>
              </a:spcAft>
              <a:defRPr kumimoji="0" sz="1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740650" y="6673850"/>
            <a:ext cx="2520950" cy="38417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r" defTabSz="1131570" fontAlgn="auto">
              <a:spcBef>
                <a:spcPts val="0"/>
              </a:spcBef>
              <a:spcAft>
                <a:spcPts val="0"/>
              </a:spcAft>
              <a:defRPr kumimoji="0" sz="15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5C63CE-D0EA-4DCC-B0FC-1D5A33C02D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0300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423863" indent="-423863" algn="l" defTabSz="1130300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2425" algn="l" defTabSz="1130300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575" algn="l" defTabSz="1130300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613" indent="-282575" algn="l" defTabSz="1130300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4763" indent="-282575" algn="l" defTabSz="1130300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44" y="1769250"/>
            <a:ext cx="4011965" cy="3672940"/>
          </a:xfrm>
          <a:solidFill>
            <a:schemeClr val="bg1"/>
          </a:solidFill>
          <a:ln w="63500">
            <a:solidFill>
              <a:srgbClr val="C00000"/>
            </a:solidFill>
          </a:ln>
        </p:spPr>
      </p:pic>
      <p:cxnSp>
        <p:nvCxnSpPr>
          <p:cNvPr id="140" name="直線單箭頭接點 139"/>
          <p:cNvCxnSpPr>
            <a:endCxn id="56" idx="3"/>
          </p:cNvCxnSpPr>
          <p:nvPr/>
        </p:nvCxnSpPr>
        <p:spPr>
          <a:xfrm flipH="1">
            <a:off x="1531526" y="3887122"/>
            <a:ext cx="2081028" cy="1702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stCxn id="4" idx="1"/>
            <a:endCxn id="50" idx="3"/>
          </p:cNvCxnSpPr>
          <p:nvPr/>
        </p:nvCxnSpPr>
        <p:spPr>
          <a:xfrm flipH="1" flipV="1">
            <a:off x="1404564" y="3513436"/>
            <a:ext cx="2048480" cy="92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線單箭頭接點 5"/>
          <p:cNvCxnSpPr>
            <a:endCxn id="53" idx="3"/>
          </p:cNvCxnSpPr>
          <p:nvPr/>
        </p:nvCxnSpPr>
        <p:spPr>
          <a:xfrm flipH="1" flipV="1">
            <a:off x="3198141" y="2236268"/>
            <a:ext cx="593380" cy="1388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endCxn id="34" idx="1"/>
          </p:cNvCxnSpPr>
          <p:nvPr/>
        </p:nvCxnSpPr>
        <p:spPr>
          <a:xfrm>
            <a:off x="6351524" y="3345244"/>
            <a:ext cx="1320519" cy="279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633936" y="3959760"/>
            <a:ext cx="3652540" cy="441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91663" y="5105222"/>
            <a:ext cx="895829" cy="4538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endCxn id="43" idx="2"/>
          </p:cNvCxnSpPr>
          <p:nvPr/>
        </p:nvCxnSpPr>
        <p:spPr>
          <a:xfrm flipV="1">
            <a:off x="5166837" y="1666556"/>
            <a:ext cx="229716" cy="1550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6637408" y="1709194"/>
            <a:ext cx="2649068" cy="500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786009" y="2941289"/>
            <a:ext cx="3500467" cy="9611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5385869" y="4826774"/>
            <a:ext cx="3845864" cy="29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矩形 434"/>
          <p:cNvSpPr/>
          <p:nvPr/>
        </p:nvSpPr>
        <p:spPr>
          <a:xfrm>
            <a:off x="1246558" y="88429"/>
            <a:ext cx="8424936" cy="558129"/>
          </a:xfrm>
          <a:prstGeom prst="rect">
            <a:avLst/>
          </a:prstGeom>
          <a:gradFill>
            <a:gsLst>
              <a:gs pos="2000">
                <a:srgbClr val="FFFF00"/>
              </a:gs>
              <a:gs pos="100000">
                <a:srgbClr val="FFFF00"/>
              </a:gs>
              <a:gs pos="100000">
                <a:srgbClr val="0000FF"/>
              </a:gs>
              <a:gs pos="97000">
                <a:srgbClr val="FFC000"/>
              </a:gs>
              <a:gs pos="0">
                <a:srgbClr val="FFC000"/>
              </a:gs>
            </a:gsLst>
            <a:lin ang="5400000" scaled="1"/>
          </a:gradFill>
          <a:ln w="31750">
            <a:solidFill>
              <a:schemeClr val="tx1">
                <a:alpha val="4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鳳鳴國小陶瓷藝術牆</a:t>
            </a:r>
            <a:r>
              <a:rPr kumimoji="0" lang="en-US" altLang="zh-TW" sz="26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-</a:t>
            </a:r>
            <a:r>
              <a:rPr kumimoji="0" lang="zh-TW" altLang="en-US" sz="26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忠孝、仁愛、信義、和平、建德樓</a:t>
            </a:r>
            <a:endParaRPr kumimoji="0" lang="zh-TW" altLang="en-US" sz="2600" dirty="0">
              <a:solidFill>
                <a:schemeClr val="tx1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33" y="5575662"/>
            <a:ext cx="1853255" cy="138994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29" y="4855921"/>
            <a:ext cx="1444370" cy="210207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78" y="3494535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76" y="757882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77" y="2119269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11" y="750381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03" y="1913550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43" y="3123854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08" y="4340830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15" y="5770653"/>
            <a:ext cx="1751652" cy="120689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3" y="4168430"/>
            <a:ext cx="1485168" cy="111387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03" y="707991"/>
            <a:ext cx="1001160" cy="951003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06" y="2798257"/>
            <a:ext cx="1502888" cy="116644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4" y="2683384"/>
            <a:ext cx="1067570" cy="166010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6" y="732223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5" y="825177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62" y="1736107"/>
            <a:ext cx="1334879" cy="100032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" y="1618689"/>
            <a:ext cx="1334879" cy="100115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9" y="4566193"/>
            <a:ext cx="1319527" cy="204640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9" name="直線單箭頭接點 68"/>
          <p:cNvCxnSpPr>
            <a:endCxn id="47" idx="2"/>
          </p:cNvCxnSpPr>
          <p:nvPr/>
        </p:nvCxnSpPr>
        <p:spPr>
          <a:xfrm flipV="1">
            <a:off x="3612553" y="1658994"/>
            <a:ext cx="212230" cy="755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圖片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94" y="5521371"/>
            <a:ext cx="1609098" cy="128065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55" y="740153"/>
            <a:ext cx="899189" cy="108655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0" name="直線單箭頭接點 79"/>
          <p:cNvCxnSpPr>
            <a:endCxn id="73" idx="1"/>
          </p:cNvCxnSpPr>
          <p:nvPr/>
        </p:nvCxnSpPr>
        <p:spPr>
          <a:xfrm flipV="1">
            <a:off x="5696970" y="1283432"/>
            <a:ext cx="841485" cy="664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3" name="圖片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31" y="714530"/>
            <a:ext cx="1477443" cy="952026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5" name="直線單箭頭接點 94"/>
          <p:cNvCxnSpPr>
            <a:stCxn id="4" idx="1"/>
            <a:endCxn id="49" idx="3"/>
          </p:cNvCxnSpPr>
          <p:nvPr/>
        </p:nvCxnSpPr>
        <p:spPr>
          <a:xfrm flipH="1" flipV="1">
            <a:off x="3251994" y="3381477"/>
            <a:ext cx="201050" cy="224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矩形 434"/>
          <p:cNvSpPr/>
          <p:nvPr/>
        </p:nvSpPr>
        <p:spPr>
          <a:xfrm>
            <a:off x="1244702" y="1936686"/>
            <a:ext cx="750426" cy="375684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四君子</a:t>
            </a:r>
            <a:endParaRPr kumimoji="0" lang="en-US" altLang="zh-TW" sz="1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梅蘭竹菊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8" name="矩形 434"/>
          <p:cNvSpPr/>
          <p:nvPr/>
        </p:nvSpPr>
        <p:spPr>
          <a:xfrm>
            <a:off x="3806708" y="1469025"/>
            <a:ext cx="750426" cy="172489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綠海三棒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矩形 434"/>
          <p:cNvSpPr/>
          <p:nvPr/>
        </p:nvSpPr>
        <p:spPr>
          <a:xfrm>
            <a:off x="5039639" y="1484244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新六藝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" name="矩形 434"/>
          <p:cNvSpPr/>
          <p:nvPr/>
        </p:nvSpPr>
        <p:spPr>
          <a:xfrm>
            <a:off x="1989449" y="3899045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靜心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" name="矩形 434"/>
          <p:cNvSpPr/>
          <p:nvPr/>
        </p:nvSpPr>
        <p:spPr>
          <a:xfrm>
            <a:off x="495566" y="4271677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蛻變</a:t>
            </a:r>
          </a:p>
        </p:txBody>
      </p:sp>
      <p:sp>
        <p:nvSpPr>
          <p:cNvPr id="103" name="矩形 434"/>
          <p:cNvSpPr/>
          <p:nvPr/>
        </p:nvSpPr>
        <p:spPr>
          <a:xfrm>
            <a:off x="1997705" y="524719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吉祥語詞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6" name="矩形 434"/>
          <p:cNvSpPr/>
          <p:nvPr/>
        </p:nvSpPr>
        <p:spPr>
          <a:xfrm>
            <a:off x="6619765" y="1690069"/>
            <a:ext cx="750426" cy="172489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鐵騎雄風</a:t>
            </a:r>
          </a:p>
        </p:txBody>
      </p:sp>
      <p:sp>
        <p:nvSpPr>
          <p:cNvPr id="107" name="矩形 434"/>
          <p:cNvSpPr/>
          <p:nvPr/>
        </p:nvSpPr>
        <p:spPr>
          <a:xfrm>
            <a:off x="9628068" y="6921457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防災鳳鳴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8" name="矩形 434"/>
          <p:cNvSpPr/>
          <p:nvPr/>
        </p:nvSpPr>
        <p:spPr>
          <a:xfrm>
            <a:off x="7839347" y="6921458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鳳翅高飛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9" name="矩形 434"/>
          <p:cNvSpPr/>
          <p:nvPr/>
        </p:nvSpPr>
        <p:spPr>
          <a:xfrm>
            <a:off x="5987404" y="676435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濕地采風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4" name="矩形 434"/>
          <p:cNvSpPr/>
          <p:nvPr/>
        </p:nvSpPr>
        <p:spPr>
          <a:xfrm>
            <a:off x="9578702" y="4460281"/>
            <a:ext cx="750426" cy="172489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手護鳳鳴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5" name="矩形 434"/>
          <p:cNvSpPr/>
          <p:nvPr/>
        </p:nvSpPr>
        <p:spPr>
          <a:xfrm>
            <a:off x="9628068" y="3094572"/>
            <a:ext cx="750426" cy="1724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鳳鳴國小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" name="矩形 434"/>
          <p:cNvSpPr/>
          <p:nvPr/>
        </p:nvSpPr>
        <p:spPr>
          <a:xfrm>
            <a:off x="7985402" y="5286336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魚躍龍門</a:t>
            </a:r>
          </a:p>
        </p:txBody>
      </p:sp>
      <p:sp>
        <p:nvSpPr>
          <p:cNvPr id="118" name="矩形 434"/>
          <p:cNvSpPr/>
          <p:nvPr/>
        </p:nvSpPr>
        <p:spPr>
          <a:xfrm>
            <a:off x="7978289" y="4095513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鯨航四海</a:t>
            </a:r>
          </a:p>
        </p:txBody>
      </p:sp>
      <p:sp>
        <p:nvSpPr>
          <p:cNvPr id="119" name="矩形 434"/>
          <p:cNvSpPr/>
          <p:nvPr/>
        </p:nvSpPr>
        <p:spPr>
          <a:xfrm>
            <a:off x="7945269" y="1618538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獨占鰲頭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0" name="矩形 434"/>
          <p:cNvSpPr/>
          <p:nvPr/>
        </p:nvSpPr>
        <p:spPr>
          <a:xfrm>
            <a:off x="7985402" y="2850128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舞蝶戲春</a:t>
            </a:r>
          </a:p>
        </p:txBody>
      </p:sp>
      <p:sp>
        <p:nvSpPr>
          <p:cNvPr id="121" name="矩形 434"/>
          <p:cNvSpPr/>
          <p:nvPr/>
        </p:nvSpPr>
        <p:spPr>
          <a:xfrm>
            <a:off x="9601301" y="1711030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天天</a:t>
            </a:r>
            <a:r>
              <a:rPr kumimoji="0" lang="en-US" altLang="zh-TW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蔬果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" name="矩形 434"/>
          <p:cNvSpPr/>
          <p:nvPr/>
        </p:nvSpPr>
        <p:spPr>
          <a:xfrm>
            <a:off x="4409213" y="6891303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路路連科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" name="圖片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94" y="6361075"/>
            <a:ext cx="996924" cy="77713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9" y="5528878"/>
            <a:ext cx="1677050" cy="125778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6" name="矩形 434"/>
          <p:cNvSpPr/>
          <p:nvPr/>
        </p:nvSpPr>
        <p:spPr>
          <a:xfrm>
            <a:off x="2720438" y="6718814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平平安安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" name="矩形 434"/>
          <p:cNvSpPr/>
          <p:nvPr/>
        </p:nvSpPr>
        <p:spPr>
          <a:xfrm>
            <a:off x="631209" y="6591869"/>
            <a:ext cx="750426" cy="172489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鐵甲武士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8" name="直線單箭頭接點 137"/>
          <p:cNvCxnSpPr>
            <a:stCxn id="4" idx="1"/>
          </p:cNvCxnSpPr>
          <p:nvPr/>
        </p:nvCxnSpPr>
        <p:spPr>
          <a:xfrm flipH="1">
            <a:off x="3146527" y="3605720"/>
            <a:ext cx="306517" cy="615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>
            <a:endCxn id="125" idx="0"/>
          </p:cNvCxnSpPr>
          <p:nvPr/>
        </p:nvCxnSpPr>
        <p:spPr>
          <a:xfrm flipH="1">
            <a:off x="3081374" y="4566193"/>
            <a:ext cx="590364" cy="962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>
            <a:endCxn id="45" idx="0"/>
          </p:cNvCxnSpPr>
          <p:nvPr/>
        </p:nvCxnSpPr>
        <p:spPr>
          <a:xfrm>
            <a:off x="3603957" y="5264642"/>
            <a:ext cx="1143884" cy="506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/>
          <p:nvPr/>
        </p:nvCxnSpPr>
        <p:spPr>
          <a:xfrm>
            <a:off x="4827668" y="5264642"/>
            <a:ext cx="719935" cy="350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2" name="直線單箭頭接點 151"/>
          <p:cNvCxnSpPr/>
          <p:nvPr/>
        </p:nvCxnSpPr>
        <p:spPr>
          <a:xfrm flipV="1">
            <a:off x="6351524" y="1708884"/>
            <a:ext cx="1305478" cy="1636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直線單箭頭接點 153"/>
          <p:cNvCxnSpPr/>
          <p:nvPr/>
        </p:nvCxnSpPr>
        <p:spPr>
          <a:xfrm flipV="1">
            <a:off x="6388695" y="2553597"/>
            <a:ext cx="1249779" cy="758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直線單箭頭接點 156"/>
          <p:cNvCxnSpPr/>
          <p:nvPr/>
        </p:nvCxnSpPr>
        <p:spPr>
          <a:xfrm>
            <a:off x="6388695" y="3361249"/>
            <a:ext cx="1268307" cy="1295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23" y="3828452"/>
            <a:ext cx="3378069" cy="3109234"/>
          </a:xfrm>
          <a:solidFill>
            <a:schemeClr val="bg1">
              <a:alpha val="95000"/>
            </a:schemeClr>
          </a:solidFill>
          <a:ln w="63500">
            <a:solidFill>
              <a:srgbClr val="C00000"/>
            </a:solidFill>
          </a:ln>
        </p:spPr>
      </p:pic>
      <p:cxnSp>
        <p:nvCxnSpPr>
          <p:cNvPr id="8" name="直線單箭頭接點 7"/>
          <p:cNvCxnSpPr>
            <a:endCxn id="47" idx="3"/>
          </p:cNvCxnSpPr>
          <p:nvPr/>
        </p:nvCxnSpPr>
        <p:spPr>
          <a:xfrm flipH="1" flipV="1">
            <a:off x="4275126" y="5419687"/>
            <a:ext cx="1654207" cy="227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矩形 434"/>
          <p:cNvSpPr/>
          <p:nvPr/>
        </p:nvSpPr>
        <p:spPr>
          <a:xfrm>
            <a:off x="1852297" y="126536"/>
            <a:ext cx="7362727" cy="558129"/>
          </a:xfrm>
          <a:prstGeom prst="rect">
            <a:avLst/>
          </a:prstGeom>
          <a:gradFill>
            <a:gsLst>
              <a:gs pos="2000">
                <a:srgbClr val="FFFF00"/>
              </a:gs>
              <a:gs pos="100000">
                <a:srgbClr val="FFFF00"/>
              </a:gs>
              <a:gs pos="100000">
                <a:srgbClr val="0000FF"/>
              </a:gs>
              <a:gs pos="97000">
                <a:srgbClr val="FFC000"/>
              </a:gs>
              <a:gs pos="0">
                <a:srgbClr val="FFC000"/>
              </a:gs>
            </a:gsLst>
            <a:lin ang="5400000" scaled="1"/>
          </a:gradFill>
          <a:ln w="31750">
            <a:solidFill>
              <a:schemeClr val="tx1">
                <a:alpha val="4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鳳鳴國小陶瓷藝術牆</a:t>
            </a:r>
            <a:r>
              <a:rPr kumimoji="0" lang="en-US" altLang="zh-TW" sz="28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-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尚德、明德樓</a:t>
            </a:r>
            <a:endParaRPr kumimoji="0" lang="zh-TW" altLang="en-US" sz="2800" dirty="0">
              <a:solidFill>
                <a:schemeClr val="tx1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03" y="3780693"/>
            <a:ext cx="2254172" cy="137250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85" y="5423262"/>
            <a:ext cx="1097955" cy="146394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22" y="5427500"/>
            <a:ext cx="1095988" cy="146131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52" y="820936"/>
            <a:ext cx="937229" cy="124963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12" y="820936"/>
            <a:ext cx="944099" cy="125879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64" y="816489"/>
            <a:ext cx="954279" cy="126887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12" y="832222"/>
            <a:ext cx="953062" cy="127075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7" y="3955665"/>
            <a:ext cx="3904059" cy="2928044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0" name="直線單箭頭接點 79"/>
          <p:cNvCxnSpPr>
            <a:endCxn id="21" idx="1"/>
          </p:cNvCxnSpPr>
          <p:nvPr/>
        </p:nvCxnSpPr>
        <p:spPr>
          <a:xfrm flipV="1">
            <a:off x="7763454" y="4466944"/>
            <a:ext cx="494349" cy="402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1" name="矩形 434"/>
          <p:cNvSpPr/>
          <p:nvPr/>
        </p:nvSpPr>
        <p:spPr>
          <a:xfrm>
            <a:off x="8979918" y="6843435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學思並濟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" name="矩形 434"/>
          <p:cNvSpPr/>
          <p:nvPr/>
        </p:nvSpPr>
        <p:spPr>
          <a:xfrm>
            <a:off x="9042742" y="5106472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百鳥朝鳳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8" name="矩形 434"/>
          <p:cNvSpPr/>
          <p:nvPr/>
        </p:nvSpPr>
        <p:spPr>
          <a:xfrm>
            <a:off x="1489938" y="6846958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日月鳳凰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6" name="圖片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6" y="820936"/>
            <a:ext cx="1724430" cy="129332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74" y="827781"/>
            <a:ext cx="1432274" cy="153432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49" y="2350085"/>
            <a:ext cx="1734838" cy="130112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4" y="2341195"/>
            <a:ext cx="1746691" cy="1310018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64" y="820936"/>
            <a:ext cx="1724430" cy="1293322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40" y="2424027"/>
            <a:ext cx="1442853" cy="1082139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0" name="直線單箭頭接點 59"/>
          <p:cNvCxnSpPr/>
          <p:nvPr/>
        </p:nvCxnSpPr>
        <p:spPr>
          <a:xfrm flipH="1" flipV="1">
            <a:off x="6696819" y="3689195"/>
            <a:ext cx="648072" cy="1252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5" name="圖片 1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54" y="2398001"/>
            <a:ext cx="1477556" cy="1108167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1" name="矩形 434"/>
          <p:cNvSpPr/>
          <p:nvPr/>
        </p:nvSpPr>
        <p:spPr>
          <a:xfrm>
            <a:off x="762943" y="2078179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愛與幸福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" name="矩形 434"/>
          <p:cNvSpPr/>
          <p:nvPr/>
        </p:nvSpPr>
        <p:spPr>
          <a:xfrm>
            <a:off x="2748955" y="3604329"/>
            <a:ext cx="750426" cy="172489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鳳鳴采風</a:t>
            </a:r>
            <a:endParaRPr kumimoji="0" lang="zh-TW" alt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" name="矩形 434"/>
          <p:cNvSpPr/>
          <p:nvPr/>
        </p:nvSpPr>
        <p:spPr>
          <a:xfrm>
            <a:off x="2727366" y="2078178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文字之美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8" name="矩形 434"/>
          <p:cNvSpPr/>
          <p:nvPr/>
        </p:nvSpPr>
        <p:spPr>
          <a:xfrm>
            <a:off x="832968" y="3590935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避邪納福</a:t>
            </a:r>
            <a:endParaRPr kumimoji="0" lang="zh-TW" altLang="en-US" sz="1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6" name="矩形 434"/>
          <p:cNvSpPr/>
          <p:nvPr/>
        </p:nvSpPr>
        <p:spPr>
          <a:xfrm>
            <a:off x="6131484" y="3504690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百福呈祥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9" name="矩形 434"/>
          <p:cNvSpPr/>
          <p:nvPr/>
        </p:nvSpPr>
        <p:spPr>
          <a:xfrm>
            <a:off x="9514013" y="3490308"/>
            <a:ext cx="750426" cy="172489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百葫進祿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1" name="矩形 434"/>
          <p:cNvSpPr/>
          <p:nvPr/>
        </p:nvSpPr>
        <p:spPr>
          <a:xfrm>
            <a:off x="4501144" y="3504689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百蝶迎春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2" name="矩形 434"/>
          <p:cNvSpPr/>
          <p:nvPr/>
        </p:nvSpPr>
        <p:spPr>
          <a:xfrm>
            <a:off x="7763454" y="2005633"/>
            <a:ext cx="750426" cy="153574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四季平安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" name="矩形 434"/>
          <p:cNvSpPr/>
          <p:nvPr/>
        </p:nvSpPr>
        <p:spPr>
          <a:xfrm>
            <a:off x="5233446" y="869115"/>
            <a:ext cx="357113" cy="571095"/>
          </a:xfrm>
          <a:prstGeom prst="rect">
            <a:avLst/>
          </a:prstGeom>
          <a:solidFill>
            <a:srgbClr val="0000FF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繪本</a:t>
            </a:r>
            <a:endParaRPr kumimoji="0" lang="en-US" altLang="zh-TW" sz="12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陶趣</a:t>
            </a:r>
            <a:endParaRPr kumimoji="0" lang="zh-TW" altLang="en-US" sz="12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5" name="直線單箭頭接點 64"/>
          <p:cNvCxnSpPr/>
          <p:nvPr/>
        </p:nvCxnSpPr>
        <p:spPr>
          <a:xfrm flipH="1" flipV="1">
            <a:off x="3600475" y="3662797"/>
            <a:ext cx="3866372" cy="456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H="1" flipV="1">
            <a:off x="5620793" y="1900586"/>
            <a:ext cx="1940122" cy="2226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圖片 1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46" y="2401157"/>
            <a:ext cx="1473348" cy="1105011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70" name="直線單箭頭接點 69"/>
          <p:cNvCxnSpPr/>
          <p:nvPr/>
        </p:nvCxnSpPr>
        <p:spPr>
          <a:xfrm>
            <a:off x="7763454" y="468057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endCxn id="142" idx="2"/>
          </p:cNvCxnSpPr>
          <p:nvPr/>
        </p:nvCxnSpPr>
        <p:spPr>
          <a:xfrm flipV="1">
            <a:off x="7763454" y="2159207"/>
            <a:ext cx="375213" cy="22645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4" name="圖片 1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47" y="2401078"/>
            <a:ext cx="1473454" cy="110509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7" name="矩形 434"/>
          <p:cNvSpPr/>
          <p:nvPr/>
        </p:nvSpPr>
        <p:spPr>
          <a:xfrm>
            <a:off x="7794365" y="3506169"/>
            <a:ext cx="750426" cy="172489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百壺共賞</a:t>
            </a:r>
            <a:endParaRPr kumimoji="0" lang="zh-TW" altLang="en-US" sz="1200" b="1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6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39279</TotalTime>
  <Words>124</Words>
  <Application>Microsoft Office PowerPoint</Application>
  <PresentationFormat>自訂</PresentationFormat>
  <Paragraphs>37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文鼎粗魏碑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</vt:vector>
  </TitlesOfParts>
  <Company>台北縣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admin</cp:lastModifiedBy>
  <cp:revision>865</cp:revision>
  <cp:lastPrinted>2016-10-20T09:44:16Z</cp:lastPrinted>
  <dcterms:created xsi:type="dcterms:W3CDTF">2010-01-28T06:32:58Z</dcterms:created>
  <dcterms:modified xsi:type="dcterms:W3CDTF">2016-12-21T06:26:45Z</dcterms:modified>
</cp:coreProperties>
</file>