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557" r:id="rId3"/>
    <p:sldId id="553" r:id="rId4"/>
    <p:sldId id="562" r:id="rId5"/>
    <p:sldId id="566" r:id="rId6"/>
    <p:sldId id="567" r:id="rId7"/>
    <p:sldId id="568" r:id="rId8"/>
    <p:sldId id="550" r:id="rId9"/>
    <p:sldId id="50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8ADA"/>
    <a:srgbClr val="E60000"/>
    <a:srgbClr val="26B71F"/>
    <a:srgbClr val="E36B6B"/>
    <a:srgbClr val="0E72B6"/>
    <a:srgbClr val="663300"/>
    <a:srgbClr val="4D0B15"/>
    <a:srgbClr val="E4DA9C"/>
    <a:srgbClr val="D3C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5" autoAdjust="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2017/3/23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6285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809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08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6093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362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186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56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CBB2787-F9CA-40FB-B936-1FF44181DF48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10629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814524"/>
          </a:xfrm>
        </p:spPr>
        <p:txBody>
          <a:bodyPr/>
          <a:lstStyle/>
          <a:p>
            <a:r>
              <a:rPr lang="en-US" altLang="zh-TW" dirty="0" smtClean="0"/>
              <a:t>4-3</a:t>
            </a:r>
            <a:br>
              <a:rPr lang="en-US" altLang="zh-TW" dirty="0" smtClean="0"/>
            </a:br>
            <a:r>
              <a:rPr lang="zh-TW" altLang="en-US" dirty="0" smtClean="0"/>
              <a:t>液體的體積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41" y="2671566"/>
            <a:ext cx="8700559" cy="978689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 smtClean="0"/>
              <a:t>這個寶特瓶的</a:t>
            </a:r>
            <a:r>
              <a:rPr lang="zh-TW" altLang="en-US" sz="4000" dirty="0" smtClean="0"/>
              <a:t>容積是</a:t>
            </a:r>
            <a:r>
              <a:rPr lang="en-US" altLang="zh-TW" sz="4000" dirty="0" smtClean="0"/>
              <a:t>1000</a:t>
            </a:r>
            <a:r>
              <a:rPr lang="zh-TW" altLang="en-US" sz="4000" dirty="0" smtClean="0"/>
              <a:t>立方</a:t>
            </a:r>
            <a:r>
              <a:rPr lang="zh-TW" altLang="en-US" sz="4000" dirty="0" smtClean="0"/>
              <a:t>公分</a:t>
            </a:r>
            <a:r>
              <a:rPr lang="zh-TW" altLang="en-US" sz="4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endParaRPr lang="en-US" sz="4000" dirty="0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395536" y="16494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液體的體積</a:t>
            </a:r>
            <a:endParaRPr lang="zh-TW" altLang="en-US" b="1" dirty="0"/>
          </a:p>
        </p:txBody>
      </p:sp>
      <p:pic>
        <p:nvPicPr>
          <p:cNvPr id="1028" name="Picture 4" descr="相關圖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43979"/>
            <a:ext cx="2402175" cy="240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237200" y="3582337"/>
            <a:ext cx="892899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pPr algn="l"/>
            <a:r>
              <a:rPr lang="zh-TW" altLang="en-US" dirty="0" smtClean="0">
                <a:solidFill>
                  <a:srgbClr val="FF0000"/>
                </a:solidFill>
              </a:rPr>
              <a:t>容量</a:t>
            </a:r>
            <a:r>
              <a:rPr lang="en-US" altLang="zh-TW" dirty="0" smtClean="0">
                <a:solidFill>
                  <a:srgbClr val="FF0000"/>
                </a:solidFill>
              </a:rPr>
              <a:t>=</a:t>
            </a:r>
            <a:r>
              <a:rPr lang="zh-TW" altLang="en-US" dirty="0" smtClean="0">
                <a:solidFill>
                  <a:srgbClr val="FF0000"/>
                </a:solidFill>
              </a:rPr>
              <a:t>將容器裝滿液體時的量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2084" y="4884240"/>
            <a:ext cx="8583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000" dirty="0" smtClean="0"/>
              <a:t>這個寶特瓶的容量是</a:t>
            </a:r>
            <a:r>
              <a:rPr lang="en-US" altLang="zh-TW" sz="4000" dirty="0" smtClean="0"/>
              <a:t>1000</a:t>
            </a:r>
            <a:r>
              <a:rPr lang="zh-TW" altLang="en-US" sz="4000" dirty="0" smtClean="0"/>
              <a:t>毫升</a:t>
            </a:r>
            <a:r>
              <a:rPr lang="zh-TW" altLang="en-US" sz="4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sz="4000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237200" y="1411206"/>
            <a:ext cx="8316416" cy="8518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1" kern="1200">
                <a:ln w="1905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00B0F0"/>
                </a:solidFill>
                <a:effectLst/>
                <a:latin typeface="Microsoft New Tai Lue" panose="020B0502040204020203" pitchFamily="34" charset="0"/>
                <a:ea typeface="+mj-ea"/>
                <a:cs typeface="Microsoft New Tai Lue" panose="020B0502040204020203" pitchFamily="34" charset="0"/>
              </a:defRPr>
            </a:lvl1pPr>
          </a:lstStyle>
          <a:p>
            <a:pPr algn="l"/>
            <a:r>
              <a:rPr lang="zh-TW" altLang="en-US" dirty="0" smtClean="0">
                <a:solidFill>
                  <a:srgbClr val="FF0000"/>
                </a:solidFill>
              </a:rPr>
              <a:t>容積</a:t>
            </a:r>
            <a:r>
              <a:rPr lang="en-US" altLang="zh-TW" dirty="0" smtClean="0">
                <a:solidFill>
                  <a:srgbClr val="FF0000"/>
                </a:solidFill>
              </a:rPr>
              <a:t>=</a:t>
            </a:r>
            <a:r>
              <a:rPr lang="zh-TW" altLang="en-US" dirty="0" smtClean="0">
                <a:solidFill>
                  <a:srgbClr val="FF0000"/>
                </a:solidFill>
              </a:rPr>
              <a:t>容器內部空間的大小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5232" y="5949280"/>
            <a:ext cx="85832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000" dirty="0" smtClean="0"/>
              <a:t>寶特瓶內汽水的體積是</a:t>
            </a:r>
            <a:r>
              <a:rPr lang="en-US" altLang="zh-TW" sz="4000" dirty="0" smtClean="0"/>
              <a:t>1000</a:t>
            </a:r>
            <a:r>
              <a:rPr lang="zh-TW" altLang="en-US" sz="4000" dirty="0" smtClean="0"/>
              <a:t>立方公分</a:t>
            </a:r>
            <a:r>
              <a:rPr lang="zh-TW" altLang="en-US" sz="4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32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build="p"/>
      <p:bldP spid="9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628800"/>
            <a:ext cx="9107777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將水壺的水倒入一個長方體容器中，容器內部</a:t>
            </a:r>
            <a:r>
              <a:rPr lang="zh-TW" altLang="en-US" dirty="0" smtClean="0"/>
              <a:t>的長</a:t>
            </a:r>
            <a:r>
              <a:rPr lang="zh-TW" altLang="en-US" dirty="0" smtClean="0"/>
              <a:t>為</a:t>
            </a:r>
            <a:r>
              <a:rPr lang="en-US" altLang="zh-TW" dirty="0" smtClean="0"/>
              <a:t>25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、寬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、高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公分，若水的高度是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公分，水壺裡原有水的體積是多少立方公分？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78650" y="4365105"/>
            <a:ext cx="5486119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裝完水壺的水後，此容器還可以裝多少容量的水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6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</a:t>
            </a:r>
            <a:r>
              <a:rPr lang="zh-TW" altLang="en-US" dirty="0" smtClean="0"/>
              <a:t>一個</a:t>
            </a:r>
            <a:r>
              <a:rPr lang="zh-TW" altLang="en-US" dirty="0" smtClean="0"/>
              <a:t>長方體的容器，</a:t>
            </a:r>
            <a:r>
              <a:rPr lang="zh-TW" altLang="en-US" dirty="0" smtClean="0"/>
              <a:t>內部的長</a:t>
            </a:r>
            <a:r>
              <a:rPr lang="zh-TW" altLang="en-US" dirty="0" smtClean="0"/>
              <a:t>為</a:t>
            </a:r>
            <a:r>
              <a:rPr lang="en-US" altLang="zh-TW" dirty="0" smtClean="0"/>
              <a:t>30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寬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公分、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高為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公分。在容器內倒入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9000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毫升的水後，水深有多高？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7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有</a:t>
            </a:r>
            <a:r>
              <a:rPr lang="zh-TW" altLang="en-US" dirty="0" smtClean="0"/>
              <a:t>一個</a:t>
            </a:r>
            <a:r>
              <a:rPr lang="zh-TW" altLang="en-US" dirty="0" smtClean="0"/>
              <a:t>長方體的容器，</a:t>
            </a:r>
            <a:r>
              <a:rPr lang="zh-TW" altLang="en-US" dirty="0" smtClean="0"/>
              <a:t>內部的長</a:t>
            </a:r>
            <a:r>
              <a:rPr lang="zh-TW" altLang="en-US" dirty="0" smtClean="0"/>
              <a:t>為</a:t>
            </a:r>
            <a:r>
              <a:rPr lang="en-US" altLang="zh-TW" dirty="0" smtClean="0"/>
              <a:t>25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寬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公分、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高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18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公分。在容器內倒入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4200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毫升的水後，水深有多高？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1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18722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</a:t>
            </a:r>
            <a:r>
              <a:rPr lang="zh-TW" altLang="en-US" dirty="0" smtClean="0"/>
              <a:t>一個長方體容器，容器內部</a:t>
            </a:r>
            <a:r>
              <a:rPr lang="zh-TW" altLang="en-US" dirty="0" smtClean="0"/>
              <a:t>的長</a:t>
            </a:r>
            <a:r>
              <a:rPr lang="zh-TW" altLang="en-US" dirty="0" smtClean="0"/>
              <a:t>為</a:t>
            </a:r>
            <a:r>
              <a:rPr lang="en-US" altLang="zh-TW" dirty="0" smtClean="0"/>
              <a:t>10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、寬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、高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公分，若容器內已有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500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毫升的水，再倒入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250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毫升的水後，水面會上升幾公分？水面的高度是幾公分？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912542"/>
              </p:ext>
            </p:extLst>
          </p:nvPr>
        </p:nvGraphicFramePr>
        <p:xfrm>
          <a:off x="1619672" y="3717032"/>
          <a:ext cx="2880320" cy="280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Picture" r:id="rId5" imgW="1145032" imgH="1113926" progId="Word.Picture.8">
                  <p:embed/>
                </p:oleObj>
              </mc:Choice>
              <mc:Fallback>
                <p:oleObj name="Picture" r:id="rId5" imgW="1145032" imgH="1113926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717032"/>
                        <a:ext cx="2880320" cy="2804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42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18722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</a:t>
            </a:r>
            <a:r>
              <a:rPr lang="zh-TW" altLang="en-US" dirty="0" smtClean="0"/>
              <a:t>一個長方體容器，容器內部</a:t>
            </a:r>
            <a:r>
              <a:rPr lang="zh-TW" altLang="en-US" dirty="0" smtClean="0"/>
              <a:t>的長</a:t>
            </a:r>
            <a:r>
              <a:rPr lang="zh-TW" altLang="en-US" dirty="0" smtClean="0"/>
              <a:t>為</a:t>
            </a:r>
            <a:r>
              <a:rPr lang="en-US" altLang="zh-TW" dirty="0" smtClean="0"/>
              <a:t>12</a:t>
            </a:r>
            <a:r>
              <a:rPr lang="zh-TW" altLang="en-US" dirty="0" smtClean="0"/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、寬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、高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公分，若容器內已有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360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毫升的水，再倒入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576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毫升的水後，水面的高度是幾公分？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2415825"/>
              </p:ext>
            </p:extLst>
          </p:nvPr>
        </p:nvGraphicFramePr>
        <p:xfrm>
          <a:off x="1187624" y="3645024"/>
          <a:ext cx="3367274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Picture" r:id="rId5" imgW="1125912" imgH="980399" progId="Word.Picture.8">
                  <p:embed/>
                </p:oleObj>
              </mc:Choice>
              <mc:Fallback>
                <p:oleObj name="Picture" r:id="rId5" imgW="1125912" imgH="980399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645024"/>
                        <a:ext cx="3367274" cy="2952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851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5542" y="1700808"/>
            <a:ext cx="9000953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有一個長方體容器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如下圖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，將</a:t>
            </a:r>
            <a:r>
              <a:rPr lang="en-US" altLang="zh-TW" dirty="0" smtClean="0"/>
              <a:t>120</a:t>
            </a:r>
            <a:r>
              <a:rPr lang="zh-TW" altLang="en-US" dirty="0" smtClean="0"/>
              <a:t>公升的水倒入後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，水深是多少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公分？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7" name="Picture 2" descr="「複習」的圖片搜尋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224460" cy="131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178790"/>
              </p:ext>
            </p:extLst>
          </p:nvPr>
        </p:nvGraphicFramePr>
        <p:xfrm>
          <a:off x="3275856" y="3356992"/>
          <a:ext cx="5503302" cy="3078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Picture" r:id="rId5" imgW="2309545" imgH="1285244" progId="Word.Picture.8">
                  <p:embed/>
                </p:oleObj>
              </mc:Choice>
              <mc:Fallback>
                <p:oleObj name="Picture" r:id="rId5" imgW="2309545" imgH="1285244" progId="Word.Picture.8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356992"/>
                        <a:ext cx="5503302" cy="3078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35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587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/>
              <a:t>思考歸納</a:t>
            </a:r>
            <a:endParaRPr lang="zh-TW" altLang="en-US" b="1" dirty="0"/>
          </a:p>
        </p:txBody>
      </p:sp>
      <p:pic>
        <p:nvPicPr>
          <p:cNvPr id="53252" name="Picture 6" descr="http://img.taopic.com/uploads/allimg/130617/318765-13061GA9214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52936"/>
            <a:ext cx="221773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4" descr="「彩虹」的圖片搜尋結果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4054475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0361" y="1628800"/>
            <a:ext cx="8186766" cy="10675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說說看，你在這一單元中學到了什麼？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8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364</Words>
  <Application>Microsoft Office PowerPoint</Application>
  <PresentationFormat>如螢幕大小 (4:3)</PresentationFormat>
  <Paragraphs>34</Paragraphs>
  <Slides>9</Slides>
  <Notes>9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新細明體</vt:lpstr>
      <vt:lpstr>標楷體</vt:lpstr>
      <vt:lpstr>Arial</vt:lpstr>
      <vt:lpstr>Calibri</vt:lpstr>
      <vt:lpstr>Microsoft New Tai Lue</vt:lpstr>
      <vt:lpstr>Engineering-PowerPoint-Template</vt:lpstr>
      <vt:lpstr>Microsoft Word Picture</vt:lpstr>
      <vt:lpstr>4-3 液體的體積</vt:lpstr>
      <vt:lpstr>液體的體積</vt:lpstr>
      <vt:lpstr>動動腦</vt:lpstr>
      <vt:lpstr>動動腦</vt:lpstr>
      <vt:lpstr>動動腦</vt:lpstr>
      <vt:lpstr>動動腦</vt:lpstr>
      <vt:lpstr>動動腦</vt:lpstr>
      <vt:lpstr>動動腦</vt:lpstr>
      <vt:lpstr>思考歸納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351</cp:revision>
  <dcterms:created xsi:type="dcterms:W3CDTF">2015-02-23T02:08:32Z</dcterms:created>
  <dcterms:modified xsi:type="dcterms:W3CDTF">2017-03-23T07:27:12Z</dcterms:modified>
</cp:coreProperties>
</file>