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70" r:id="rId3"/>
    <p:sldId id="302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1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6B421-659B-409D-91F2-962CC557E256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F4157-AADA-43E9-A8D4-0C6CC344D4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960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59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56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0149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344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8682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921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992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34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52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54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30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18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0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47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19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361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42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3020" y="2404534"/>
            <a:ext cx="9476034" cy="1646302"/>
          </a:xfrm>
        </p:spPr>
        <p:txBody>
          <a:bodyPr/>
          <a:lstStyle/>
          <a:p>
            <a:pPr algn="ctr"/>
            <a:r>
              <a:rPr lang="zh-TW" altLang="zh-TW" dirty="0" smtClean="0"/>
              <a:t>第</a:t>
            </a:r>
            <a:r>
              <a:rPr lang="zh-TW" altLang="en-US" dirty="0" smtClean="0"/>
              <a:t>三</a:t>
            </a:r>
            <a:r>
              <a:rPr lang="zh-TW" altLang="zh-TW" dirty="0" smtClean="0"/>
              <a:t>課</a:t>
            </a:r>
            <a:r>
              <a:rPr lang="en-US" altLang="zh-TW" dirty="0" smtClean="0"/>
              <a:t>    </a:t>
            </a:r>
            <a:r>
              <a:rPr lang="zh-TW" altLang="en-US" dirty="0" smtClean="0"/>
              <a:t>說話之前最好停看聽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77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6000" b="1" dirty="0" smtClean="0"/>
              <a:t>第</a:t>
            </a:r>
            <a:r>
              <a:rPr lang="zh-TW" altLang="en-US" sz="6000" b="1" dirty="0" smtClean="0"/>
              <a:t>一</a:t>
            </a:r>
            <a:r>
              <a:rPr lang="zh-TW" altLang="zh-TW" sz="6000" b="1" dirty="0" smtClean="0"/>
              <a:t>節</a:t>
            </a:r>
            <a:r>
              <a:rPr lang="en-US" altLang="zh-TW" sz="6000" b="1" dirty="0" smtClean="0"/>
              <a:t>  </a:t>
            </a:r>
            <a:r>
              <a:rPr lang="zh-TW" altLang="zh-TW" sz="6000" dirty="0" smtClean="0">
                <a:solidFill>
                  <a:srgbClr val="FFC000"/>
                </a:solidFill>
              </a:rPr>
              <a:t>個人</a:t>
            </a:r>
            <a:r>
              <a:rPr lang="zh-TW" altLang="zh-TW" sz="6000" dirty="0">
                <a:solidFill>
                  <a:srgbClr val="FF0000"/>
                </a:solidFill>
              </a:rPr>
              <a:t>任務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0385" y="1797634"/>
            <a:ext cx="9375710" cy="4351338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sz="4400" dirty="0" smtClean="0"/>
              <a:t>以</a:t>
            </a:r>
            <a:r>
              <a:rPr lang="zh-TW" altLang="zh-TW" sz="4400" dirty="0"/>
              <a:t>自然的口語</a:t>
            </a:r>
            <a:r>
              <a:rPr lang="zh-TW" altLang="zh-TW" sz="4400" dirty="0" smtClean="0"/>
              <a:t>輕</a:t>
            </a:r>
            <a:r>
              <a:rPr lang="zh-TW" altLang="zh-TW" sz="4400" dirty="0"/>
              <a:t>聲</a:t>
            </a:r>
            <a:r>
              <a:rPr lang="zh-TW" altLang="zh-TW" sz="4400" dirty="0" smtClean="0"/>
              <a:t>朗讀課文內容</a:t>
            </a:r>
            <a:endParaRPr lang="en-US" altLang="zh-TW" sz="4400" dirty="0" smtClean="0"/>
          </a:p>
          <a:p>
            <a:endParaRPr lang="en-US" altLang="zh-TW" sz="4400" dirty="0" smtClean="0"/>
          </a:p>
          <a:p>
            <a:pPr marL="0" indent="0" algn="ctr">
              <a:buNone/>
            </a:pPr>
            <a:r>
              <a:rPr lang="en-US" altLang="zh-TW" sz="3200" dirty="0"/>
              <a:t>*</a:t>
            </a:r>
            <a:r>
              <a:rPr lang="zh-TW" altLang="zh-TW" sz="3200" dirty="0"/>
              <a:t>按照自己閱讀的速度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 algn="ctr">
              <a:buNone/>
            </a:pPr>
            <a:r>
              <a:rPr lang="en-US" altLang="zh-TW" sz="3200" dirty="0" smtClean="0"/>
              <a:t>*</a:t>
            </a:r>
            <a:r>
              <a:rPr lang="zh-TW" altLang="zh-TW" sz="3200" dirty="0"/>
              <a:t>一段、一段</a:t>
            </a:r>
            <a:r>
              <a:rPr lang="zh-TW" altLang="zh-TW" sz="3200" dirty="0" smtClean="0"/>
              <a:t>唸</a:t>
            </a:r>
            <a:r>
              <a:rPr lang="zh-TW" altLang="zh-TW" sz="3200" dirty="0"/>
              <a:t>，要唸出聲。</a:t>
            </a:r>
          </a:p>
          <a:p>
            <a:pPr marL="0" indent="0" algn="ctr">
              <a:buNone/>
            </a:pPr>
            <a:r>
              <a:rPr lang="en-US" altLang="zh-TW" sz="3200" dirty="0" smtClean="0"/>
              <a:t>*</a:t>
            </a:r>
            <a:r>
              <a:rPr lang="zh-TW" altLang="zh-TW" sz="3200" dirty="0"/>
              <a:t>用手指著字，一字一句讀懂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 algn="ctr">
              <a:buNone/>
            </a:pP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 smtClean="0">
                <a:solidFill>
                  <a:srgbClr val="FF0000"/>
                </a:solidFill>
              </a:rPr>
              <a:t>*</a:t>
            </a:r>
            <a:r>
              <a:rPr lang="zh-TW" altLang="zh-TW" sz="3200" dirty="0">
                <a:solidFill>
                  <a:srgbClr val="FF0000"/>
                </a:solidFill>
              </a:rPr>
              <a:t>請先唸完的</a:t>
            </a:r>
            <a:r>
              <a:rPr lang="zh-TW" altLang="zh-TW" sz="3200" dirty="0" smtClean="0">
                <a:solidFill>
                  <a:srgbClr val="FF0000"/>
                </a:solidFill>
              </a:rPr>
              <a:t>同學</a:t>
            </a:r>
            <a:r>
              <a:rPr lang="zh-TW" altLang="zh-TW" sz="3200" dirty="0" smtClean="0"/>
              <a:t>圈選</a:t>
            </a:r>
            <a:r>
              <a:rPr lang="zh-TW" altLang="zh-TW" sz="3200" dirty="0">
                <a:solidFill>
                  <a:srgbClr val="FF0000"/>
                </a:solidFill>
              </a:rPr>
              <a:t>每</a:t>
            </a:r>
            <a:r>
              <a:rPr lang="zh-TW" altLang="zh-TW" sz="3200" dirty="0" smtClean="0">
                <a:solidFill>
                  <a:srgbClr val="FF0000"/>
                </a:solidFill>
              </a:rPr>
              <a:t>一個自然</a:t>
            </a:r>
            <a:r>
              <a:rPr lang="zh-TW" altLang="zh-TW" sz="3200" dirty="0">
                <a:solidFill>
                  <a:srgbClr val="FF0000"/>
                </a:solidFill>
              </a:rPr>
              <a:t>段</a:t>
            </a:r>
            <a:r>
              <a:rPr lang="zh-TW" altLang="zh-TW" sz="3200" dirty="0" smtClean="0">
                <a:solidFill>
                  <a:srgbClr val="FF0000"/>
                </a:solidFill>
              </a:rPr>
              <a:t>關鍵詞語</a:t>
            </a:r>
            <a:r>
              <a:rPr lang="zh-TW" altLang="zh-TW" sz="3200" dirty="0" smtClean="0"/>
              <a:t>，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zh-TW" sz="3200" dirty="0" smtClean="0"/>
              <a:t>並</a:t>
            </a:r>
            <a:r>
              <a:rPr lang="zh-TW" altLang="zh-TW" sz="3200" dirty="0" smtClean="0">
                <a:solidFill>
                  <a:srgbClr val="FF0000"/>
                </a:solidFill>
              </a:rPr>
              <a:t>想一想</a:t>
            </a:r>
            <a:r>
              <a:rPr lang="zh-TW" altLang="en-US" sz="3200" dirty="0" smtClean="0">
                <a:solidFill>
                  <a:srgbClr val="FF0000"/>
                </a:solidFill>
              </a:rPr>
              <a:t>課文</a:t>
            </a:r>
            <a:r>
              <a:rPr lang="zh-TW" altLang="zh-TW" sz="3200" dirty="0" smtClean="0">
                <a:solidFill>
                  <a:srgbClr val="FF0000"/>
                </a:solidFill>
              </a:rPr>
              <a:t>大意。</a:t>
            </a:r>
            <a:endParaRPr lang="zh-TW" altLang="zh-TW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提問：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31246"/>
            <a:ext cx="9598780" cy="3880773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什麼時間需要停看聽？</a:t>
            </a:r>
            <a:endParaRPr lang="en-US" altLang="zh-TW" sz="4000" dirty="0" smtClean="0"/>
          </a:p>
          <a:p>
            <a:r>
              <a:rPr lang="zh-TW" altLang="en-US" sz="4000" dirty="0" smtClean="0"/>
              <a:t>說話之前為何要停看聽？</a:t>
            </a:r>
            <a:endParaRPr lang="en-US" altLang="zh-TW" sz="4000" dirty="0" smtClean="0"/>
          </a:p>
          <a:p>
            <a:r>
              <a:rPr lang="zh-TW" altLang="en-US" sz="4000" dirty="0" smtClean="0"/>
              <a:t>作者舉出什麼例子？</a:t>
            </a:r>
            <a:endParaRPr lang="en-US" altLang="zh-TW" sz="4000" dirty="0" smtClean="0"/>
          </a:p>
          <a:p>
            <a:r>
              <a:rPr lang="zh-TW" altLang="en-US" sz="4000" dirty="0" smtClean="0"/>
              <a:t>我們要麼說話才不會得罪人。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327896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2334</TotalTime>
  <Words>100</Words>
  <Application>Microsoft Office PowerPoint</Application>
  <PresentationFormat>寬螢幕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Trebuchet MS</vt:lpstr>
      <vt:lpstr>Wingdings 3</vt:lpstr>
      <vt:lpstr>多面向</vt:lpstr>
      <vt:lpstr>第三課    說話之前最好停看聽</vt:lpstr>
      <vt:lpstr>第一節  個人任務</vt:lpstr>
      <vt:lpstr>提問：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第三課  山村車  寮</dc:title>
  <dc:creator>all</dc:creator>
  <cp:lastModifiedBy>Windows 使用者</cp:lastModifiedBy>
  <cp:revision>140</cp:revision>
  <cp:lastPrinted>2017-02-24T08:18:15Z</cp:lastPrinted>
  <dcterms:created xsi:type="dcterms:W3CDTF">2017-02-23T08:55:16Z</dcterms:created>
  <dcterms:modified xsi:type="dcterms:W3CDTF">2017-09-30T08:25:15Z</dcterms:modified>
</cp:coreProperties>
</file>