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61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974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3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41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79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7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77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577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97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4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2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8216-BC56-4992-981A-34554A184012}" type="datetimeFigureOut">
              <a:rPr lang="zh-TW" altLang="en-US" smtClean="0"/>
              <a:t>2019/9/10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9B39-4CFE-4C50-BE63-B57FDBB0D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78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07"/>
            <a:ext cx="9144000" cy="6927207"/>
          </a:xfrm>
        </p:spPr>
      </p:pic>
    </p:spTree>
    <p:extLst>
      <p:ext uri="{BB962C8B-B14F-4D97-AF65-F5344CB8AC3E}">
        <p14:creationId xmlns:p14="http://schemas.microsoft.com/office/powerpoint/2010/main" val="101929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00" y="1160748"/>
            <a:ext cx="8922400" cy="4968552"/>
          </a:xfrm>
        </p:spPr>
      </p:pic>
      <p:sp>
        <p:nvSpPr>
          <p:cNvPr id="5" name="橢圓 4"/>
          <p:cNvSpPr/>
          <p:nvPr/>
        </p:nvSpPr>
        <p:spPr>
          <a:xfrm>
            <a:off x="2483768" y="1052736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547664" y="1988840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82553" y="3284984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32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37928"/>
            <a:ext cx="8850560" cy="35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5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160907" cy="6120680"/>
          </a:xfrm>
        </p:spPr>
      </p:pic>
    </p:spTree>
    <p:extLst>
      <p:ext uri="{BB962C8B-B14F-4D97-AF65-F5344CB8AC3E}">
        <p14:creationId xmlns:p14="http://schemas.microsoft.com/office/powerpoint/2010/main" val="98219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如螢幕大小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</cp:revision>
  <dcterms:created xsi:type="dcterms:W3CDTF">2019-09-10T00:49:08Z</dcterms:created>
  <dcterms:modified xsi:type="dcterms:W3CDTF">2019-09-10T00:56:11Z</dcterms:modified>
</cp:coreProperties>
</file>