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8216-BC56-4992-981A-34554A184012}" type="datetimeFigureOut">
              <a:rPr lang="zh-TW" altLang="en-US" smtClean="0"/>
              <a:t>2019/9/10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9B39-4CFE-4C50-BE63-B57FDBB0D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561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8216-BC56-4992-981A-34554A184012}" type="datetimeFigureOut">
              <a:rPr lang="zh-TW" altLang="en-US" smtClean="0"/>
              <a:t>2019/9/10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9B39-4CFE-4C50-BE63-B57FDBB0D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9740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8216-BC56-4992-981A-34554A184012}" type="datetimeFigureOut">
              <a:rPr lang="zh-TW" altLang="en-US" smtClean="0"/>
              <a:t>2019/9/10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9B39-4CFE-4C50-BE63-B57FDBB0D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830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8216-BC56-4992-981A-34554A184012}" type="datetimeFigureOut">
              <a:rPr lang="zh-TW" altLang="en-US" smtClean="0"/>
              <a:t>2019/9/10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9B39-4CFE-4C50-BE63-B57FDBB0D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741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8216-BC56-4992-981A-34554A184012}" type="datetimeFigureOut">
              <a:rPr lang="zh-TW" altLang="en-US" smtClean="0"/>
              <a:t>2019/9/10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9B39-4CFE-4C50-BE63-B57FDBB0D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479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8216-BC56-4992-981A-34554A184012}" type="datetimeFigureOut">
              <a:rPr lang="zh-TW" altLang="en-US" smtClean="0"/>
              <a:t>2019/9/10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9B39-4CFE-4C50-BE63-B57FDBB0D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72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8216-BC56-4992-981A-34554A184012}" type="datetimeFigureOut">
              <a:rPr lang="zh-TW" altLang="en-US" smtClean="0"/>
              <a:t>2019/9/10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9B39-4CFE-4C50-BE63-B57FDBB0D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7776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8216-BC56-4992-981A-34554A184012}" type="datetimeFigureOut">
              <a:rPr lang="zh-TW" altLang="en-US" smtClean="0"/>
              <a:t>2019/9/10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9B39-4CFE-4C50-BE63-B57FDBB0D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577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8216-BC56-4992-981A-34554A184012}" type="datetimeFigureOut">
              <a:rPr lang="zh-TW" altLang="en-US" smtClean="0"/>
              <a:t>2019/9/10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9B39-4CFE-4C50-BE63-B57FDBB0D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5974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8216-BC56-4992-981A-34554A184012}" type="datetimeFigureOut">
              <a:rPr lang="zh-TW" altLang="en-US" smtClean="0"/>
              <a:t>2019/9/10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9B39-4CFE-4C50-BE63-B57FDBB0D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040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8216-BC56-4992-981A-34554A184012}" type="datetimeFigureOut">
              <a:rPr lang="zh-TW" altLang="en-US" smtClean="0"/>
              <a:t>2019/9/10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9B39-4CFE-4C50-BE63-B57FDBB0D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52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F8216-BC56-4992-981A-34554A184012}" type="datetimeFigureOut">
              <a:rPr lang="zh-TW" altLang="en-US" smtClean="0"/>
              <a:t>2019/9/10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69B39-4CFE-4C50-BE63-B57FDBB0D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878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207"/>
            <a:ext cx="9144000" cy="6927207"/>
          </a:xfrm>
        </p:spPr>
      </p:pic>
    </p:spTree>
    <p:extLst>
      <p:ext uri="{BB962C8B-B14F-4D97-AF65-F5344CB8AC3E}">
        <p14:creationId xmlns:p14="http://schemas.microsoft.com/office/powerpoint/2010/main" val="1019294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00" y="1160748"/>
            <a:ext cx="8922400" cy="4968552"/>
          </a:xfrm>
        </p:spPr>
      </p:pic>
      <p:sp>
        <p:nvSpPr>
          <p:cNvPr id="5" name="橢圓 4"/>
          <p:cNvSpPr/>
          <p:nvPr/>
        </p:nvSpPr>
        <p:spPr>
          <a:xfrm>
            <a:off x="2483768" y="1052736"/>
            <a:ext cx="864096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1547664" y="1988840"/>
            <a:ext cx="864096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682553" y="3284984"/>
            <a:ext cx="864096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6322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37928"/>
            <a:ext cx="8850560" cy="354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256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8160907" cy="6120680"/>
          </a:xfrm>
        </p:spPr>
      </p:pic>
    </p:spTree>
    <p:extLst>
      <p:ext uri="{BB962C8B-B14F-4D97-AF65-F5344CB8AC3E}">
        <p14:creationId xmlns:p14="http://schemas.microsoft.com/office/powerpoint/2010/main" val="982192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如螢幕大小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1</cp:revision>
  <dcterms:created xsi:type="dcterms:W3CDTF">2019-09-10T00:49:08Z</dcterms:created>
  <dcterms:modified xsi:type="dcterms:W3CDTF">2019-09-10T00:56:11Z</dcterms:modified>
</cp:coreProperties>
</file>