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319" r:id="rId3"/>
    <p:sldId id="324" r:id="rId4"/>
    <p:sldId id="322" r:id="rId5"/>
    <p:sldId id="320" r:id="rId6"/>
    <p:sldId id="321" r:id="rId7"/>
    <p:sldId id="323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88BC1-DAB3-4969-825A-346AD6D04F10}" type="datetimeFigureOut">
              <a:rPr lang="zh-TW" altLang="en-US" smtClean="0"/>
              <a:t>2020/6/4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C519CB-FB29-49BE-B8CD-6B9AD97500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2887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5A79-586C-42CA-9212-4FED7DEE1156}" type="datetimeFigureOut">
              <a:rPr lang="zh-TW" altLang="en-US" smtClean="0"/>
              <a:t>2020/6/4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4E6D8B02-C96F-4F65-B754-9FD2BF3BD4B2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0842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5A79-586C-42CA-9212-4FED7DEE1156}" type="datetimeFigureOut">
              <a:rPr lang="zh-TW" altLang="en-US" smtClean="0"/>
              <a:t>2020/6/4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8B02-C96F-4F65-B754-9FD2BF3BD4B2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1626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5A79-586C-42CA-9212-4FED7DEE1156}" type="datetimeFigureOut">
              <a:rPr lang="zh-TW" altLang="en-US" smtClean="0"/>
              <a:t>2020/6/4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8B02-C96F-4F65-B754-9FD2BF3BD4B2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5612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65A75A79-586C-42CA-9212-4FED7DEE1156}" type="datetimeFigureOut">
              <a:rPr lang="zh-TW" altLang="en-US" smtClean="0"/>
              <a:t>2020/6/4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8B02-C96F-4F65-B754-9FD2BF3BD4B2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7862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5A79-586C-42CA-9212-4FED7DEE1156}" type="datetimeFigureOut">
              <a:rPr lang="zh-TW" altLang="en-US" smtClean="0"/>
              <a:t>2020/6/4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8B02-C96F-4F65-B754-9FD2BF3BD4B2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665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5A79-586C-42CA-9212-4FED7DEE1156}" type="datetimeFigureOut">
              <a:rPr lang="zh-TW" altLang="en-US" smtClean="0"/>
              <a:t>2020/6/4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8B02-C96F-4F65-B754-9FD2BF3BD4B2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8766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5A79-586C-42CA-9212-4FED7DEE1156}" type="datetimeFigureOut">
              <a:rPr lang="zh-TW" altLang="en-US" smtClean="0"/>
              <a:t>2020/6/4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8B02-C96F-4F65-B754-9FD2BF3BD4B2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2262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5A79-586C-42CA-9212-4FED7DEE1156}" type="datetimeFigureOut">
              <a:rPr lang="zh-TW" altLang="en-US" smtClean="0"/>
              <a:t>2020/6/4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8B02-C96F-4F65-B754-9FD2BF3BD4B2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1914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5A79-586C-42CA-9212-4FED7DEE1156}" type="datetimeFigureOut">
              <a:rPr lang="zh-TW" altLang="en-US" smtClean="0"/>
              <a:t>2020/6/4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8B02-C96F-4F65-B754-9FD2BF3BD4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2866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5A79-586C-42CA-9212-4FED7DEE1156}" type="datetimeFigureOut">
              <a:rPr lang="zh-TW" altLang="en-US" smtClean="0"/>
              <a:t>2020/6/4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8B02-C96F-4F65-B754-9FD2BF3BD4B2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3461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65A75A79-586C-42CA-9212-4FED7DEE1156}" type="datetimeFigureOut">
              <a:rPr lang="zh-TW" altLang="en-US" smtClean="0"/>
              <a:t>2020/6/4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4E6D8B02-C96F-4F65-B754-9FD2BF3BD4B2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074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43E8C6-5742-47AC-9ABC-67ECF647631F}" type="datetimeFigureOut">
              <a:rPr lang="zh-TW" altLang="en-US" smtClean="0"/>
              <a:pPr>
                <a:defRPr/>
              </a:pPr>
              <a:t>2020/6/4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A04FF39-1E5F-4E64-9135-7239A096C348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1985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tcps.hc.edu.tw/publish/581/writ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BE23EB-921C-4111-950F-A409948CEC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347620"/>
          </a:xfrm>
        </p:spPr>
        <p:txBody>
          <a:bodyPr/>
          <a:lstStyle/>
          <a:p>
            <a:r>
              <a:rPr lang="zh-TW" altLang="en-US" dirty="0"/>
              <a:t>畢業作文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5875C4B-AEE1-411E-90E2-290CECE6AA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8005" y="2757985"/>
            <a:ext cx="4347170" cy="1071095"/>
          </a:xfrm>
        </p:spPr>
        <p:txBody>
          <a:bodyPr/>
          <a:lstStyle/>
          <a:p>
            <a:r>
              <a:rPr lang="zh-TW" altLang="en-US" dirty="0"/>
              <a:t>                  這是國小最後一次寫作文啦！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7E7B6FC6-EDDA-4AA2-A82D-D4F459D735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82778" y1="18611" x2="82778" y2="18611"/>
                        <a14:foregroundMark x1="79167" y1="25556" x2="79167" y2="25556"/>
                        <a14:foregroundMark x1="77778" y1="26389" x2="77778" y2="26389"/>
                        <a14:foregroundMark x1="53611" y1="62222" x2="53611" y2="62222"/>
                        <a14:foregroundMark x1="38889" y1="74167" x2="38889" y2="74167"/>
                        <a14:foregroundMark x1="79444" y1="26111" x2="79444" y2="26111"/>
                        <a14:backgroundMark x1="56667" y1="57778" x2="56667" y2="57778"/>
                        <a14:backgroundMark x1="58889" y1="55278" x2="58889" y2="55278"/>
                        <a14:backgroundMark x1="60000" y1="53611" x2="60000" y2="53611"/>
                        <a14:backgroundMark x1="61944" y1="49167" x2="61944" y2="49167"/>
                        <a14:backgroundMark x1="63889" y1="45278" x2="63889" y2="45278"/>
                        <a14:backgroundMark x1="66944" y1="33333" x2="66944" y2="33333"/>
                        <a14:backgroundMark x1="45278" y1="60278" x2="45278" y2="60278"/>
                        <a14:backgroundMark x1="63056" y1="46667" x2="63056" y2="46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6175" y="3039960"/>
            <a:ext cx="3429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466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C3F2F80-B659-4B16-982C-49983CED2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題目自訂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6A83E2B-8EFE-4F5E-9278-710C049AA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六年的小學生活中，有許多往事歷歷在目，有許多心裏的話想要傾吐。請你選擇一件或幾件事，圍繞一個</a:t>
            </a:r>
            <a:r>
              <a:rPr lang="zh-TW" altLang="en-US" u="sng" dirty="0"/>
              <a:t>中心</a:t>
            </a:r>
            <a:r>
              <a:rPr lang="zh-TW" altLang="en-US" dirty="0"/>
              <a:t>，訴說你畢業前夕的心裡話。</a:t>
            </a:r>
            <a:endParaRPr lang="en-US" altLang="zh-TW" dirty="0"/>
          </a:p>
          <a:p>
            <a:r>
              <a:rPr lang="zh-TW" altLang="en-US" dirty="0"/>
              <a:t>先選擇一件你主要想表達的事，也就是「主旨」。選好主旨後訂下標題，                                                               可以是回味從前美好時光；可以是向國小的自己道別；可以是感謝同學老師</a:t>
            </a:r>
            <a:r>
              <a:rPr lang="en-US" altLang="zh-TW" dirty="0"/>
              <a:t>…</a:t>
            </a:r>
            <a:r>
              <a:rPr lang="zh-TW" altLang="en-US" dirty="0"/>
              <a:t>                                                    接著分配段落大綱，最後別忘記最後一段要回到題目做總結。</a:t>
            </a:r>
            <a:endParaRPr lang="en-US" altLang="zh-TW" dirty="0"/>
          </a:p>
          <a:p>
            <a:r>
              <a:rPr lang="zh-TW" altLang="en-US" dirty="0"/>
              <a:t>字數</a:t>
            </a:r>
            <a:r>
              <a:rPr lang="en-US" altLang="zh-TW" dirty="0"/>
              <a:t>500</a:t>
            </a:r>
            <a:r>
              <a:rPr lang="zh-TW" altLang="en-US" dirty="0"/>
              <a:t>字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46050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553B63-3726-43CE-AE57-2946ACFF6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題目範例    </a:t>
            </a:r>
            <a:r>
              <a:rPr lang="en-US" altLang="zh-TW" sz="2400" i="1" dirty="0"/>
              <a:t>(</a:t>
            </a:r>
            <a:r>
              <a:rPr lang="zh-TW" altLang="en-US" sz="2400" i="1" dirty="0"/>
              <a:t>請根據內容選擇最適合的標題</a:t>
            </a:r>
            <a:r>
              <a:rPr lang="en-US" altLang="zh-TW" sz="2400" i="1" dirty="0"/>
              <a:t>)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36B0489-BAAC-4F87-9B43-295255CDB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661020"/>
            <a:ext cx="9603275" cy="3805325"/>
          </a:xfrm>
        </p:spPr>
        <p:txBody>
          <a:bodyPr>
            <a:normAutofit lnSpcReduction="10000"/>
          </a:bodyPr>
          <a:lstStyle/>
          <a:p>
            <a:r>
              <a:rPr lang="zh-TW" altLang="en-US" dirty="0"/>
              <a:t>畢業</a:t>
            </a:r>
          </a:p>
          <a:p>
            <a:r>
              <a:rPr lang="zh-TW" altLang="en-US" dirty="0"/>
              <a:t>畢業感言</a:t>
            </a:r>
          </a:p>
          <a:p>
            <a:r>
              <a:rPr lang="zh-TW" altLang="en-US" dirty="0"/>
              <a:t>畢業前夕</a:t>
            </a:r>
          </a:p>
          <a:p>
            <a:r>
              <a:rPr lang="zh-TW" altLang="en-US" dirty="0"/>
              <a:t>回想小學六年</a:t>
            </a:r>
          </a:p>
          <a:p>
            <a:r>
              <a:rPr lang="zh-TW" altLang="en-US" dirty="0"/>
              <a:t>告別童年</a:t>
            </a:r>
          </a:p>
          <a:p>
            <a:r>
              <a:rPr lang="zh-TW" altLang="en-US" dirty="0"/>
              <a:t>再會了，我的國小生涯</a:t>
            </a:r>
          </a:p>
          <a:p>
            <a:r>
              <a:rPr lang="zh-TW" altLang="en-US" dirty="0"/>
              <a:t>今年夏天</a:t>
            </a:r>
          </a:p>
          <a:p>
            <a:r>
              <a:rPr lang="zh-TW" altLang="en-US" dirty="0"/>
              <a:t>迎向未來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3745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E849FD-65FF-4E0F-9CAF-B4396DF16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段落大綱範例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A3928F6-F139-42FE-87A5-5B9BCDD13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/>
              <a:t>第一段：感嘆時間過得飛快，轉眼間就要離開校園。</a:t>
            </a:r>
            <a:r>
              <a:rPr lang="en-US" altLang="zh-TW" dirty="0"/>
              <a:t>(</a:t>
            </a:r>
            <a:r>
              <a:rPr lang="zh-TW" altLang="en-US" dirty="0"/>
              <a:t>闡明現在</a:t>
            </a:r>
            <a:r>
              <a:rPr lang="zh-TW" altLang="en-US" u="sng" dirty="0"/>
              <a:t>即將畢業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第二、三段：</a:t>
            </a:r>
            <a:r>
              <a:rPr lang="zh-TW" altLang="en-US" u="sng" dirty="0"/>
              <a:t>懷念從前</a:t>
            </a:r>
            <a:r>
              <a:rPr lang="zh-TW" altLang="en-US" dirty="0"/>
              <a:t>歡樂的時光；</a:t>
            </a:r>
            <a:r>
              <a:rPr lang="zh-TW" altLang="en-US" u="sng" dirty="0"/>
              <a:t>感嘆</a:t>
            </a:r>
            <a:r>
              <a:rPr lang="zh-TW" altLang="en-US" dirty="0"/>
              <a:t>從前種種美好已成回憶。</a:t>
            </a:r>
            <a:endParaRPr lang="en-US" altLang="zh-TW" dirty="0"/>
          </a:p>
          <a:p>
            <a:r>
              <a:rPr lang="zh-TW" altLang="en-US" dirty="0"/>
              <a:t>最後一段總結：時間不等人，儘管再怎麼不捨，終究得向前邁進，繼續往人生下一階段前進。</a:t>
            </a:r>
            <a:r>
              <a:rPr lang="en-US" altLang="zh-TW" dirty="0"/>
              <a:t>(</a:t>
            </a:r>
            <a:r>
              <a:rPr lang="zh-TW" altLang="en-US" dirty="0"/>
              <a:t>向小學時光道別；給予自己祝福。</a:t>
            </a:r>
            <a:r>
              <a:rPr lang="en-US" altLang="zh-TW" dirty="0"/>
              <a:t>)</a:t>
            </a:r>
          </a:p>
          <a:p>
            <a:endParaRPr lang="en-US" altLang="zh-TW" dirty="0"/>
          </a:p>
          <a:p>
            <a:r>
              <a:rPr lang="zh-TW" altLang="en-US" dirty="0"/>
              <a:t>挑出回憶點。                                                                                                                   </a:t>
            </a:r>
            <a:r>
              <a:rPr lang="en-US" altLang="zh-TW" dirty="0"/>
              <a:t>(1)</a:t>
            </a:r>
            <a:r>
              <a:rPr lang="zh-TW" altLang="en-US" dirty="0"/>
              <a:t>與班上同學的共同回憶，例如：當全班在拔河比賽獲勝的那一剎那，頓時歡聲雷動。                                                                                                                              </a:t>
            </a:r>
            <a:r>
              <a:rPr lang="en-US" altLang="zh-TW" dirty="0"/>
              <a:t>(2)</a:t>
            </a:r>
            <a:r>
              <a:rPr lang="zh-TW" altLang="en-US" dirty="0"/>
              <a:t>讓你個人印象特別深刻的，例如：第一次考進前五名；某次惹老師生氣</a:t>
            </a:r>
            <a:r>
              <a:rPr lang="en-US" altLang="zh-TW" dirty="0"/>
              <a:t>…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51320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F9824D8-DEA5-48CD-A663-4D612139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寫作技巧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8C9FAB-43C3-40A4-A3E2-55A77B27C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002559"/>
            <a:ext cx="9603275" cy="3463786"/>
          </a:xfrm>
        </p:spPr>
        <p:txBody>
          <a:bodyPr>
            <a:normAutofit/>
          </a:bodyPr>
          <a:lstStyle/>
          <a:p>
            <a:r>
              <a:rPr lang="zh-TW" altLang="en-US" dirty="0"/>
              <a:t>運用名言佳句，如：天下無不散的筵席</a:t>
            </a:r>
            <a:r>
              <a:rPr lang="en-US" altLang="zh-TW" dirty="0"/>
              <a:t>……</a:t>
            </a:r>
          </a:p>
          <a:p>
            <a:r>
              <a:rPr lang="zh-TW" altLang="en-US" dirty="0"/>
              <a:t>運用修辭：譬喻、類疊、摹寫、感嘆、設問、引用</a:t>
            </a:r>
            <a:r>
              <a:rPr lang="en-US" altLang="zh-TW" dirty="0"/>
              <a:t>……</a:t>
            </a:r>
          </a:p>
          <a:p>
            <a:r>
              <a:rPr lang="zh-TW" altLang="en-US" dirty="0"/>
              <a:t>運用成語，例如：歲月如梭、時光飛逝、光陰似箭、光陰荏苒</a:t>
            </a:r>
            <a:r>
              <a:rPr lang="en-US" altLang="zh-TW" dirty="0"/>
              <a:t>……</a:t>
            </a:r>
            <a:r>
              <a:rPr lang="en-US" altLang="zh-TW" sz="1600" dirty="0"/>
              <a:t>(</a:t>
            </a:r>
            <a:r>
              <a:rPr lang="zh-TW" altLang="en-US" sz="1600" dirty="0"/>
              <a:t>表示時間過得很快</a:t>
            </a:r>
            <a:r>
              <a:rPr lang="en-US" altLang="zh-TW" sz="1600" dirty="0"/>
              <a:t>)</a:t>
            </a:r>
          </a:p>
          <a:p>
            <a:r>
              <a:rPr lang="zh-TW" altLang="en-US" dirty="0"/>
              <a:t>使用畢業象徵詞語，例如：鳳凰花開、驪歌響起</a:t>
            </a:r>
            <a:r>
              <a:rPr lang="en-US" altLang="zh-TW" dirty="0"/>
              <a:t>……</a:t>
            </a:r>
          </a:p>
          <a:p>
            <a:r>
              <a:rPr lang="zh-TW" altLang="en-US" dirty="0"/>
              <a:t>抒情</a:t>
            </a:r>
            <a:r>
              <a:rPr lang="en-US" altLang="zh-TW" dirty="0"/>
              <a:t>(</a:t>
            </a:r>
            <a:r>
              <a:rPr lang="zh-TW" altLang="en-US" dirty="0"/>
              <a:t>清楚表達自己的情感</a:t>
            </a:r>
            <a:r>
              <a:rPr lang="en-US" altLang="zh-TW" dirty="0"/>
              <a:t>)</a:t>
            </a:r>
            <a:r>
              <a:rPr lang="zh-TW" altLang="en-US" dirty="0"/>
              <a:t>，描述自己不捨、留戀的心情。</a:t>
            </a:r>
          </a:p>
          <a:p>
            <a:endParaRPr lang="en-US" altLang="zh-TW" dirty="0"/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85581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8C1F161-9485-4AE1-8704-BD8F705C5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參考佳句</a:t>
            </a:r>
            <a:r>
              <a:rPr lang="en-US" altLang="zh-TW" dirty="0"/>
              <a:t>/</a:t>
            </a:r>
            <a:r>
              <a:rPr lang="zh-TW" altLang="en-US" dirty="0"/>
              <a:t>詞語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0D69139-F720-4C8D-8CB3-81F6E8BE1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u="sng" dirty="0"/>
              <a:t>轉眼間</a:t>
            </a:r>
            <a:endParaRPr lang="en-US" altLang="zh-TW" u="sng" dirty="0"/>
          </a:p>
          <a:p>
            <a:r>
              <a:rPr lang="zh-TW" altLang="en-US" dirty="0"/>
              <a:t>在這之後，大家便要</a:t>
            </a:r>
            <a:r>
              <a:rPr lang="zh-TW" altLang="en-US" u="sng" dirty="0"/>
              <a:t>各奔前程</a:t>
            </a:r>
            <a:endParaRPr lang="en-US" altLang="zh-TW" u="sng" dirty="0"/>
          </a:p>
          <a:p>
            <a:r>
              <a:rPr lang="zh-TW" altLang="en-US" dirty="0"/>
              <a:t>祝福同學們</a:t>
            </a:r>
            <a:r>
              <a:rPr lang="zh-TW" altLang="en-US" u="sng" dirty="0"/>
              <a:t>鵬程萬里</a:t>
            </a:r>
            <a:r>
              <a:rPr lang="zh-TW" altLang="en-US" dirty="0"/>
              <a:t>、</a:t>
            </a:r>
            <a:r>
              <a:rPr lang="zh-TW" altLang="en-US" u="sng" dirty="0"/>
              <a:t>一路順風</a:t>
            </a:r>
            <a:endParaRPr lang="en-US" altLang="zh-TW" dirty="0"/>
          </a:p>
          <a:p>
            <a:r>
              <a:rPr lang="zh-TW" altLang="en-US" dirty="0"/>
              <a:t>畢業不是一個結束，而是另一段旅程的開始。</a:t>
            </a:r>
            <a:endParaRPr lang="en-US" altLang="zh-TW" dirty="0"/>
          </a:p>
          <a:p>
            <a:r>
              <a:rPr lang="zh-TW" altLang="en-US" dirty="0"/>
              <a:t>離別往往令人傷感，但天下無不散的筵席</a:t>
            </a:r>
            <a:endParaRPr lang="en-US" altLang="zh-TW" dirty="0"/>
          </a:p>
          <a:p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※</a:t>
            </a:r>
            <a:r>
              <a:rPr lang="zh-TW" altLang="en-US" dirty="0"/>
              <a:t>也可以從畢業歌、畢業贈言、畢業旅行、畢業典禮</a:t>
            </a:r>
            <a:r>
              <a:rPr lang="en-US" altLang="zh-TW" dirty="0"/>
              <a:t>…</a:t>
            </a:r>
            <a:r>
              <a:rPr lang="zh-TW" altLang="en-US" dirty="0"/>
              <a:t>中進行聯想。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85159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836646C-5929-423A-9476-1D6AA7F52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2615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dirty="0">
                <a:hlinkClick r:id="rId2"/>
              </a:rPr>
              <a:t>寫作範例參考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ACAB16A-028D-4366-AFBF-D5A126A1E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1917"/>
            <a:ext cx="10515600" cy="473425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每年這時候，</a:t>
            </a:r>
            <a:r>
              <a:rPr lang="zh-TW" altLang="en-US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畢業，就像一把小錘子一樣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，一下一下的錘在畢業生的心上。心臟鈍鈍的痛著，手指頭一遍又一遍的撫摸著日曆，多麼不捨。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譬喻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風徐徐吹起，夏日的腳步逼近，蟬聲唧唧，教室裡瀰漫的，</a:t>
            </a:r>
            <a:r>
              <a:rPr lang="zh-TW" altLang="en-US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不是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以前那炎熱、煩躁的氣氛，</a:t>
            </a:r>
            <a:r>
              <a:rPr lang="zh-TW" altLang="en-US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卻是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在隱約中泛起陣陣畢業的感傷。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善用句型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在這六年中，</a:t>
            </a:r>
            <a:r>
              <a:rPr lang="zh-TW" altLang="en-US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在教室裡，我們有歡笑也有淚水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r>
              <a:rPr lang="zh-TW" altLang="en-US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在球場上，有加油聲也有汗水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r>
              <a:rPr lang="zh-TW" altLang="en-US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在畢業晚會上，則有尖叫聲和歌聲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。這些點點滴滴，是多麼的讓人懷念。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使用排比；善用分號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謝謝你，我的朋友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r>
              <a:rPr lang="zh-TW" altLang="en-US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謝謝您，我的老師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r>
              <a:rPr lang="zh-TW" altLang="en-US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謝謝您，我的父母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，我由衷的感謝你們。在人生的下一個階段裡，我將交到許許多多的朋友，也會好好珍惜這些點點滴滴。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如今，我要畢業了，我會更懷念和好朋友相處的時光，也更珍惜我和他們之間</a:t>
            </a:r>
            <a:r>
              <a:rPr lang="zh-TW" altLang="en-US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得來不易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的友情。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善用成語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53116255"/>
      </p:ext>
    </p:extLst>
  </p:cSld>
  <p:clrMapOvr>
    <a:masterClrMapping/>
  </p:clrMapOvr>
</p:sld>
</file>

<file path=ppt/theme/theme1.xml><?xml version="1.0" encoding="utf-8"?>
<a:theme xmlns:a="http://schemas.openxmlformats.org/drawingml/2006/main" name="圖庫">
  <a:themeElements>
    <a:clrScheme name="圖庫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圖庫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圖庫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668</Words>
  <Application>Microsoft Office PowerPoint</Application>
  <PresentationFormat>寬螢幕</PresentationFormat>
  <Paragraphs>43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2" baseType="lpstr">
      <vt:lpstr>標楷體</vt:lpstr>
      <vt:lpstr>Arial</vt:lpstr>
      <vt:lpstr>Calibri</vt:lpstr>
      <vt:lpstr>Century Gothic</vt:lpstr>
      <vt:lpstr>圖庫</vt:lpstr>
      <vt:lpstr>畢業作文</vt:lpstr>
      <vt:lpstr>題目自訂</vt:lpstr>
      <vt:lpstr>題目範例    (請根據內容選擇最適合的標題) </vt:lpstr>
      <vt:lpstr>段落大綱範例</vt:lpstr>
      <vt:lpstr>寫作技巧</vt:lpstr>
      <vt:lpstr>參考佳句/詞語</vt:lpstr>
      <vt:lpstr>寫作範例參考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作文—</dc:title>
  <dc:creator>宇真 戴</dc:creator>
  <cp:lastModifiedBy>宇真 戴</cp:lastModifiedBy>
  <cp:revision>8</cp:revision>
  <dcterms:created xsi:type="dcterms:W3CDTF">2020-06-04T13:00:19Z</dcterms:created>
  <dcterms:modified xsi:type="dcterms:W3CDTF">2020-06-04T13:52:24Z</dcterms:modified>
</cp:coreProperties>
</file>