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rainbowd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en-US" noProof="0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zh-TW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2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20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94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按一下圖示以新增圖表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70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05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20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22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81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70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17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68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03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58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4" descr="rainbowdir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fld id="{6945F33B-F959-406D-A6BA-9A64986835BD}" type="datetimeFigureOut">
              <a:rPr lang="zh-TW" altLang="en-US" smtClean="0"/>
              <a:t>2016/12/29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fld id="{8C876A83-3E71-4A38-80E1-C78EBDBB22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sz="4800" b="1" i="1" dirty="0" smtClean="0">
                <a:solidFill>
                  <a:srgbClr val="FF5BAD"/>
                </a:solidFill>
                <a:latin typeface="微軟正黑體" pitchFamily="34" charset="-120"/>
                <a:ea typeface="微軟正黑體" pitchFamily="34" charset="-120"/>
              </a:rPr>
              <a:t>蘿拉的藏寶圖</a:t>
            </a:r>
            <a:endParaRPr lang="zh-TW" altLang="en-US" sz="4800" b="1" i="1" dirty="0">
              <a:solidFill>
                <a:srgbClr val="FF5BA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22808" r="7486" b="16692"/>
          <a:stretch/>
        </p:blipFill>
        <p:spPr>
          <a:xfrm>
            <a:off x="899592" y="1340768"/>
            <a:ext cx="4123935" cy="5038410"/>
          </a:xfrm>
        </p:spPr>
      </p:pic>
    </p:spTree>
    <p:extLst>
      <p:ext uri="{BB962C8B-B14F-4D97-AF65-F5344CB8AC3E}">
        <p14:creationId xmlns:p14="http://schemas.microsoft.com/office/powerpoint/2010/main" val="91854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666" r="559" b="12000"/>
          <a:stretch/>
        </p:blipFill>
        <p:spPr>
          <a:xfrm rot="16200000">
            <a:off x="1908108" y="-401526"/>
            <a:ext cx="4840104" cy="7437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72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9524" r="6085" b="13715"/>
          <a:stretch/>
        </p:blipFill>
        <p:spPr>
          <a:xfrm rot="5400000">
            <a:off x="1924538" y="171806"/>
            <a:ext cx="4537168" cy="7019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70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10000" r="3620" b="10190"/>
          <a:stretch/>
        </p:blipFill>
        <p:spPr>
          <a:xfrm rot="16200000">
            <a:off x="2272936" y="-304801"/>
            <a:ext cx="4580711" cy="7297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7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6286" r="6850" b="11905"/>
          <a:stretch/>
        </p:blipFill>
        <p:spPr>
          <a:xfrm rot="16200000">
            <a:off x="2016033" y="-222070"/>
            <a:ext cx="4598127" cy="7480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7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7619" r="6511" b="11143"/>
          <a:stretch/>
        </p:blipFill>
        <p:spPr>
          <a:xfrm rot="16200000">
            <a:off x="2116184" y="-217714"/>
            <a:ext cx="4589418" cy="7428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63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6762" r="6000" b="10762"/>
          <a:stretch/>
        </p:blipFill>
        <p:spPr>
          <a:xfrm rot="16200000">
            <a:off x="2103119" y="-309154"/>
            <a:ext cx="4572001" cy="7541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2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6571" r="4809" b="12667"/>
          <a:stretch/>
        </p:blipFill>
        <p:spPr>
          <a:xfrm rot="16200000">
            <a:off x="1994265" y="-278676"/>
            <a:ext cx="4598128" cy="7384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73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9238" r="5491" b="7048"/>
          <a:stretch/>
        </p:blipFill>
        <p:spPr>
          <a:xfrm rot="16200000">
            <a:off x="2299064" y="-304802"/>
            <a:ext cx="4746172" cy="7654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56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5905" r="7530" b="10476"/>
          <a:stretch/>
        </p:blipFill>
        <p:spPr>
          <a:xfrm rot="16200000">
            <a:off x="1965418" y="-661162"/>
            <a:ext cx="4650378" cy="7646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81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7701" r="7428" b="3194"/>
          <a:stretch/>
        </p:blipFill>
        <p:spPr>
          <a:xfrm>
            <a:off x="755576" y="1262742"/>
            <a:ext cx="7236822" cy="4563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22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5321" b="8000"/>
          <a:stretch/>
        </p:blipFill>
        <p:spPr>
          <a:xfrm rot="16200000">
            <a:off x="1868541" y="-780309"/>
            <a:ext cx="4848814" cy="7506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25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7238" r="6170" b="8572"/>
          <a:stretch/>
        </p:blipFill>
        <p:spPr>
          <a:xfrm rot="16200000">
            <a:off x="2164079" y="-317863"/>
            <a:ext cx="4693921" cy="7698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91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9238" r="5321" b="7715"/>
          <a:stretch/>
        </p:blipFill>
        <p:spPr>
          <a:xfrm rot="16200000">
            <a:off x="2264229" y="-278676"/>
            <a:ext cx="4754881" cy="7593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1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6571" r="3449" b="9142"/>
          <a:stretch/>
        </p:blipFill>
        <p:spPr>
          <a:xfrm rot="16200000">
            <a:off x="2050868" y="-404949"/>
            <a:ext cx="4807131" cy="7707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62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36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b="9048"/>
          <a:stretch/>
        </p:blipFill>
        <p:spPr>
          <a:xfrm rot="16200000">
            <a:off x="1789294" y="-537756"/>
            <a:ext cx="5121275" cy="7933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67790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</Template>
  <TotalTime>36</TotalTime>
  <Words>5</Words>
  <Application>Microsoft Office PowerPoint</Application>
  <PresentationFormat>如螢幕大小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Default Design</vt:lpstr>
      <vt:lpstr>蘿拉的藏寶圖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user</dc:creator>
  <cp:lastModifiedBy>user</cp:lastModifiedBy>
  <cp:revision>7</cp:revision>
  <dcterms:created xsi:type="dcterms:W3CDTF">2016-12-29T13:55:47Z</dcterms:created>
  <dcterms:modified xsi:type="dcterms:W3CDTF">2016-12-29T14:35:41Z</dcterms:modified>
</cp:coreProperties>
</file>