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99" r:id="rId2"/>
  </p:sldMasterIdLst>
  <p:notesMasterIdLst>
    <p:notesMasterId r:id="rId45"/>
  </p:notesMasterIdLst>
  <p:sldIdLst>
    <p:sldId id="256" r:id="rId3"/>
    <p:sldId id="307" r:id="rId4"/>
    <p:sldId id="309" r:id="rId5"/>
    <p:sldId id="306" r:id="rId6"/>
    <p:sldId id="308" r:id="rId7"/>
    <p:sldId id="268" r:id="rId8"/>
    <p:sldId id="269" r:id="rId9"/>
    <p:sldId id="270" r:id="rId10"/>
    <p:sldId id="288" r:id="rId11"/>
    <p:sldId id="290" r:id="rId12"/>
    <p:sldId id="292" r:id="rId13"/>
    <p:sldId id="293" r:id="rId14"/>
    <p:sldId id="294" r:id="rId15"/>
    <p:sldId id="296" r:id="rId16"/>
    <p:sldId id="311" r:id="rId17"/>
    <p:sldId id="271" r:id="rId18"/>
    <p:sldId id="273" r:id="rId19"/>
    <p:sldId id="258" r:id="rId20"/>
    <p:sldId id="267" r:id="rId21"/>
    <p:sldId id="274" r:id="rId22"/>
    <p:sldId id="275" r:id="rId23"/>
    <p:sldId id="276" r:id="rId24"/>
    <p:sldId id="277" r:id="rId25"/>
    <p:sldId id="278" r:id="rId26"/>
    <p:sldId id="313" r:id="rId27"/>
    <p:sldId id="279" r:id="rId28"/>
    <p:sldId id="280" r:id="rId29"/>
    <p:sldId id="302" r:id="rId30"/>
    <p:sldId id="312" r:id="rId31"/>
    <p:sldId id="281" r:id="rId32"/>
    <p:sldId id="282" r:id="rId33"/>
    <p:sldId id="283" r:id="rId34"/>
    <p:sldId id="284" r:id="rId35"/>
    <p:sldId id="285" r:id="rId36"/>
    <p:sldId id="286" r:id="rId37"/>
    <p:sldId id="314" r:id="rId38"/>
    <p:sldId id="303" r:id="rId39"/>
    <p:sldId id="297" r:id="rId40"/>
    <p:sldId id="300" r:id="rId41"/>
    <p:sldId id="301" r:id="rId42"/>
    <p:sldId id="299" r:id="rId43"/>
    <p:sldId id="304" r:id="rId4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EFB29E94-C44A-4394-993D-639ED56457F4}">
          <p14:sldIdLst>
            <p14:sldId id="256"/>
          </p14:sldIdLst>
        </p14:section>
        <p14:section name="未命名的章節" id="{0853CC7C-84E2-4AB4-9F6B-3E0710ADEDB8}">
          <p14:sldIdLst>
            <p14:sldId id="307"/>
            <p14:sldId id="309"/>
            <p14:sldId id="306"/>
            <p14:sldId id="308"/>
            <p14:sldId id="268"/>
          </p14:sldIdLst>
        </p14:section>
        <p14:section name="未命名的章節" id="{773E9C13-B8B3-479B-8E72-ACEC09225FC7}">
          <p14:sldIdLst>
            <p14:sldId id="269"/>
            <p14:sldId id="270"/>
            <p14:sldId id="288"/>
            <p14:sldId id="290"/>
            <p14:sldId id="292"/>
            <p14:sldId id="293"/>
            <p14:sldId id="294"/>
            <p14:sldId id="296"/>
            <p14:sldId id="311"/>
            <p14:sldId id="271"/>
            <p14:sldId id="273"/>
            <p14:sldId id="258"/>
          </p14:sldIdLst>
        </p14:section>
        <p14:section name="未命名的章節" id="{7567BF0F-63CF-472E-AC8E-2AB53E46ED0F}">
          <p14:sldIdLst>
            <p14:sldId id="267"/>
            <p14:sldId id="274"/>
            <p14:sldId id="275"/>
            <p14:sldId id="276"/>
            <p14:sldId id="277"/>
            <p14:sldId id="278"/>
            <p14:sldId id="313"/>
            <p14:sldId id="279"/>
            <p14:sldId id="280"/>
            <p14:sldId id="302"/>
            <p14:sldId id="312"/>
            <p14:sldId id="281"/>
            <p14:sldId id="282"/>
            <p14:sldId id="283"/>
            <p14:sldId id="284"/>
            <p14:sldId id="285"/>
            <p14:sldId id="286"/>
            <p14:sldId id="314"/>
            <p14:sldId id="303"/>
            <p14:sldId id="297"/>
            <p14:sldId id="300"/>
            <p14:sldId id="301"/>
            <p14:sldId id="299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9A6FB-5C2C-4150-84D2-6526488DC6B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2EC14AA-293A-491A-9ADE-919377751F3D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US" dirty="0" smtClean="0"/>
            <a:t>Webmail </a:t>
          </a:r>
          <a:r>
            <a:rPr lang="zh-TW" dirty="0" smtClean="0"/>
            <a:t>服務  </a:t>
          </a:r>
          <a:endParaRPr lang="zh-TW" dirty="0"/>
        </a:p>
      </dgm:t>
    </dgm:pt>
    <dgm:pt modelId="{56B697DA-D24A-4C24-885F-67AD605162A9}" type="parTrans" cxnId="{549D1248-28F9-4075-AED0-BA5D7D1FDAA3}">
      <dgm:prSet/>
      <dgm:spPr/>
      <dgm:t>
        <a:bodyPr/>
        <a:lstStyle/>
        <a:p>
          <a:endParaRPr lang="zh-TW" altLang="en-US"/>
        </a:p>
      </dgm:t>
    </dgm:pt>
    <dgm:pt modelId="{2E0867D3-3DA2-470D-9934-5EF22D5CB1BD}" type="sibTrans" cxnId="{549D1248-28F9-4075-AED0-BA5D7D1FDAA3}">
      <dgm:prSet/>
      <dgm:spPr/>
      <dgm:t>
        <a:bodyPr/>
        <a:lstStyle/>
        <a:p>
          <a:endParaRPr lang="zh-TW" altLang="en-US"/>
        </a:p>
      </dgm:t>
    </dgm:pt>
    <dgm:pt modelId="{C2F0D9D9-23F5-4030-B16F-339C9AA4CB7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 err="1" smtClean="0"/>
            <a:t>Openid</a:t>
          </a:r>
          <a:r>
            <a:rPr lang="en-US" dirty="0" smtClean="0"/>
            <a:t> </a:t>
          </a:r>
          <a:r>
            <a:rPr lang="zh-TW" dirty="0" smtClean="0"/>
            <a:t>服務</a:t>
          </a:r>
          <a:endParaRPr lang="zh-TW" dirty="0"/>
        </a:p>
      </dgm:t>
    </dgm:pt>
    <dgm:pt modelId="{FEBC0987-5209-45F4-9DBD-9F9AEEB267FC}" type="parTrans" cxnId="{BD7A35BE-53C7-41F2-A1A2-2990BCDDE668}">
      <dgm:prSet/>
      <dgm:spPr/>
      <dgm:t>
        <a:bodyPr/>
        <a:lstStyle/>
        <a:p>
          <a:endParaRPr lang="zh-TW" altLang="en-US"/>
        </a:p>
      </dgm:t>
    </dgm:pt>
    <dgm:pt modelId="{C22CA714-588B-4EEB-9EC2-49AA2A34A7E7}" type="sibTrans" cxnId="{BD7A35BE-53C7-41F2-A1A2-2990BCDDE668}">
      <dgm:prSet/>
      <dgm:spPr/>
      <dgm:t>
        <a:bodyPr/>
        <a:lstStyle/>
        <a:p>
          <a:endParaRPr lang="zh-TW" altLang="en-US"/>
        </a:p>
      </dgm:t>
    </dgm:pt>
    <dgm:pt modelId="{B8528DA4-90B6-4CF1-8560-1409CA221F1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Website </a:t>
          </a:r>
          <a:r>
            <a:rPr lang="zh-TW" dirty="0" smtClean="0"/>
            <a:t>網站服務</a:t>
          </a:r>
          <a:endParaRPr lang="zh-TW" dirty="0"/>
        </a:p>
      </dgm:t>
    </dgm:pt>
    <dgm:pt modelId="{24AA6B0A-2966-4F3A-BE1A-1F2B4128F72F}" type="parTrans" cxnId="{1ABCE325-42A4-4A51-B297-1FA769104EAC}">
      <dgm:prSet/>
      <dgm:spPr/>
      <dgm:t>
        <a:bodyPr/>
        <a:lstStyle/>
        <a:p>
          <a:endParaRPr lang="zh-TW" altLang="en-US"/>
        </a:p>
      </dgm:t>
    </dgm:pt>
    <dgm:pt modelId="{D820DE31-BB06-494D-8E80-0636CF78B5AB}" type="sibTrans" cxnId="{1ABCE325-42A4-4A51-B297-1FA769104EAC}">
      <dgm:prSet/>
      <dgm:spPr/>
      <dgm:t>
        <a:bodyPr/>
        <a:lstStyle/>
        <a:p>
          <a:endParaRPr lang="zh-TW" altLang="en-US"/>
        </a:p>
      </dgm:t>
    </dgm:pt>
    <dgm:pt modelId="{DA245E2A-8037-49F9-A91E-28379942361F}">
      <dgm:prSet/>
      <dgm:spPr>
        <a:solidFill>
          <a:schemeClr val="bg2">
            <a:lumMod val="75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zh-TW" altLang="en-US" dirty="0" smtClean="0"/>
            <a:t>電子郵件</a:t>
          </a:r>
          <a:endParaRPr lang="zh-TW" dirty="0"/>
        </a:p>
      </dgm:t>
    </dgm:pt>
    <dgm:pt modelId="{1D8A4B89-1CC3-429B-9702-5E8D734E7FCA}" type="parTrans" cxnId="{346FC018-F600-41A3-9DC8-0AAD47B89B85}">
      <dgm:prSet/>
      <dgm:spPr/>
      <dgm:t>
        <a:bodyPr/>
        <a:lstStyle/>
        <a:p>
          <a:endParaRPr lang="zh-TW" altLang="en-US"/>
        </a:p>
      </dgm:t>
    </dgm:pt>
    <dgm:pt modelId="{A949738C-4213-45EE-A7B6-7EBAD07A06C7}" type="sibTrans" cxnId="{346FC018-F600-41A3-9DC8-0AAD47B89B85}">
      <dgm:prSet/>
      <dgm:spPr/>
      <dgm:t>
        <a:bodyPr/>
        <a:lstStyle/>
        <a:p>
          <a:endParaRPr lang="zh-TW" altLang="en-US"/>
        </a:p>
      </dgm:t>
    </dgm:pt>
    <dgm:pt modelId="{2FC845E3-C9B7-47B0-9484-BDA6CCB8B3C6}">
      <dgm:prSet/>
      <dgm:spPr>
        <a:solidFill>
          <a:schemeClr val="bg2">
            <a:lumMod val="75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zh-TW" altLang="en-US" dirty="0" smtClean="0"/>
            <a:t>雲端應用</a:t>
          </a:r>
          <a:endParaRPr lang="zh-TW" dirty="0"/>
        </a:p>
      </dgm:t>
    </dgm:pt>
    <dgm:pt modelId="{3F431A51-1397-465C-882E-415775DC44A3}" type="parTrans" cxnId="{EAA125CF-11F3-450B-8A89-CD721A9C258B}">
      <dgm:prSet/>
      <dgm:spPr/>
      <dgm:t>
        <a:bodyPr/>
        <a:lstStyle/>
        <a:p>
          <a:endParaRPr lang="zh-TW" altLang="en-US"/>
        </a:p>
      </dgm:t>
    </dgm:pt>
    <dgm:pt modelId="{2F06A282-A827-4680-B285-A975AF5F7F9C}" type="sibTrans" cxnId="{EAA125CF-11F3-450B-8A89-CD721A9C258B}">
      <dgm:prSet/>
      <dgm:spPr/>
      <dgm:t>
        <a:bodyPr/>
        <a:lstStyle/>
        <a:p>
          <a:endParaRPr lang="zh-TW" altLang="en-US"/>
        </a:p>
      </dgm:t>
    </dgm:pt>
    <dgm:pt modelId="{E67E7F50-5BC8-43AA-BB57-0E83CA6C5393}">
      <dgm:prSet/>
      <dgm:spPr>
        <a:solidFill>
          <a:schemeClr val="bg2">
            <a:lumMod val="75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zh-TW" altLang="en-US" dirty="0" smtClean="0"/>
            <a:t>班級、行政、</a:t>
          </a:r>
          <a:r>
            <a:rPr lang="en-US" altLang="zh-TW" dirty="0" smtClean="0"/>
            <a:t/>
          </a:r>
          <a:br>
            <a:rPr lang="en-US" altLang="zh-TW" dirty="0" smtClean="0"/>
          </a:br>
          <a:r>
            <a:rPr lang="zh-TW" altLang="en-US" dirty="0" smtClean="0"/>
            <a:t>個人網站</a:t>
          </a:r>
          <a:endParaRPr lang="zh-TW" dirty="0"/>
        </a:p>
      </dgm:t>
    </dgm:pt>
    <dgm:pt modelId="{C30368C7-3B37-4F94-9780-BCCD6DA2C2A9}" type="parTrans" cxnId="{F92AFCCF-2853-4CD0-8DB4-C0AB87DC57CC}">
      <dgm:prSet/>
      <dgm:spPr/>
      <dgm:t>
        <a:bodyPr/>
        <a:lstStyle/>
        <a:p>
          <a:endParaRPr lang="zh-TW" altLang="en-US"/>
        </a:p>
      </dgm:t>
    </dgm:pt>
    <dgm:pt modelId="{8064A276-0AAF-46FF-B6A0-7D7F65893F35}" type="sibTrans" cxnId="{F92AFCCF-2853-4CD0-8DB4-C0AB87DC57CC}">
      <dgm:prSet/>
      <dgm:spPr/>
      <dgm:t>
        <a:bodyPr/>
        <a:lstStyle/>
        <a:p>
          <a:endParaRPr lang="zh-TW" altLang="en-US"/>
        </a:p>
      </dgm:t>
    </dgm:pt>
    <dgm:pt modelId="{5318EC55-D7EC-4F08-BC51-BAC7EADD21AF}">
      <dgm:prSet/>
      <dgm:spPr>
        <a:solidFill>
          <a:srgbClr val="7030A0"/>
        </a:solidFill>
      </dgm:spPr>
      <dgm:t>
        <a:bodyPr/>
        <a:lstStyle/>
        <a:p>
          <a:pPr rtl="0"/>
          <a:r>
            <a:rPr lang="zh-TW" altLang="en-US" dirty="0" smtClean="0"/>
            <a:t>網路電話</a:t>
          </a:r>
          <a:endParaRPr lang="zh-TW" dirty="0"/>
        </a:p>
      </dgm:t>
    </dgm:pt>
    <dgm:pt modelId="{5CBDDF7F-B868-4FCE-BE83-1C84956F9D4B}" type="parTrans" cxnId="{45693C11-C415-4D0E-A825-77C6D01E5FD1}">
      <dgm:prSet/>
      <dgm:spPr/>
      <dgm:t>
        <a:bodyPr/>
        <a:lstStyle/>
        <a:p>
          <a:endParaRPr lang="zh-TW" altLang="en-US"/>
        </a:p>
      </dgm:t>
    </dgm:pt>
    <dgm:pt modelId="{C25E87FD-E5D3-4AB5-B68C-25825AD2FD12}" type="sibTrans" cxnId="{45693C11-C415-4D0E-A825-77C6D01E5FD1}">
      <dgm:prSet/>
      <dgm:spPr/>
      <dgm:t>
        <a:bodyPr/>
        <a:lstStyle/>
        <a:p>
          <a:endParaRPr lang="zh-TW" altLang="en-US"/>
        </a:p>
      </dgm:t>
    </dgm:pt>
    <dgm:pt modelId="{1F61A8E6-60CA-4CCE-8F6E-26C4C2C3D36E}">
      <dgm:prSet/>
      <dgm:spPr>
        <a:solidFill>
          <a:schemeClr val="bg2">
            <a:lumMod val="75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zh-TW" altLang="en-US" dirty="0" smtClean="0"/>
            <a:t>網路電話</a:t>
          </a:r>
          <a:r>
            <a:rPr lang="en-US" altLang="zh-TW" dirty="0" smtClean="0"/>
            <a:t>APP</a:t>
          </a:r>
          <a:endParaRPr lang="zh-TW" dirty="0"/>
        </a:p>
      </dgm:t>
    </dgm:pt>
    <dgm:pt modelId="{A9BC3167-415D-4A21-B7E7-EDC2F8B9233B}" type="parTrans" cxnId="{2560E72F-897A-4699-B483-D4DBDD61A89A}">
      <dgm:prSet/>
      <dgm:spPr/>
      <dgm:t>
        <a:bodyPr/>
        <a:lstStyle/>
        <a:p>
          <a:endParaRPr lang="zh-TW" altLang="en-US"/>
        </a:p>
      </dgm:t>
    </dgm:pt>
    <dgm:pt modelId="{104FB5CC-D6DC-4DE7-A023-06ECBB38CA20}" type="sibTrans" cxnId="{2560E72F-897A-4699-B483-D4DBDD61A89A}">
      <dgm:prSet/>
      <dgm:spPr/>
      <dgm:t>
        <a:bodyPr/>
        <a:lstStyle/>
        <a:p>
          <a:endParaRPr lang="zh-TW" altLang="en-US"/>
        </a:p>
      </dgm:t>
    </dgm:pt>
    <dgm:pt modelId="{8630581C-66E3-44B8-9ED2-AAAD01B4F02C}">
      <dgm:prSet/>
      <dgm:spPr>
        <a:solidFill>
          <a:srgbClr val="0070C0"/>
        </a:solidFill>
      </dgm:spPr>
      <dgm:t>
        <a:bodyPr/>
        <a:lstStyle/>
        <a:p>
          <a:pPr rtl="0"/>
          <a:r>
            <a:rPr lang="zh-TW" altLang="en-US" dirty="0" smtClean="0"/>
            <a:t>無線網路</a:t>
          </a:r>
          <a:endParaRPr lang="zh-TW" dirty="0"/>
        </a:p>
      </dgm:t>
    </dgm:pt>
    <dgm:pt modelId="{12E10D33-4817-433B-8F2D-2BC17FE0CDB3}" type="parTrans" cxnId="{B38DD7CC-54A5-4725-9185-CC5EAA4A0036}">
      <dgm:prSet/>
      <dgm:spPr/>
      <dgm:t>
        <a:bodyPr/>
        <a:lstStyle/>
        <a:p>
          <a:endParaRPr lang="zh-TW" altLang="en-US"/>
        </a:p>
      </dgm:t>
    </dgm:pt>
    <dgm:pt modelId="{9E8BB650-370C-471D-8D6B-9B0CAFDD88AF}" type="sibTrans" cxnId="{B38DD7CC-54A5-4725-9185-CC5EAA4A0036}">
      <dgm:prSet/>
      <dgm:spPr/>
      <dgm:t>
        <a:bodyPr/>
        <a:lstStyle/>
        <a:p>
          <a:endParaRPr lang="zh-TW" altLang="en-US"/>
        </a:p>
      </dgm:t>
    </dgm:pt>
    <dgm:pt modelId="{A5F5E383-B42D-4EA0-A4CB-180E35826355}">
      <dgm:prSet/>
      <dgm:spPr>
        <a:solidFill>
          <a:schemeClr val="bg2">
            <a:lumMod val="75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zh-TW" altLang="en-US" dirty="0" smtClean="0"/>
            <a:t>無線漫遊</a:t>
          </a:r>
          <a:endParaRPr lang="zh-TW" dirty="0"/>
        </a:p>
      </dgm:t>
    </dgm:pt>
    <dgm:pt modelId="{CA0DB987-575A-4A4D-9F76-AE03169F92E4}" type="parTrans" cxnId="{25C4E1B0-8AED-4334-A446-AFD5A1D451CA}">
      <dgm:prSet/>
      <dgm:spPr/>
      <dgm:t>
        <a:bodyPr/>
        <a:lstStyle/>
        <a:p>
          <a:endParaRPr lang="zh-TW" altLang="en-US"/>
        </a:p>
      </dgm:t>
    </dgm:pt>
    <dgm:pt modelId="{B477024C-C951-460C-84EE-CC55E07E017C}" type="sibTrans" cxnId="{25C4E1B0-8AED-4334-A446-AFD5A1D451CA}">
      <dgm:prSet/>
      <dgm:spPr/>
      <dgm:t>
        <a:bodyPr/>
        <a:lstStyle/>
        <a:p>
          <a:endParaRPr lang="zh-TW" altLang="en-US"/>
        </a:p>
      </dgm:t>
    </dgm:pt>
    <dgm:pt modelId="{46DCBC2F-107F-4FDD-9248-88E9BB5B4BE6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dirty="0" smtClean="0"/>
            <a:t>VPN</a:t>
          </a:r>
          <a:r>
            <a:rPr lang="zh-TW" dirty="0" smtClean="0"/>
            <a:t> 服務</a:t>
          </a:r>
          <a:endParaRPr lang="zh-TW" dirty="0"/>
        </a:p>
      </dgm:t>
    </dgm:pt>
    <dgm:pt modelId="{E9C872BF-CDC1-42DC-8C86-8AB16DE0598E}" type="parTrans" cxnId="{DEB5837A-8C19-4130-85B4-782C282D95E1}">
      <dgm:prSet/>
      <dgm:spPr/>
      <dgm:t>
        <a:bodyPr/>
        <a:lstStyle/>
        <a:p>
          <a:endParaRPr lang="zh-TW" altLang="en-US"/>
        </a:p>
      </dgm:t>
    </dgm:pt>
    <dgm:pt modelId="{0F4F728E-F92A-4381-ADB2-B49F7B77616F}" type="sibTrans" cxnId="{DEB5837A-8C19-4130-85B4-782C282D95E1}">
      <dgm:prSet/>
      <dgm:spPr/>
      <dgm:t>
        <a:bodyPr/>
        <a:lstStyle/>
        <a:p>
          <a:endParaRPr lang="zh-TW" altLang="en-US"/>
        </a:p>
      </dgm:t>
    </dgm:pt>
    <dgm:pt modelId="{6CF5D59B-D365-4C08-8EBB-C0692E993554}">
      <dgm:prSet/>
      <dgm:spPr>
        <a:solidFill>
          <a:schemeClr val="bg2">
            <a:lumMod val="75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rtl="0"/>
          <a:r>
            <a:rPr lang="zh-TW" altLang="en-US" dirty="0" smtClean="0"/>
            <a:t>特殊應用</a:t>
          </a:r>
          <a:endParaRPr lang="zh-TW" dirty="0"/>
        </a:p>
      </dgm:t>
    </dgm:pt>
    <dgm:pt modelId="{010E78F6-572B-438B-B0D2-3E5F12EF9A91}" type="parTrans" cxnId="{7626F189-961E-440F-B17D-7388DFE1BCFE}">
      <dgm:prSet/>
      <dgm:spPr/>
      <dgm:t>
        <a:bodyPr/>
        <a:lstStyle/>
        <a:p>
          <a:endParaRPr lang="zh-TW" altLang="en-US"/>
        </a:p>
      </dgm:t>
    </dgm:pt>
    <dgm:pt modelId="{BE659B51-5B13-473D-9062-A83FA07CB65A}" type="sibTrans" cxnId="{7626F189-961E-440F-B17D-7388DFE1BCFE}">
      <dgm:prSet/>
      <dgm:spPr/>
      <dgm:t>
        <a:bodyPr/>
        <a:lstStyle/>
        <a:p>
          <a:endParaRPr lang="zh-TW" altLang="en-US"/>
        </a:p>
      </dgm:t>
    </dgm:pt>
    <dgm:pt modelId="{AC94C681-315B-483B-AA4F-869B4A72F74E}" type="pres">
      <dgm:prSet presAssocID="{B9C9A6FB-5C2C-4150-84D2-6526488DC6B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1F11D74-15DE-499B-B9E2-4DD254D94969}" type="pres">
      <dgm:prSet presAssocID="{52EC14AA-293A-491A-9ADE-919377751F3D}" presName="horFlow" presStyleCnt="0"/>
      <dgm:spPr/>
    </dgm:pt>
    <dgm:pt modelId="{8E339AF2-109D-40B3-9A07-B6EEA6BC0F4E}" type="pres">
      <dgm:prSet presAssocID="{52EC14AA-293A-491A-9ADE-919377751F3D}" presName="bigChev" presStyleLbl="node1" presStyleIdx="0" presStyleCnt="6"/>
      <dgm:spPr/>
      <dgm:t>
        <a:bodyPr/>
        <a:lstStyle/>
        <a:p>
          <a:endParaRPr lang="zh-TW" altLang="en-US"/>
        </a:p>
      </dgm:t>
    </dgm:pt>
    <dgm:pt modelId="{4745BD1E-9900-45EE-84FC-37B6CC7B6BDB}" type="pres">
      <dgm:prSet presAssocID="{1D8A4B89-1CC3-429B-9702-5E8D734E7FCA}" presName="parTrans" presStyleCnt="0"/>
      <dgm:spPr/>
    </dgm:pt>
    <dgm:pt modelId="{7259D165-2696-41F9-85DA-DA9D1CC08E66}" type="pres">
      <dgm:prSet presAssocID="{DA245E2A-8037-49F9-A91E-28379942361F}" presName="node" presStyleLbl="alignAccFollowNode1" presStyleIdx="0" presStyleCnt="6" custScaleX="1341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C65303-D0EE-4191-AED4-9F8A4C31FEF4}" type="pres">
      <dgm:prSet presAssocID="{52EC14AA-293A-491A-9ADE-919377751F3D}" presName="vSp" presStyleCnt="0"/>
      <dgm:spPr/>
    </dgm:pt>
    <dgm:pt modelId="{7214344F-C529-4647-A9B2-774724C88E72}" type="pres">
      <dgm:prSet presAssocID="{C2F0D9D9-23F5-4030-B16F-339C9AA4CB7A}" presName="horFlow" presStyleCnt="0"/>
      <dgm:spPr/>
    </dgm:pt>
    <dgm:pt modelId="{A6D3573A-0AA2-4085-9A0B-BD35F959E3EE}" type="pres">
      <dgm:prSet presAssocID="{C2F0D9D9-23F5-4030-B16F-339C9AA4CB7A}" presName="bigChev" presStyleLbl="node1" presStyleIdx="1" presStyleCnt="6"/>
      <dgm:spPr/>
      <dgm:t>
        <a:bodyPr/>
        <a:lstStyle/>
        <a:p>
          <a:endParaRPr lang="zh-TW" altLang="en-US"/>
        </a:p>
      </dgm:t>
    </dgm:pt>
    <dgm:pt modelId="{70980F7F-9056-4319-9DFA-F856109EE360}" type="pres">
      <dgm:prSet presAssocID="{3F431A51-1397-465C-882E-415775DC44A3}" presName="parTrans" presStyleCnt="0"/>
      <dgm:spPr/>
    </dgm:pt>
    <dgm:pt modelId="{B6CD71B8-83DC-45CC-935F-6893531E0ED2}" type="pres">
      <dgm:prSet presAssocID="{2FC845E3-C9B7-47B0-9484-BDA6CCB8B3C6}" presName="node" presStyleLbl="alignAccFollowNode1" presStyleIdx="1" presStyleCnt="6" custScaleX="1341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70ED30-D4A2-4977-87EE-9F9A11E53252}" type="pres">
      <dgm:prSet presAssocID="{C2F0D9D9-23F5-4030-B16F-339C9AA4CB7A}" presName="vSp" presStyleCnt="0"/>
      <dgm:spPr/>
    </dgm:pt>
    <dgm:pt modelId="{CA99CCD0-598A-40D2-B15D-4DC2B50B2B0E}" type="pres">
      <dgm:prSet presAssocID="{8630581C-66E3-44B8-9ED2-AAAD01B4F02C}" presName="horFlow" presStyleCnt="0"/>
      <dgm:spPr/>
    </dgm:pt>
    <dgm:pt modelId="{892AF99E-8FF6-4875-9548-A9BF109ACC7D}" type="pres">
      <dgm:prSet presAssocID="{8630581C-66E3-44B8-9ED2-AAAD01B4F02C}" presName="bigChev" presStyleLbl="node1" presStyleIdx="2" presStyleCnt="6"/>
      <dgm:spPr/>
      <dgm:t>
        <a:bodyPr/>
        <a:lstStyle/>
        <a:p>
          <a:endParaRPr lang="zh-TW" altLang="en-US"/>
        </a:p>
      </dgm:t>
    </dgm:pt>
    <dgm:pt modelId="{EF075817-612B-45B0-953F-5683894985EC}" type="pres">
      <dgm:prSet presAssocID="{CA0DB987-575A-4A4D-9F76-AE03169F92E4}" presName="parTrans" presStyleCnt="0"/>
      <dgm:spPr/>
    </dgm:pt>
    <dgm:pt modelId="{B15FD690-04B6-4793-9F55-9609509A4445}" type="pres">
      <dgm:prSet presAssocID="{A5F5E383-B42D-4EA0-A4CB-180E35826355}" presName="node" presStyleLbl="alignAccFollowNode1" presStyleIdx="2" presStyleCnt="6" custScaleX="1341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15CA68-0679-4DBE-AF54-44D9BAF47445}" type="pres">
      <dgm:prSet presAssocID="{8630581C-66E3-44B8-9ED2-AAAD01B4F02C}" presName="vSp" presStyleCnt="0"/>
      <dgm:spPr/>
    </dgm:pt>
    <dgm:pt modelId="{4D8C13BF-5A73-4D6F-8E1C-1673834F4F30}" type="pres">
      <dgm:prSet presAssocID="{46DCBC2F-107F-4FDD-9248-88E9BB5B4BE6}" presName="horFlow" presStyleCnt="0"/>
      <dgm:spPr/>
    </dgm:pt>
    <dgm:pt modelId="{EBDAE036-4C6F-49A2-8707-E7E505C86F0E}" type="pres">
      <dgm:prSet presAssocID="{46DCBC2F-107F-4FDD-9248-88E9BB5B4BE6}" presName="bigChev" presStyleLbl="node1" presStyleIdx="3" presStyleCnt="6"/>
      <dgm:spPr/>
      <dgm:t>
        <a:bodyPr/>
        <a:lstStyle/>
        <a:p>
          <a:endParaRPr lang="zh-TW" altLang="en-US"/>
        </a:p>
      </dgm:t>
    </dgm:pt>
    <dgm:pt modelId="{2EB98ACA-E1B1-4C0D-AF4D-4352E501D619}" type="pres">
      <dgm:prSet presAssocID="{010E78F6-572B-438B-B0D2-3E5F12EF9A91}" presName="parTrans" presStyleCnt="0"/>
      <dgm:spPr/>
    </dgm:pt>
    <dgm:pt modelId="{16BF1649-CCBF-4CE4-BF82-EA38592D7695}" type="pres">
      <dgm:prSet presAssocID="{6CF5D59B-D365-4C08-8EBB-C0692E993554}" presName="node" presStyleLbl="alignAccFollowNode1" presStyleIdx="3" presStyleCnt="6" custScaleX="1341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E4064B-F511-4C26-8557-FAF4703EFF65}" type="pres">
      <dgm:prSet presAssocID="{46DCBC2F-107F-4FDD-9248-88E9BB5B4BE6}" presName="vSp" presStyleCnt="0"/>
      <dgm:spPr/>
    </dgm:pt>
    <dgm:pt modelId="{14999916-8B27-4820-BE73-439D5CEB6C22}" type="pres">
      <dgm:prSet presAssocID="{B8528DA4-90B6-4CF1-8560-1409CA221F1C}" presName="horFlow" presStyleCnt="0"/>
      <dgm:spPr/>
    </dgm:pt>
    <dgm:pt modelId="{165D64A0-70BF-45A8-AE74-3BC15B8C9935}" type="pres">
      <dgm:prSet presAssocID="{B8528DA4-90B6-4CF1-8560-1409CA221F1C}" presName="bigChev" presStyleLbl="node1" presStyleIdx="4" presStyleCnt="6"/>
      <dgm:spPr/>
      <dgm:t>
        <a:bodyPr/>
        <a:lstStyle/>
        <a:p>
          <a:endParaRPr lang="zh-TW" altLang="en-US"/>
        </a:p>
      </dgm:t>
    </dgm:pt>
    <dgm:pt modelId="{1FE613ED-149C-4424-B394-6837148397B6}" type="pres">
      <dgm:prSet presAssocID="{C30368C7-3B37-4F94-9780-BCCD6DA2C2A9}" presName="parTrans" presStyleCnt="0"/>
      <dgm:spPr/>
    </dgm:pt>
    <dgm:pt modelId="{98ECDBF0-CF71-4049-8C1D-B89E9E4E5309}" type="pres">
      <dgm:prSet presAssocID="{E67E7F50-5BC8-43AA-BB57-0E83CA6C5393}" presName="node" presStyleLbl="alignAccFollowNode1" presStyleIdx="4" presStyleCnt="6" custScaleX="1341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65B49D-3DD6-402F-A9BE-DC93D11D6214}" type="pres">
      <dgm:prSet presAssocID="{B8528DA4-90B6-4CF1-8560-1409CA221F1C}" presName="vSp" presStyleCnt="0"/>
      <dgm:spPr/>
    </dgm:pt>
    <dgm:pt modelId="{E0D83FCB-B41D-4C63-B7B5-4FCCFB9C8746}" type="pres">
      <dgm:prSet presAssocID="{5318EC55-D7EC-4F08-BC51-BAC7EADD21AF}" presName="horFlow" presStyleCnt="0"/>
      <dgm:spPr/>
    </dgm:pt>
    <dgm:pt modelId="{00B2F30C-58DB-464A-9A75-E3D7FC1B693E}" type="pres">
      <dgm:prSet presAssocID="{5318EC55-D7EC-4F08-BC51-BAC7EADD21AF}" presName="bigChev" presStyleLbl="node1" presStyleIdx="5" presStyleCnt="6"/>
      <dgm:spPr/>
      <dgm:t>
        <a:bodyPr/>
        <a:lstStyle/>
        <a:p>
          <a:endParaRPr lang="zh-TW" altLang="en-US"/>
        </a:p>
      </dgm:t>
    </dgm:pt>
    <dgm:pt modelId="{AE0AAE4C-9270-4A31-8079-4F7C57DD967E}" type="pres">
      <dgm:prSet presAssocID="{A9BC3167-415D-4A21-B7E7-EDC2F8B9233B}" presName="parTrans" presStyleCnt="0"/>
      <dgm:spPr/>
    </dgm:pt>
    <dgm:pt modelId="{5EA112DC-5464-4E2A-AD44-B180D22B5B35}" type="pres">
      <dgm:prSet presAssocID="{1F61A8E6-60CA-4CCE-8F6E-26C4C2C3D36E}" presName="node" presStyleLbl="alignAccFollowNode1" presStyleIdx="5" presStyleCnt="6" custScaleX="1341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90BBDB9-D17C-4E6B-BDC7-A3469783397A}" type="presOf" srcId="{E67E7F50-5BC8-43AA-BB57-0E83CA6C5393}" destId="{98ECDBF0-CF71-4049-8C1D-B89E9E4E5309}" srcOrd="0" destOrd="0" presId="urn:microsoft.com/office/officeart/2005/8/layout/lProcess3"/>
    <dgm:cxn modelId="{CFAEC984-15D7-4CF8-82DD-2EFDB2FD7E8D}" type="presOf" srcId="{6CF5D59B-D365-4C08-8EBB-C0692E993554}" destId="{16BF1649-CCBF-4CE4-BF82-EA38592D7695}" srcOrd="0" destOrd="0" presId="urn:microsoft.com/office/officeart/2005/8/layout/lProcess3"/>
    <dgm:cxn modelId="{DEB5837A-8C19-4130-85B4-782C282D95E1}" srcId="{B9C9A6FB-5C2C-4150-84D2-6526488DC6BC}" destId="{46DCBC2F-107F-4FDD-9248-88E9BB5B4BE6}" srcOrd="3" destOrd="0" parTransId="{E9C872BF-CDC1-42DC-8C86-8AB16DE0598E}" sibTransId="{0F4F728E-F92A-4381-ADB2-B49F7B77616F}"/>
    <dgm:cxn modelId="{F9739454-2B97-438D-A91A-BC627CC0AC90}" type="presOf" srcId="{A5F5E383-B42D-4EA0-A4CB-180E35826355}" destId="{B15FD690-04B6-4793-9F55-9609509A4445}" srcOrd="0" destOrd="0" presId="urn:microsoft.com/office/officeart/2005/8/layout/lProcess3"/>
    <dgm:cxn modelId="{549D1248-28F9-4075-AED0-BA5D7D1FDAA3}" srcId="{B9C9A6FB-5C2C-4150-84D2-6526488DC6BC}" destId="{52EC14AA-293A-491A-9ADE-919377751F3D}" srcOrd="0" destOrd="0" parTransId="{56B697DA-D24A-4C24-885F-67AD605162A9}" sibTransId="{2E0867D3-3DA2-470D-9934-5EF22D5CB1BD}"/>
    <dgm:cxn modelId="{1ABCE325-42A4-4A51-B297-1FA769104EAC}" srcId="{B9C9A6FB-5C2C-4150-84D2-6526488DC6BC}" destId="{B8528DA4-90B6-4CF1-8560-1409CA221F1C}" srcOrd="4" destOrd="0" parTransId="{24AA6B0A-2966-4F3A-BE1A-1F2B4128F72F}" sibTransId="{D820DE31-BB06-494D-8E80-0636CF78B5AB}"/>
    <dgm:cxn modelId="{25C4E1B0-8AED-4334-A446-AFD5A1D451CA}" srcId="{8630581C-66E3-44B8-9ED2-AAAD01B4F02C}" destId="{A5F5E383-B42D-4EA0-A4CB-180E35826355}" srcOrd="0" destOrd="0" parTransId="{CA0DB987-575A-4A4D-9F76-AE03169F92E4}" sibTransId="{B477024C-C951-460C-84EE-CC55E07E017C}"/>
    <dgm:cxn modelId="{B38DD7CC-54A5-4725-9185-CC5EAA4A0036}" srcId="{B9C9A6FB-5C2C-4150-84D2-6526488DC6BC}" destId="{8630581C-66E3-44B8-9ED2-AAAD01B4F02C}" srcOrd="2" destOrd="0" parTransId="{12E10D33-4817-433B-8F2D-2BC17FE0CDB3}" sibTransId="{9E8BB650-370C-471D-8D6B-9B0CAFDD88AF}"/>
    <dgm:cxn modelId="{36AE0300-0936-46F0-81D1-9E38701951D7}" type="presOf" srcId="{1F61A8E6-60CA-4CCE-8F6E-26C4C2C3D36E}" destId="{5EA112DC-5464-4E2A-AD44-B180D22B5B35}" srcOrd="0" destOrd="0" presId="urn:microsoft.com/office/officeart/2005/8/layout/lProcess3"/>
    <dgm:cxn modelId="{EAA125CF-11F3-450B-8A89-CD721A9C258B}" srcId="{C2F0D9D9-23F5-4030-B16F-339C9AA4CB7A}" destId="{2FC845E3-C9B7-47B0-9484-BDA6CCB8B3C6}" srcOrd="0" destOrd="0" parTransId="{3F431A51-1397-465C-882E-415775DC44A3}" sibTransId="{2F06A282-A827-4680-B285-A975AF5F7F9C}"/>
    <dgm:cxn modelId="{BD7A35BE-53C7-41F2-A1A2-2990BCDDE668}" srcId="{B9C9A6FB-5C2C-4150-84D2-6526488DC6BC}" destId="{C2F0D9D9-23F5-4030-B16F-339C9AA4CB7A}" srcOrd="1" destOrd="0" parTransId="{FEBC0987-5209-45F4-9DBD-9F9AEEB267FC}" sibTransId="{C22CA714-588B-4EEB-9EC2-49AA2A34A7E7}"/>
    <dgm:cxn modelId="{45693C11-C415-4D0E-A825-77C6D01E5FD1}" srcId="{B9C9A6FB-5C2C-4150-84D2-6526488DC6BC}" destId="{5318EC55-D7EC-4F08-BC51-BAC7EADD21AF}" srcOrd="5" destOrd="0" parTransId="{5CBDDF7F-B868-4FCE-BE83-1C84956F9D4B}" sibTransId="{C25E87FD-E5D3-4AB5-B68C-25825AD2FD12}"/>
    <dgm:cxn modelId="{CCF00D7A-53DC-418C-93D8-5BC36AB95EA3}" type="presOf" srcId="{DA245E2A-8037-49F9-A91E-28379942361F}" destId="{7259D165-2696-41F9-85DA-DA9D1CC08E66}" srcOrd="0" destOrd="0" presId="urn:microsoft.com/office/officeart/2005/8/layout/lProcess3"/>
    <dgm:cxn modelId="{60C843D3-6E2E-4393-82D2-E451041B9BCB}" type="presOf" srcId="{B9C9A6FB-5C2C-4150-84D2-6526488DC6BC}" destId="{AC94C681-315B-483B-AA4F-869B4A72F74E}" srcOrd="0" destOrd="0" presId="urn:microsoft.com/office/officeart/2005/8/layout/lProcess3"/>
    <dgm:cxn modelId="{64A75B32-6F46-44AC-A527-8C4DC0D7C8A6}" type="presOf" srcId="{C2F0D9D9-23F5-4030-B16F-339C9AA4CB7A}" destId="{A6D3573A-0AA2-4085-9A0B-BD35F959E3EE}" srcOrd="0" destOrd="0" presId="urn:microsoft.com/office/officeart/2005/8/layout/lProcess3"/>
    <dgm:cxn modelId="{FC3B1524-93C8-492A-BB02-AD0C83D7A120}" type="presOf" srcId="{B8528DA4-90B6-4CF1-8560-1409CA221F1C}" destId="{165D64A0-70BF-45A8-AE74-3BC15B8C9935}" srcOrd="0" destOrd="0" presId="urn:microsoft.com/office/officeart/2005/8/layout/lProcess3"/>
    <dgm:cxn modelId="{DF0E9459-072C-4D49-A317-78D6233E5530}" type="presOf" srcId="{46DCBC2F-107F-4FDD-9248-88E9BB5B4BE6}" destId="{EBDAE036-4C6F-49A2-8707-E7E505C86F0E}" srcOrd="0" destOrd="0" presId="urn:microsoft.com/office/officeart/2005/8/layout/lProcess3"/>
    <dgm:cxn modelId="{EC14EAEC-9839-40F8-800F-21FA227E87D8}" type="presOf" srcId="{2FC845E3-C9B7-47B0-9484-BDA6CCB8B3C6}" destId="{B6CD71B8-83DC-45CC-935F-6893531E0ED2}" srcOrd="0" destOrd="0" presId="urn:microsoft.com/office/officeart/2005/8/layout/lProcess3"/>
    <dgm:cxn modelId="{F92AFCCF-2853-4CD0-8DB4-C0AB87DC57CC}" srcId="{B8528DA4-90B6-4CF1-8560-1409CA221F1C}" destId="{E67E7F50-5BC8-43AA-BB57-0E83CA6C5393}" srcOrd="0" destOrd="0" parTransId="{C30368C7-3B37-4F94-9780-BCCD6DA2C2A9}" sibTransId="{8064A276-0AAF-46FF-B6A0-7D7F65893F35}"/>
    <dgm:cxn modelId="{346FC018-F600-41A3-9DC8-0AAD47B89B85}" srcId="{52EC14AA-293A-491A-9ADE-919377751F3D}" destId="{DA245E2A-8037-49F9-A91E-28379942361F}" srcOrd="0" destOrd="0" parTransId="{1D8A4B89-1CC3-429B-9702-5E8D734E7FCA}" sibTransId="{A949738C-4213-45EE-A7B6-7EBAD07A06C7}"/>
    <dgm:cxn modelId="{A4F5F54E-82F9-496F-9D9F-80C31B036AAE}" type="presOf" srcId="{5318EC55-D7EC-4F08-BC51-BAC7EADD21AF}" destId="{00B2F30C-58DB-464A-9A75-E3D7FC1B693E}" srcOrd="0" destOrd="0" presId="urn:microsoft.com/office/officeart/2005/8/layout/lProcess3"/>
    <dgm:cxn modelId="{2560E72F-897A-4699-B483-D4DBDD61A89A}" srcId="{5318EC55-D7EC-4F08-BC51-BAC7EADD21AF}" destId="{1F61A8E6-60CA-4CCE-8F6E-26C4C2C3D36E}" srcOrd="0" destOrd="0" parTransId="{A9BC3167-415D-4A21-B7E7-EDC2F8B9233B}" sibTransId="{104FB5CC-D6DC-4DE7-A023-06ECBB38CA20}"/>
    <dgm:cxn modelId="{7626F189-961E-440F-B17D-7388DFE1BCFE}" srcId="{46DCBC2F-107F-4FDD-9248-88E9BB5B4BE6}" destId="{6CF5D59B-D365-4C08-8EBB-C0692E993554}" srcOrd="0" destOrd="0" parTransId="{010E78F6-572B-438B-B0D2-3E5F12EF9A91}" sibTransId="{BE659B51-5B13-473D-9062-A83FA07CB65A}"/>
    <dgm:cxn modelId="{46432523-F8D8-4A7E-907B-DA0D7A52D956}" type="presOf" srcId="{52EC14AA-293A-491A-9ADE-919377751F3D}" destId="{8E339AF2-109D-40B3-9A07-B6EEA6BC0F4E}" srcOrd="0" destOrd="0" presId="urn:microsoft.com/office/officeart/2005/8/layout/lProcess3"/>
    <dgm:cxn modelId="{36751CCF-4962-46AE-83B7-90371A7A9ADE}" type="presOf" srcId="{8630581C-66E3-44B8-9ED2-AAAD01B4F02C}" destId="{892AF99E-8FF6-4875-9548-A9BF109ACC7D}" srcOrd="0" destOrd="0" presId="urn:microsoft.com/office/officeart/2005/8/layout/lProcess3"/>
    <dgm:cxn modelId="{35294084-3D1A-4D1A-8AC6-F66C8C9B9FBF}" type="presParOf" srcId="{AC94C681-315B-483B-AA4F-869B4A72F74E}" destId="{21F11D74-15DE-499B-B9E2-4DD254D94969}" srcOrd="0" destOrd="0" presId="urn:microsoft.com/office/officeart/2005/8/layout/lProcess3"/>
    <dgm:cxn modelId="{06E77155-0C75-4E3C-9687-590464A59D5A}" type="presParOf" srcId="{21F11D74-15DE-499B-B9E2-4DD254D94969}" destId="{8E339AF2-109D-40B3-9A07-B6EEA6BC0F4E}" srcOrd="0" destOrd="0" presId="urn:microsoft.com/office/officeart/2005/8/layout/lProcess3"/>
    <dgm:cxn modelId="{D73B2272-1265-437C-A2A9-61B094624A56}" type="presParOf" srcId="{21F11D74-15DE-499B-B9E2-4DD254D94969}" destId="{4745BD1E-9900-45EE-84FC-37B6CC7B6BDB}" srcOrd="1" destOrd="0" presId="urn:microsoft.com/office/officeart/2005/8/layout/lProcess3"/>
    <dgm:cxn modelId="{E8E50D9A-8E11-48AD-9065-2CD276C451D5}" type="presParOf" srcId="{21F11D74-15DE-499B-B9E2-4DD254D94969}" destId="{7259D165-2696-41F9-85DA-DA9D1CC08E66}" srcOrd="2" destOrd="0" presId="urn:microsoft.com/office/officeart/2005/8/layout/lProcess3"/>
    <dgm:cxn modelId="{0F4385FA-A5FB-426A-BCE3-36677335AE0A}" type="presParOf" srcId="{AC94C681-315B-483B-AA4F-869B4A72F74E}" destId="{35C65303-D0EE-4191-AED4-9F8A4C31FEF4}" srcOrd="1" destOrd="0" presId="urn:microsoft.com/office/officeart/2005/8/layout/lProcess3"/>
    <dgm:cxn modelId="{DD9021E2-1269-47BA-BC46-29B79988517A}" type="presParOf" srcId="{AC94C681-315B-483B-AA4F-869B4A72F74E}" destId="{7214344F-C529-4647-A9B2-774724C88E72}" srcOrd="2" destOrd="0" presId="urn:microsoft.com/office/officeart/2005/8/layout/lProcess3"/>
    <dgm:cxn modelId="{B3D809DC-2A61-44AD-8348-424F2C845C56}" type="presParOf" srcId="{7214344F-C529-4647-A9B2-774724C88E72}" destId="{A6D3573A-0AA2-4085-9A0B-BD35F959E3EE}" srcOrd="0" destOrd="0" presId="urn:microsoft.com/office/officeart/2005/8/layout/lProcess3"/>
    <dgm:cxn modelId="{13C358C1-A5C2-4848-8309-7E133C9500D0}" type="presParOf" srcId="{7214344F-C529-4647-A9B2-774724C88E72}" destId="{70980F7F-9056-4319-9DFA-F856109EE360}" srcOrd="1" destOrd="0" presId="urn:microsoft.com/office/officeart/2005/8/layout/lProcess3"/>
    <dgm:cxn modelId="{7C38A46E-7EC9-4599-A3EB-9EDB1B23952E}" type="presParOf" srcId="{7214344F-C529-4647-A9B2-774724C88E72}" destId="{B6CD71B8-83DC-45CC-935F-6893531E0ED2}" srcOrd="2" destOrd="0" presId="urn:microsoft.com/office/officeart/2005/8/layout/lProcess3"/>
    <dgm:cxn modelId="{9F4E7DA9-4106-48E3-9B7D-0105236132D7}" type="presParOf" srcId="{AC94C681-315B-483B-AA4F-869B4A72F74E}" destId="{DD70ED30-D4A2-4977-87EE-9F9A11E53252}" srcOrd="3" destOrd="0" presId="urn:microsoft.com/office/officeart/2005/8/layout/lProcess3"/>
    <dgm:cxn modelId="{35BB9859-8FE9-48A9-96EE-B160090909EB}" type="presParOf" srcId="{AC94C681-315B-483B-AA4F-869B4A72F74E}" destId="{CA99CCD0-598A-40D2-B15D-4DC2B50B2B0E}" srcOrd="4" destOrd="0" presId="urn:microsoft.com/office/officeart/2005/8/layout/lProcess3"/>
    <dgm:cxn modelId="{C137DB46-7123-45BD-AD63-1DE630A62D4B}" type="presParOf" srcId="{CA99CCD0-598A-40D2-B15D-4DC2B50B2B0E}" destId="{892AF99E-8FF6-4875-9548-A9BF109ACC7D}" srcOrd="0" destOrd="0" presId="urn:microsoft.com/office/officeart/2005/8/layout/lProcess3"/>
    <dgm:cxn modelId="{3639EEFA-BE08-4A12-A8EB-73093770B4BD}" type="presParOf" srcId="{CA99CCD0-598A-40D2-B15D-4DC2B50B2B0E}" destId="{EF075817-612B-45B0-953F-5683894985EC}" srcOrd="1" destOrd="0" presId="urn:microsoft.com/office/officeart/2005/8/layout/lProcess3"/>
    <dgm:cxn modelId="{08F96C90-A2FB-4E41-95D5-7E872277A620}" type="presParOf" srcId="{CA99CCD0-598A-40D2-B15D-4DC2B50B2B0E}" destId="{B15FD690-04B6-4793-9F55-9609509A4445}" srcOrd="2" destOrd="0" presId="urn:microsoft.com/office/officeart/2005/8/layout/lProcess3"/>
    <dgm:cxn modelId="{084F446A-3F4A-4E46-B770-2D1CCC24024D}" type="presParOf" srcId="{AC94C681-315B-483B-AA4F-869B4A72F74E}" destId="{9415CA68-0679-4DBE-AF54-44D9BAF47445}" srcOrd="5" destOrd="0" presId="urn:microsoft.com/office/officeart/2005/8/layout/lProcess3"/>
    <dgm:cxn modelId="{DD700762-A16A-493C-83BB-2EDCE35861BE}" type="presParOf" srcId="{AC94C681-315B-483B-AA4F-869B4A72F74E}" destId="{4D8C13BF-5A73-4D6F-8E1C-1673834F4F30}" srcOrd="6" destOrd="0" presId="urn:microsoft.com/office/officeart/2005/8/layout/lProcess3"/>
    <dgm:cxn modelId="{6E23C350-D090-47A2-AF36-6233AA9B27A2}" type="presParOf" srcId="{4D8C13BF-5A73-4D6F-8E1C-1673834F4F30}" destId="{EBDAE036-4C6F-49A2-8707-E7E505C86F0E}" srcOrd="0" destOrd="0" presId="urn:microsoft.com/office/officeart/2005/8/layout/lProcess3"/>
    <dgm:cxn modelId="{23826CA1-E6A2-4744-95B7-AA65FFBE419C}" type="presParOf" srcId="{4D8C13BF-5A73-4D6F-8E1C-1673834F4F30}" destId="{2EB98ACA-E1B1-4C0D-AF4D-4352E501D619}" srcOrd="1" destOrd="0" presId="urn:microsoft.com/office/officeart/2005/8/layout/lProcess3"/>
    <dgm:cxn modelId="{0D0AFC55-BAEE-4320-B0C7-E9FC0C1F5C20}" type="presParOf" srcId="{4D8C13BF-5A73-4D6F-8E1C-1673834F4F30}" destId="{16BF1649-CCBF-4CE4-BF82-EA38592D7695}" srcOrd="2" destOrd="0" presId="urn:microsoft.com/office/officeart/2005/8/layout/lProcess3"/>
    <dgm:cxn modelId="{270732A8-E690-43B9-A6E5-37CDA92D2566}" type="presParOf" srcId="{AC94C681-315B-483B-AA4F-869B4A72F74E}" destId="{EEE4064B-F511-4C26-8557-FAF4703EFF65}" srcOrd="7" destOrd="0" presId="urn:microsoft.com/office/officeart/2005/8/layout/lProcess3"/>
    <dgm:cxn modelId="{49B8C69B-46FC-454D-83A2-BA0D122CEC19}" type="presParOf" srcId="{AC94C681-315B-483B-AA4F-869B4A72F74E}" destId="{14999916-8B27-4820-BE73-439D5CEB6C22}" srcOrd="8" destOrd="0" presId="urn:microsoft.com/office/officeart/2005/8/layout/lProcess3"/>
    <dgm:cxn modelId="{3025F21B-1658-491C-822F-0A3F4B440A7A}" type="presParOf" srcId="{14999916-8B27-4820-BE73-439D5CEB6C22}" destId="{165D64A0-70BF-45A8-AE74-3BC15B8C9935}" srcOrd="0" destOrd="0" presId="urn:microsoft.com/office/officeart/2005/8/layout/lProcess3"/>
    <dgm:cxn modelId="{93CDDB72-8508-4E98-A553-1DFA2E9D1B64}" type="presParOf" srcId="{14999916-8B27-4820-BE73-439D5CEB6C22}" destId="{1FE613ED-149C-4424-B394-6837148397B6}" srcOrd="1" destOrd="0" presId="urn:microsoft.com/office/officeart/2005/8/layout/lProcess3"/>
    <dgm:cxn modelId="{BFCE5FC5-BEC5-4BBC-BC87-BAE70124720D}" type="presParOf" srcId="{14999916-8B27-4820-BE73-439D5CEB6C22}" destId="{98ECDBF0-CF71-4049-8C1D-B89E9E4E5309}" srcOrd="2" destOrd="0" presId="urn:microsoft.com/office/officeart/2005/8/layout/lProcess3"/>
    <dgm:cxn modelId="{5F6553B2-7A64-4C13-95E3-28BE992EB4AE}" type="presParOf" srcId="{AC94C681-315B-483B-AA4F-869B4A72F74E}" destId="{C865B49D-3DD6-402F-A9BE-DC93D11D6214}" srcOrd="9" destOrd="0" presId="urn:microsoft.com/office/officeart/2005/8/layout/lProcess3"/>
    <dgm:cxn modelId="{6F53F579-0763-4877-8352-9099277A6612}" type="presParOf" srcId="{AC94C681-315B-483B-AA4F-869B4A72F74E}" destId="{E0D83FCB-B41D-4C63-B7B5-4FCCFB9C8746}" srcOrd="10" destOrd="0" presId="urn:microsoft.com/office/officeart/2005/8/layout/lProcess3"/>
    <dgm:cxn modelId="{45C9A227-92A0-42C6-8041-CCECA42794BF}" type="presParOf" srcId="{E0D83FCB-B41D-4C63-B7B5-4FCCFB9C8746}" destId="{00B2F30C-58DB-464A-9A75-E3D7FC1B693E}" srcOrd="0" destOrd="0" presId="urn:microsoft.com/office/officeart/2005/8/layout/lProcess3"/>
    <dgm:cxn modelId="{7ABE0647-CD26-4B3D-B4E6-F83253D5F369}" type="presParOf" srcId="{E0D83FCB-B41D-4C63-B7B5-4FCCFB9C8746}" destId="{AE0AAE4C-9270-4A31-8079-4F7C57DD967E}" srcOrd="1" destOrd="0" presId="urn:microsoft.com/office/officeart/2005/8/layout/lProcess3"/>
    <dgm:cxn modelId="{5181FA91-E2BA-4E82-B21C-F6DFA2E2D726}" type="presParOf" srcId="{E0D83FCB-B41D-4C63-B7B5-4FCCFB9C8746}" destId="{5EA112DC-5464-4E2A-AD44-B180D22B5B3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C19A8A-B1DA-4EE1-9407-64F21FF0150F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D1A4EFD6-D1E8-42DE-89A5-54B22565CDFA}">
      <dgm:prSet/>
      <dgm:spPr/>
      <dgm:t>
        <a:bodyPr/>
        <a:lstStyle/>
        <a:p>
          <a:pPr rtl="0"/>
          <a:r>
            <a:rPr lang="en-US" altLang="zh-TW" dirty="0" smtClean="0"/>
            <a:t>!@#$%^&amp;</a:t>
          </a:r>
          <a:r>
            <a:rPr lang="zh-TW" altLang="en-US" dirty="0" smtClean="0"/>
            <a:t>*</a:t>
          </a:r>
          <a:endParaRPr lang="zh-TW" dirty="0"/>
        </a:p>
      </dgm:t>
    </dgm:pt>
    <dgm:pt modelId="{C361BA60-5CF5-4756-AF8D-9B390C36BF1B}" type="parTrans" cxnId="{51649C03-B178-43C3-B0EB-6C528ABB817C}">
      <dgm:prSet/>
      <dgm:spPr/>
      <dgm:t>
        <a:bodyPr/>
        <a:lstStyle/>
        <a:p>
          <a:endParaRPr lang="zh-TW" altLang="en-US"/>
        </a:p>
      </dgm:t>
    </dgm:pt>
    <dgm:pt modelId="{C67B72D7-1C53-4402-AC40-00094A930880}" type="sibTrans" cxnId="{51649C03-B178-43C3-B0EB-6C528ABB817C}">
      <dgm:prSet/>
      <dgm:spPr/>
      <dgm:t>
        <a:bodyPr/>
        <a:lstStyle/>
        <a:p>
          <a:endParaRPr lang="zh-TW" altLang="en-US"/>
        </a:p>
      </dgm:t>
    </dgm:pt>
    <dgm:pt modelId="{DA36D5F2-E7A6-428B-B12C-A777C2BF7488}">
      <dgm:prSet custT="1"/>
      <dgm:spPr/>
      <dgm:t>
        <a:bodyPr/>
        <a:lstStyle/>
        <a:p>
          <a:pPr rtl="0"/>
          <a:r>
            <a:rPr lang="en-US" altLang="zh-TW" sz="4800" dirty="0" smtClean="0">
              <a:latin typeface="+mj-ea"/>
              <a:ea typeface="+mj-ea"/>
            </a:rPr>
            <a:t>12345678</a:t>
          </a:r>
          <a:endParaRPr lang="zh-TW" sz="4800" dirty="0">
            <a:latin typeface="+mj-ea"/>
            <a:ea typeface="+mj-ea"/>
          </a:endParaRPr>
        </a:p>
      </dgm:t>
    </dgm:pt>
    <dgm:pt modelId="{1434C7EA-A25B-4EAF-B912-9399682BC9D9}" type="parTrans" cxnId="{B067FBC6-E6EA-4D4C-8A8B-5CB043399B11}">
      <dgm:prSet/>
      <dgm:spPr/>
      <dgm:t>
        <a:bodyPr/>
        <a:lstStyle/>
        <a:p>
          <a:endParaRPr lang="zh-TW" altLang="en-US"/>
        </a:p>
      </dgm:t>
    </dgm:pt>
    <dgm:pt modelId="{1B481B42-A1B9-4948-B288-F06DA0201F55}" type="sibTrans" cxnId="{B067FBC6-E6EA-4D4C-8A8B-5CB043399B11}">
      <dgm:prSet/>
      <dgm:spPr/>
      <dgm:t>
        <a:bodyPr/>
        <a:lstStyle/>
        <a:p>
          <a:endParaRPr lang="zh-TW" altLang="en-US"/>
        </a:p>
      </dgm:t>
    </dgm:pt>
    <dgm:pt modelId="{182A792F-0594-449D-B7A2-84DA18294940}" type="pres">
      <dgm:prSet presAssocID="{C6C19A8A-B1DA-4EE1-9407-64F21FF0150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9D1ACF4-D6F5-42CC-88E1-C44E5390A010}" type="pres">
      <dgm:prSet presAssocID="{D1A4EFD6-D1E8-42DE-89A5-54B22565CDFA}" presName="linNode" presStyleCnt="0"/>
      <dgm:spPr/>
    </dgm:pt>
    <dgm:pt modelId="{7F9D6B50-3BAA-4449-A6A7-BC797FE88EB4}" type="pres">
      <dgm:prSet presAssocID="{D1A4EFD6-D1E8-42DE-89A5-54B22565CDFA}" presName="parentShp" presStyleLbl="node1" presStyleIdx="0" presStyleCnt="1" custScaleX="13044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zh-TW" altLang="en-US"/>
        </a:p>
      </dgm:t>
    </dgm:pt>
    <dgm:pt modelId="{151AA18B-596C-4F64-B1F0-2F563CA2CFDD}" type="pres">
      <dgm:prSet presAssocID="{D1A4EFD6-D1E8-42DE-89A5-54B22565CDFA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E0625A-E112-4D9B-94A7-F6A485E998EA}" type="presOf" srcId="{DA36D5F2-E7A6-428B-B12C-A777C2BF7488}" destId="{151AA18B-596C-4F64-B1F0-2F563CA2CFDD}" srcOrd="0" destOrd="0" presId="urn:microsoft.com/office/officeart/2005/8/layout/vList6"/>
    <dgm:cxn modelId="{B067FBC6-E6EA-4D4C-8A8B-5CB043399B11}" srcId="{D1A4EFD6-D1E8-42DE-89A5-54B22565CDFA}" destId="{DA36D5F2-E7A6-428B-B12C-A777C2BF7488}" srcOrd="0" destOrd="0" parTransId="{1434C7EA-A25B-4EAF-B912-9399682BC9D9}" sibTransId="{1B481B42-A1B9-4948-B288-F06DA0201F55}"/>
    <dgm:cxn modelId="{B35FF139-7AEA-4650-B43C-3EF9D521B2A1}" type="presOf" srcId="{D1A4EFD6-D1E8-42DE-89A5-54B22565CDFA}" destId="{7F9D6B50-3BAA-4449-A6A7-BC797FE88EB4}" srcOrd="0" destOrd="0" presId="urn:microsoft.com/office/officeart/2005/8/layout/vList6"/>
    <dgm:cxn modelId="{51649C03-B178-43C3-B0EB-6C528ABB817C}" srcId="{C6C19A8A-B1DA-4EE1-9407-64F21FF0150F}" destId="{D1A4EFD6-D1E8-42DE-89A5-54B22565CDFA}" srcOrd="0" destOrd="0" parTransId="{C361BA60-5CF5-4756-AF8D-9B390C36BF1B}" sibTransId="{C67B72D7-1C53-4402-AC40-00094A930880}"/>
    <dgm:cxn modelId="{5CCFED38-6208-41F1-83B3-6FAA9AFEFDEC}" type="presOf" srcId="{C6C19A8A-B1DA-4EE1-9407-64F21FF0150F}" destId="{182A792F-0594-449D-B7A2-84DA18294940}" srcOrd="0" destOrd="0" presId="urn:microsoft.com/office/officeart/2005/8/layout/vList6"/>
    <dgm:cxn modelId="{404B1AAC-0D4D-4A39-A902-601D66F49A7A}" type="presParOf" srcId="{182A792F-0594-449D-B7A2-84DA18294940}" destId="{09D1ACF4-D6F5-42CC-88E1-C44E5390A010}" srcOrd="0" destOrd="0" presId="urn:microsoft.com/office/officeart/2005/8/layout/vList6"/>
    <dgm:cxn modelId="{79740CC7-47B4-4382-A8B3-D379B986FEB6}" type="presParOf" srcId="{09D1ACF4-D6F5-42CC-88E1-C44E5390A010}" destId="{7F9D6B50-3BAA-4449-A6A7-BC797FE88EB4}" srcOrd="0" destOrd="0" presId="urn:microsoft.com/office/officeart/2005/8/layout/vList6"/>
    <dgm:cxn modelId="{7C64A91C-123C-4621-B367-BE2E1E2D6F03}" type="presParOf" srcId="{09D1ACF4-D6F5-42CC-88E1-C44E5390A010}" destId="{151AA18B-596C-4F64-B1F0-2F563CA2CF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C19A8A-B1DA-4EE1-9407-64F21FF0150F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D1A4EFD6-D1E8-42DE-89A5-54B22565CDF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altLang="zh-TW" dirty="0" smtClean="0"/>
            <a:t>%@)!#!$</a:t>
          </a:r>
          <a:endParaRPr lang="zh-TW" dirty="0"/>
        </a:p>
      </dgm:t>
    </dgm:pt>
    <dgm:pt modelId="{C361BA60-5CF5-4756-AF8D-9B390C36BF1B}" type="parTrans" cxnId="{51649C03-B178-43C3-B0EB-6C528ABB817C}">
      <dgm:prSet/>
      <dgm:spPr/>
      <dgm:t>
        <a:bodyPr/>
        <a:lstStyle/>
        <a:p>
          <a:endParaRPr lang="zh-TW" altLang="en-US"/>
        </a:p>
      </dgm:t>
    </dgm:pt>
    <dgm:pt modelId="{C67B72D7-1C53-4402-AC40-00094A930880}" type="sibTrans" cxnId="{51649C03-B178-43C3-B0EB-6C528ABB817C}">
      <dgm:prSet/>
      <dgm:spPr/>
      <dgm:t>
        <a:bodyPr/>
        <a:lstStyle/>
        <a:p>
          <a:endParaRPr lang="zh-TW" altLang="en-US"/>
        </a:p>
      </dgm:t>
    </dgm:pt>
    <dgm:pt modelId="{DA36D5F2-E7A6-428B-B12C-A777C2BF7488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lang="en-US" altLang="zh-TW" sz="4800" dirty="0" smtClean="0">
              <a:latin typeface="+mj-ea"/>
              <a:ea typeface="+mj-ea"/>
            </a:rPr>
            <a:t>5201314</a:t>
          </a:r>
          <a:endParaRPr lang="zh-TW" sz="4800" dirty="0">
            <a:latin typeface="+mj-ea"/>
            <a:ea typeface="+mj-ea"/>
          </a:endParaRPr>
        </a:p>
      </dgm:t>
    </dgm:pt>
    <dgm:pt modelId="{1434C7EA-A25B-4EAF-B912-9399682BC9D9}" type="parTrans" cxnId="{B067FBC6-E6EA-4D4C-8A8B-5CB043399B11}">
      <dgm:prSet/>
      <dgm:spPr/>
      <dgm:t>
        <a:bodyPr/>
        <a:lstStyle/>
        <a:p>
          <a:endParaRPr lang="zh-TW" altLang="en-US"/>
        </a:p>
      </dgm:t>
    </dgm:pt>
    <dgm:pt modelId="{1B481B42-A1B9-4948-B288-F06DA0201F55}" type="sibTrans" cxnId="{B067FBC6-E6EA-4D4C-8A8B-5CB043399B11}">
      <dgm:prSet/>
      <dgm:spPr/>
      <dgm:t>
        <a:bodyPr/>
        <a:lstStyle/>
        <a:p>
          <a:endParaRPr lang="zh-TW" altLang="en-US"/>
        </a:p>
      </dgm:t>
    </dgm:pt>
    <dgm:pt modelId="{182A792F-0594-449D-B7A2-84DA18294940}" type="pres">
      <dgm:prSet presAssocID="{C6C19A8A-B1DA-4EE1-9407-64F21FF0150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9D1ACF4-D6F5-42CC-88E1-C44E5390A010}" type="pres">
      <dgm:prSet presAssocID="{D1A4EFD6-D1E8-42DE-89A5-54B22565CDFA}" presName="linNode" presStyleCnt="0"/>
      <dgm:spPr/>
    </dgm:pt>
    <dgm:pt modelId="{7F9D6B50-3BAA-4449-A6A7-BC797FE88EB4}" type="pres">
      <dgm:prSet presAssocID="{D1A4EFD6-D1E8-42DE-89A5-54B22565CDFA}" presName="parentShp" presStyleLbl="node1" presStyleIdx="0" presStyleCnt="1" custScaleX="13044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zh-TW" altLang="en-US"/>
        </a:p>
      </dgm:t>
    </dgm:pt>
    <dgm:pt modelId="{151AA18B-596C-4F64-B1F0-2F563CA2CFDD}" type="pres">
      <dgm:prSet presAssocID="{D1A4EFD6-D1E8-42DE-89A5-54B22565CDFA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067FBC6-E6EA-4D4C-8A8B-5CB043399B11}" srcId="{D1A4EFD6-D1E8-42DE-89A5-54B22565CDFA}" destId="{DA36D5F2-E7A6-428B-B12C-A777C2BF7488}" srcOrd="0" destOrd="0" parTransId="{1434C7EA-A25B-4EAF-B912-9399682BC9D9}" sibTransId="{1B481B42-A1B9-4948-B288-F06DA0201F55}"/>
    <dgm:cxn modelId="{47E3F160-84EA-4841-A75D-B4416DC1830D}" type="presOf" srcId="{DA36D5F2-E7A6-428B-B12C-A777C2BF7488}" destId="{151AA18B-596C-4F64-B1F0-2F563CA2CFDD}" srcOrd="0" destOrd="0" presId="urn:microsoft.com/office/officeart/2005/8/layout/vList6"/>
    <dgm:cxn modelId="{51649C03-B178-43C3-B0EB-6C528ABB817C}" srcId="{C6C19A8A-B1DA-4EE1-9407-64F21FF0150F}" destId="{D1A4EFD6-D1E8-42DE-89A5-54B22565CDFA}" srcOrd="0" destOrd="0" parTransId="{C361BA60-5CF5-4756-AF8D-9B390C36BF1B}" sibTransId="{C67B72D7-1C53-4402-AC40-00094A930880}"/>
    <dgm:cxn modelId="{8EF6C663-CA77-460C-95B8-A97298FFE73F}" type="presOf" srcId="{D1A4EFD6-D1E8-42DE-89A5-54B22565CDFA}" destId="{7F9D6B50-3BAA-4449-A6A7-BC797FE88EB4}" srcOrd="0" destOrd="0" presId="urn:microsoft.com/office/officeart/2005/8/layout/vList6"/>
    <dgm:cxn modelId="{C92E0A6B-C8DD-4076-B3B2-9D98D45A2B53}" type="presOf" srcId="{C6C19A8A-B1DA-4EE1-9407-64F21FF0150F}" destId="{182A792F-0594-449D-B7A2-84DA18294940}" srcOrd="0" destOrd="0" presId="urn:microsoft.com/office/officeart/2005/8/layout/vList6"/>
    <dgm:cxn modelId="{A17B55B2-54D1-494A-9793-69E794A12037}" type="presParOf" srcId="{182A792F-0594-449D-B7A2-84DA18294940}" destId="{09D1ACF4-D6F5-42CC-88E1-C44E5390A010}" srcOrd="0" destOrd="0" presId="urn:microsoft.com/office/officeart/2005/8/layout/vList6"/>
    <dgm:cxn modelId="{0D22CB32-B461-4CEC-9536-C2B74533AE56}" type="presParOf" srcId="{09D1ACF4-D6F5-42CC-88E1-C44E5390A010}" destId="{7F9D6B50-3BAA-4449-A6A7-BC797FE88EB4}" srcOrd="0" destOrd="0" presId="urn:microsoft.com/office/officeart/2005/8/layout/vList6"/>
    <dgm:cxn modelId="{51CAAE32-182B-45B9-80BC-C49E9DAD01F8}" type="presParOf" srcId="{09D1ACF4-D6F5-42CC-88E1-C44E5390A010}" destId="{151AA18B-596C-4F64-B1F0-2F563CA2CF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7E5B11-A5EF-4B97-93C2-58E867DA6E7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zh-TW" altLang="en-US"/>
        </a:p>
      </dgm:t>
    </dgm:pt>
    <dgm:pt modelId="{8183E7FB-2A0F-47B4-9A5D-99F4385C643F}">
      <dgm:prSet/>
      <dgm:spPr/>
      <dgm:t>
        <a:bodyPr/>
        <a:lstStyle/>
        <a:p>
          <a:pPr rtl="0"/>
          <a:r>
            <a:rPr lang="zh-TW" smtClean="0"/>
            <a:t>禮儀規範</a:t>
          </a:r>
          <a:endParaRPr lang="zh-TW"/>
        </a:p>
      </dgm:t>
    </dgm:pt>
    <dgm:pt modelId="{031E717C-1362-4E40-BEE9-0C33DB588ADA}" type="parTrans" cxnId="{C140CFD3-0BC5-4EC5-A0FC-573877BCBA6F}">
      <dgm:prSet/>
      <dgm:spPr/>
      <dgm:t>
        <a:bodyPr/>
        <a:lstStyle/>
        <a:p>
          <a:endParaRPr lang="zh-TW" altLang="en-US"/>
        </a:p>
      </dgm:t>
    </dgm:pt>
    <dgm:pt modelId="{923BB1D6-14E8-4381-8B9C-C58B6D0FAB67}" type="sibTrans" cxnId="{C140CFD3-0BC5-4EC5-A0FC-573877BCBA6F}">
      <dgm:prSet/>
      <dgm:spPr/>
      <dgm:t>
        <a:bodyPr/>
        <a:lstStyle/>
        <a:p>
          <a:endParaRPr lang="zh-TW" altLang="en-US"/>
        </a:p>
      </dgm:t>
    </dgm:pt>
    <dgm:pt modelId="{0B80A620-31E8-402E-9123-ADEFB41BC409}">
      <dgm:prSet/>
      <dgm:spPr/>
      <dgm:t>
        <a:bodyPr/>
        <a:lstStyle/>
        <a:p>
          <a:pPr rtl="0"/>
          <a:r>
            <a:rPr lang="zh-TW" smtClean="0"/>
            <a:t>網路交友</a:t>
          </a:r>
          <a:endParaRPr lang="zh-TW"/>
        </a:p>
      </dgm:t>
    </dgm:pt>
    <dgm:pt modelId="{132CA751-414A-49DB-B531-70C5B35B65CD}" type="parTrans" cxnId="{B2634E60-8424-4EDB-9883-86F5FA781C23}">
      <dgm:prSet/>
      <dgm:spPr/>
      <dgm:t>
        <a:bodyPr/>
        <a:lstStyle/>
        <a:p>
          <a:endParaRPr lang="zh-TW" altLang="en-US"/>
        </a:p>
      </dgm:t>
    </dgm:pt>
    <dgm:pt modelId="{E39D6B99-DF99-4E3E-B8C8-49147925A19E}" type="sibTrans" cxnId="{B2634E60-8424-4EDB-9883-86F5FA781C23}">
      <dgm:prSet/>
      <dgm:spPr/>
      <dgm:t>
        <a:bodyPr/>
        <a:lstStyle/>
        <a:p>
          <a:endParaRPr lang="zh-TW" altLang="en-US"/>
        </a:p>
      </dgm:t>
    </dgm:pt>
    <dgm:pt modelId="{5772E6F0-682E-47C1-BB01-5F98DA4E4D7C}">
      <dgm:prSet/>
      <dgm:spPr/>
      <dgm:t>
        <a:bodyPr/>
        <a:lstStyle/>
        <a:p>
          <a:pPr rtl="0"/>
          <a:r>
            <a:rPr lang="zh-TW" smtClean="0"/>
            <a:t>網路霸凌</a:t>
          </a:r>
          <a:endParaRPr lang="zh-TW"/>
        </a:p>
      </dgm:t>
    </dgm:pt>
    <dgm:pt modelId="{011DC8B1-529E-4DA5-9F60-65D1A037AF0E}" type="parTrans" cxnId="{95ECDCC5-B3C6-407E-BCFB-95A4CCE2DEA0}">
      <dgm:prSet/>
      <dgm:spPr/>
      <dgm:t>
        <a:bodyPr/>
        <a:lstStyle/>
        <a:p>
          <a:endParaRPr lang="zh-TW" altLang="en-US"/>
        </a:p>
      </dgm:t>
    </dgm:pt>
    <dgm:pt modelId="{0B399F04-D8CF-4CEB-BB42-011E4A737802}" type="sibTrans" cxnId="{95ECDCC5-B3C6-407E-BCFB-95A4CCE2DEA0}">
      <dgm:prSet/>
      <dgm:spPr/>
      <dgm:t>
        <a:bodyPr/>
        <a:lstStyle/>
        <a:p>
          <a:endParaRPr lang="zh-TW" altLang="en-US"/>
        </a:p>
      </dgm:t>
    </dgm:pt>
    <dgm:pt modelId="{BBFB648F-C65A-474C-9CDA-E00F02398AB1}">
      <dgm:prSet/>
      <dgm:spPr/>
      <dgm:t>
        <a:bodyPr/>
        <a:lstStyle/>
        <a:p>
          <a:pPr rtl="0"/>
          <a:r>
            <a:rPr lang="zh-TW" smtClean="0"/>
            <a:t>網路沉迷</a:t>
          </a:r>
          <a:endParaRPr lang="zh-TW"/>
        </a:p>
      </dgm:t>
    </dgm:pt>
    <dgm:pt modelId="{F2D5A054-0D30-4DDC-AA37-C83D84EB70BE}" type="parTrans" cxnId="{A8A856BD-FBA2-41B3-96B5-B9D93BFC4DBC}">
      <dgm:prSet/>
      <dgm:spPr/>
      <dgm:t>
        <a:bodyPr/>
        <a:lstStyle/>
        <a:p>
          <a:endParaRPr lang="zh-TW" altLang="en-US"/>
        </a:p>
      </dgm:t>
    </dgm:pt>
    <dgm:pt modelId="{005F2DBA-F239-4A43-8B12-42488424B15B}" type="sibTrans" cxnId="{A8A856BD-FBA2-41B3-96B5-B9D93BFC4DBC}">
      <dgm:prSet/>
      <dgm:spPr/>
      <dgm:t>
        <a:bodyPr/>
        <a:lstStyle/>
        <a:p>
          <a:endParaRPr lang="zh-TW" altLang="en-US"/>
        </a:p>
      </dgm:t>
    </dgm:pt>
    <dgm:pt modelId="{36D53B37-096D-4318-A566-CB505CEA6717}" type="pres">
      <dgm:prSet presAssocID="{7C7E5B11-A5EF-4B97-93C2-58E867DA6E7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C027CBD-1017-4F51-A86F-AACBCB516EFF}" type="pres">
      <dgm:prSet presAssocID="{7C7E5B11-A5EF-4B97-93C2-58E867DA6E73}" presName="arrow" presStyleLbl="bgShp" presStyleIdx="0" presStyleCnt="1"/>
      <dgm:spPr/>
    </dgm:pt>
    <dgm:pt modelId="{93DDC869-CF0E-44F3-B26B-DBF425A7FD7E}" type="pres">
      <dgm:prSet presAssocID="{7C7E5B11-A5EF-4B97-93C2-58E867DA6E73}" presName="linearProcess" presStyleCnt="0"/>
      <dgm:spPr/>
    </dgm:pt>
    <dgm:pt modelId="{C42B5444-1B02-4213-B9FD-5D2F83B1D1AD}" type="pres">
      <dgm:prSet presAssocID="{8183E7FB-2A0F-47B4-9A5D-99F4385C643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6FD75A-6BFD-4E8B-A858-7D749F19EE91}" type="pres">
      <dgm:prSet presAssocID="{923BB1D6-14E8-4381-8B9C-C58B6D0FAB67}" presName="sibTrans" presStyleCnt="0"/>
      <dgm:spPr/>
    </dgm:pt>
    <dgm:pt modelId="{2AC0B9CF-B7E6-4162-8569-3A3A96C131D9}" type="pres">
      <dgm:prSet presAssocID="{0B80A620-31E8-402E-9123-ADEFB41BC40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C5FA45-4F66-401F-A8B8-0A6F20A207D3}" type="pres">
      <dgm:prSet presAssocID="{E39D6B99-DF99-4E3E-B8C8-49147925A19E}" presName="sibTrans" presStyleCnt="0"/>
      <dgm:spPr/>
    </dgm:pt>
    <dgm:pt modelId="{0F63B250-389A-40B6-AB56-0BDD0E11A371}" type="pres">
      <dgm:prSet presAssocID="{5772E6F0-682E-47C1-BB01-5F98DA4E4D7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926B54-CAC2-4000-8B76-82B42E430979}" type="pres">
      <dgm:prSet presAssocID="{0B399F04-D8CF-4CEB-BB42-011E4A737802}" presName="sibTrans" presStyleCnt="0"/>
      <dgm:spPr/>
    </dgm:pt>
    <dgm:pt modelId="{2EE8B0BD-B49A-4D30-8D2D-38DB26D13793}" type="pres">
      <dgm:prSet presAssocID="{BBFB648F-C65A-474C-9CDA-E00F02398AB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D218216-70B6-4592-B993-BBD5DC18098C}" type="presOf" srcId="{0B80A620-31E8-402E-9123-ADEFB41BC409}" destId="{2AC0B9CF-B7E6-4162-8569-3A3A96C131D9}" srcOrd="0" destOrd="0" presId="urn:microsoft.com/office/officeart/2005/8/layout/hProcess9"/>
    <dgm:cxn modelId="{95ECDCC5-B3C6-407E-BCFB-95A4CCE2DEA0}" srcId="{7C7E5B11-A5EF-4B97-93C2-58E867DA6E73}" destId="{5772E6F0-682E-47C1-BB01-5F98DA4E4D7C}" srcOrd="2" destOrd="0" parTransId="{011DC8B1-529E-4DA5-9F60-65D1A037AF0E}" sibTransId="{0B399F04-D8CF-4CEB-BB42-011E4A737802}"/>
    <dgm:cxn modelId="{DE8C1C95-335F-49D3-BB0E-794266F12ECD}" type="presOf" srcId="{BBFB648F-C65A-474C-9CDA-E00F02398AB1}" destId="{2EE8B0BD-B49A-4D30-8D2D-38DB26D13793}" srcOrd="0" destOrd="0" presId="urn:microsoft.com/office/officeart/2005/8/layout/hProcess9"/>
    <dgm:cxn modelId="{5CA8707C-7986-4A30-B233-D70DB3EA090C}" type="presOf" srcId="{7C7E5B11-A5EF-4B97-93C2-58E867DA6E73}" destId="{36D53B37-096D-4318-A566-CB505CEA6717}" srcOrd="0" destOrd="0" presId="urn:microsoft.com/office/officeart/2005/8/layout/hProcess9"/>
    <dgm:cxn modelId="{E22354FE-97E9-4CC1-8054-4E72E574CD91}" type="presOf" srcId="{8183E7FB-2A0F-47B4-9A5D-99F4385C643F}" destId="{C42B5444-1B02-4213-B9FD-5D2F83B1D1AD}" srcOrd="0" destOrd="0" presId="urn:microsoft.com/office/officeart/2005/8/layout/hProcess9"/>
    <dgm:cxn modelId="{A8A856BD-FBA2-41B3-96B5-B9D93BFC4DBC}" srcId="{7C7E5B11-A5EF-4B97-93C2-58E867DA6E73}" destId="{BBFB648F-C65A-474C-9CDA-E00F02398AB1}" srcOrd="3" destOrd="0" parTransId="{F2D5A054-0D30-4DDC-AA37-C83D84EB70BE}" sibTransId="{005F2DBA-F239-4A43-8B12-42488424B15B}"/>
    <dgm:cxn modelId="{F89C6379-54B7-44E9-B0A2-B217A9E8A1F6}" type="presOf" srcId="{5772E6F0-682E-47C1-BB01-5F98DA4E4D7C}" destId="{0F63B250-389A-40B6-AB56-0BDD0E11A371}" srcOrd="0" destOrd="0" presId="urn:microsoft.com/office/officeart/2005/8/layout/hProcess9"/>
    <dgm:cxn modelId="{C140CFD3-0BC5-4EC5-A0FC-573877BCBA6F}" srcId="{7C7E5B11-A5EF-4B97-93C2-58E867DA6E73}" destId="{8183E7FB-2A0F-47B4-9A5D-99F4385C643F}" srcOrd="0" destOrd="0" parTransId="{031E717C-1362-4E40-BEE9-0C33DB588ADA}" sibTransId="{923BB1D6-14E8-4381-8B9C-C58B6D0FAB67}"/>
    <dgm:cxn modelId="{B2634E60-8424-4EDB-9883-86F5FA781C23}" srcId="{7C7E5B11-A5EF-4B97-93C2-58E867DA6E73}" destId="{0B80A620-31E8-402E-9123-ADEFB41BC409}" srcOrd="1" destOrd="0" parTransId="{132CA751-414A-49DB-B531-70C5B35B65CD}" sibTransId="{E39D6B99-DF99-4E3E-B8C8-49147925A19E}"/>
    <dgm:cxn modelId="{C658B945-54CB-47E1-BC10-9FF10AB4AF0A}" type="presParOf" srcId="{36D53B37-096D-4318-A566-CB505CEA6717}" destId="{9C027CBD-1017-4F51-A86F-AACBCB516EFF}" srcOrd="0" destOrd="0" presId="urn:microsoft.com/office/officeart/2005/8/layout/hProcess9"/>
    <dgm:cxn modelId="{67A822F2-77E9-4105-B25B-F3E5795BB4DD}" type="presParOf" srcId="{36D53B37-096D-4318-A566-CB505CEA6717}" destId="{93DDC869-CF0E-44F3-B26B-DBF425A7FD7E}" srcOrd="1" destOrd="0" presId="urn:microsoft.com/office/officeart/2005/8/layout/hProcess9"/>
    <dgm:cxn modelId="{317829E0-FB5B-4026-9C3F-3441348D9465}" type="presParOf" srcId="{93DDC869-CF0E-44F3-B26B-DBF425A7FD7E}" destId="{C42B5444-1B02-4213-B9FD-5D2F83B1D1AD}" srcOrd="0" destOrd="0" presId="urn:microsoft.com/office/officeart/2005/8/layout/hProcess9"/>
    <dgm:cxn modelId="{F959C4F6-D4D8-4CA3-AF3D-9ECE100862AF}" type="presParOf" srcId="{93DDC869-CF0E-44F3-B26B-DBF425A7FD7E}" destId="{BD6FD75A-6BFD-4E8B-A858-7D749F19EE91}" srcOrd="1" destOrd="0" presId="urn:microsoft.com/office/officeart/2005/8/layout/hProcess9"/>
    <dgm:cxn modelId="{688C2F19-03A6-4B1F-8D87-925AA89B8F5E}" type="presParOf" srcId="{93DDC869-CF0E-44F3-B26B-DBF425A7FD7E}" destId="{2AC0B9CF-B7E6-4162-8569-3A3A96C131D9}" srcOrd="2" destOrd="0" presId="urn:microsoft.com/office/officeart/2005/8/layout/hProcess9"/>
    <dgm:cxn modelId="{CCFEF480-102A-4B86-AC5E-D3541F159699}" type="presParOf" srcId="{93DDC869-CF0E-44F3-B26B-DBF425A7FD7E}" destId="{BFC5FA45-4F66-401F-A8B8-0A6F20A207D3}" srcOrd="3" destOrd="0" presId="urn:microsoft.com/office/officeart/2005/8/layout/hProcess9"/>
    <dgm:cxn modelId="{435430B4-3735-4052-9763-C7C5066CF0A2}" type="presParOf" srcId="{93DDC869-CF0E-44F3-B26B-DBF425A7FD7E}" destId="{0F63B250-389A-40B6-AB56-0BDD0E11A371}" srcOrd="4" destOrd="0" presId="urn:microsoft.com/office/officeart/2005/8/layout/hProcess9"/>
    <dgm:cxn modelId="{44CEA10C-5B81-4A04-A6D9-BAFC6AA5B960}" type="presParOf" srcId="{93DDC869-CF0E-44F3-B26B-DBF425A7FD7E}" destId="{5D926B54-CAC2-4000-8B76-82B42E430979}" srcOrd="5" destOrd="0" presId="urn:microsoft.com/office/officeart/2005/8/layout/hProcess9"/>
    <dgm:cxn modelId="{54A38B89-D187-4674-AD4D-C65532E7F965}" type="presParOf" srcId="{93DDC869-CF0E-44F3-B26B-DBF425A7FD7E}" destId="{2EE8B0BD-B49A-4D30-8D2D-38DB26D1379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B8EC17-4BF6-4B3E-BE81-B310F19F454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251133E-2EB6-4513-B796-8751DF92F5A2}">
      <dgm:prSet/>
      <dgm:spPr/>
      <dgm:t>
        <a:bodyPr/>
        <a:lstStyle/>
        <a:p>
          <a:pPr rtl="0"/>
          <a:r>
            <a:rPr lang="zh-TW" dirty="0" smtClean="0"/>
            <a:t>網路安全</a:t>
          </a:r>
          <a:endParaRPr lang="zh-TW" dirty="0"/>
        </a:p>
      </dgm:t>
    </dgm:pt>
    <dgm:pt modelId="{A600F15B-369C-49AF-8DA7-285F00451388}" type="parTrans" cxnId="{BCD10E79-20F9-4C81-8966-E6A1C69D4F1F}">
      <dgm:prSet/>
      <dgm:spPr/>
      <dgm:t>
        <a:bodyPr/>
        <a:lstStyle/>
        <a:p>
          <a:endParaRPr lang="zh-TW" altLang="en-US"/>
        </a:p>
      </dgm:t>
    </dgm:pt>
    <dgm:pt modelId="{74364BCA-2CB8-477D-800A-EAAAB764DAAE}" type="sibTrans" cxnId="{BCD10E79-20F9-4C81-8966-E6A1C69D4F1F}">
      <dgm:prSet/>
      <dgm:spPr/>
      <dgm:t>
        <a:bodyPr/>
        <a:lstStyle/>
        <a:p>
          <a:endParaRPr lang="zh-TW" altLang="en-US"/>
        </a:p>
      </dgm:t>
    </dgm:pt>
    <dgm:pt modelId="{E6F06F74-39E3-47DA-9B6C-3C8E087CAF7E}">
      <dgm:prSet/>
      <dgm:spPr/>
      <dgm:t>
        <a:bodyPr/>
        <a:lstStyle/>
        <a:p>
          <a:pPr rtl="0"/>
          <a:r>
            <a:rPr lang="zh-TW" dirty="0" smtClean="0"/>
            <a:t>網路交易</a:t>
          </a:r>
          <a:endParaRPr lang="zh-TW" dirty="0"/>
        </a:p>
      </dgm:t>
    </dgm:pt>
    <dgm:pt modelId="{F2E98AD2-A0AC-4D23-9DCC-962B723096FA}" type="parTrans" cxnId="{BAED52E6-8E66-4EE9-B008-8CA734FC39B8}">
      <dgm:prSet/>
      <dgm:spPr/>
      <dgm:t>
        <a:bodyPr/>
        <a:lstStyle/>
        <a:p>
          <a:endParaRPr lang="zh-TW" altLang="en-US"/>
        </a:p>
      </dgm:t>
    </dgm:pt>
    <dgm:pt modelId="{B1A0D854-AB03-4769-BE8D-B8643C32427F}" type="sibTrans" cxnId="{BAED52E6-8E66-4EE9-B008-8CA734FC39B8}">
      <dgm:prSet/>
      <dgm:spPr/>
      <dgm:t>
        <a:bodyPr/>
        <a:lstStyle/>
        <a:p>
          <a:endParaRPr lang="zh-TW" altLang="en-US"/>
        </a:p>
      </dgm:t>
    </dgm:pt>
    <dgm:pt modelId="{E0EF1B39-726F-444B-BA94-42A5F63416B6}">
      <dgm:prSet/>
      <dgm:spPr/>
      <dgm:t>
        <a:bodyPr/>
        <a:lstStyle/>
        <a:p>
          <a:pPr rtl="0"/>
          <a:r>
            <a:rPr lang="zh-TW" dirty="0" smtClean="0"/>
            <a:t>網路法律</a:t>
          </a:r>
          <a:endParaRPr lang="zh-TW" dirty="0"/>
        </a:p>
      </dgm:t>
    </dgm:pt>
    <dgm:pt modelId="{547A28C0-7F8D-4373-AE91-3D8E6ABC4669}" type="parTrans" cxnId="{8A6D03F6-A9DB-4E5F-AE95-240B9E897840}">
      <dgm:prSet/>
      <dgm:spPr/>
      <dgm:t>
        <a:bodyPr/>
        <a:lstStyle/>
        <a:p>
          <a:endParaRPr lang="zh-TW" altLang="en-US"/>
        </a:p>
      </dgm:t>
    </dgm:pt>
    <dgm:pt modelId="{12E4A7A2-1307-4B82-BDB5-FEEB4EAE91D3}" type="sibTrans" cxnId="{8A6D03F6-A9DB-4E5F-AE95-240B9E897840}">
      <dgm:prSet/>
      <dgm:spPr/>
      <dgm:t>
        <a:bodyPr/>
        <a:lstStyle/>
        <a:p>
          <a:endParaRPr lang="zh-TW" altLang="en-US"/>
        </a:p>
      </dgm:t>
    </dgm:pt>
    <dgm:pt modelId="{82F37A16-52CA-4CC0-A8D8-3424153EEAB8}">
      <dgm:prSet/>
      <dgm:spPr/>
      <dgm:t>
        <a:bodyPr/>
        <a:lstStyle/>
        <a:p>
          <a:pPr rtl="0"/>
          <a:r>
            <a:rPr lang="zh-TW" dirty="0" smtClean="0"/>
            <a:t>資訊識讀</a:t>
          </a:r>
          <a:endParaRPr lang="zh-TW" dirty="0"/>
        </a:p>
      </dgm:t>
    </dgm:pt>
    <dgm:pt modelId="{1DF09880-F088-4038-9A4A-17D48E620F02}" type="parTrans" cxnId="{0005B61F-34B3-41A8-884E-DF4AAA36F823}">
      <dgm:prSet/>
      <dgm:spPr/>
      <dgm:t>
        <a:bodyPr/>
        <a:lstStyle/>
        <a:p>
          <a:endParaRPr lang="zh-TW" altLang="en-US"/>
        </a:p>
      </dgm:t>
    </dgm:pt>
    <dgm:pt modelId="{9CF26B8B-DD17-498E-B1F9-E63BB1417002}" type="sibTrans" cxnId="{0005B61F-34B3-41A8-884E-DF4AAA36F823}">
      <dgm:prSet/>
      <dgm:spPr/>
      <dgm:t>
        <a:bodyPr/>
        <a:lstStyle/>
        <a:p>
          <a:endParaRPr lang="zh-TW" altLang="en-US"/>
        </a:p>
      </dgm:t>
    </dgm:pt>
    <dgm:pt modelId="{2CF811F5-01CE-45B7-BFE2-2D61BAE5DA1F}">
      <dgm:prSet/>
      <dgm:spPr/>
      <dgm:t>
        <a:bodyPr/>
        <a:lstStyle/>
        <a:p>
          <a:pPr rtl="0"/>
          <a:r>
            <a:rPr lang="zh-TW" dirty="0" smtClean="0"/>
            <a:t>其他：網路遊戲、網咖現象</a:t>
          </a:r>
          <a:endParaRPr lang="zh-TW" dirty="0"/>
        </a:p>
      </dgm:t>
    </dgm:pt>
    <dgm:pt modelId="{D9BD6C01-E085-4BAA-A844-D48E00682044}" type="parTrans" cxnId="{67BB7037-85AC-43C8-A75D-54EE2639C08A}">
      <dgm:prSet/>
      <dgm:spPr/>
      <dgm:t>
        <a:bodyPr/>
        <a:lstStyle/>
        <a:p>
          <a:endParaRPr lang="zh-TW" altLang="en-US"/>
        </a:p>
      </dgm:t>
    </dgm:pt>
    <dgm:pt modelId="{232DF610-C3C5-40FE-AE12-886287ADA30F}" type="sibTrans" cxnId="{67BB7037-85AC-43C8-A75D-54EE2639C08A}">
      <dgm:prSet/>
      <dgm:spPr/>
      <dgm:t>
        <a:bodyPr/>
        <a:lstStyle/>
        <a:p>
          <a:endParaRPr lang="zh-TW" altLang="en-US"/>
        </a:p>
      </dgm:t>
    </dgm:pt>
    <dgm:pt modelId="{19B8C9D2-DDED-41D9-BEA2-F0E28C905C67}" type="pres">
      <dgm:prSet presAssocID="{21B8EC17-4BF6-4B3E-BE81-B310F19F454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7B99110-1EDA-4FD4-99D5-CC3B1CC4B1A7}" type="pres">
      <dgm:prSet presAssocID="{21B8EC17-4BF6-4B3E-BE81-B310F19F454B}" presName="arrow" presStyleLbl="bgShp" presStyleIdx="0" presStyleCnt="1"/>
      <dgm:spPr/>
    </dgm:pt>
    <dgm:pt modelId="{A2240E5B-27A4-45DF-942A-522F950DF999}" type="pres">
      <dgm:prSet presAssocID="{21B8EC17-4BF6-4B3E-BE81-B310F19F454B}" presName="linearProcess" presStyleCnt="0"/>
      <dgm:spPr/>
    </dgm:pt>
    <dgm:pt modelId="{20934D26-EDB1-4049-BA17-F08D4F9A2A68}" type="pres">
      <dgm:prSet presAssocID="{1251133E-2EB6-4513-B796-8751DF92F5A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7F7F53-B2E4-4E12-9C88-70091E8367F9}" type="pres">
      <dgm:prSet presAssocID="{74364BCA-2CB8-477D-800A-EAAAB764DAAE}" presName="sibTrans" presStyleCnt="0"/>
      <dgm:spPr/>
    </dgm:pt>
    <dgm:pt modelId="{7907D0EE-B38B-4817-9D1C-BBE2306831B7}" type="pres">
      <dgm:prSet presAssocID="{E6F06F74-39E3-47DA-9B6C-3C8E087CAF7E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96C5FD-F7C5-49D9-87A8-474FEA5302E5}" type="pres">
      <dgm:prSet presAssocID="{B1A0D854-AB03-4769-BE8D-B8643C32427F}" presName="sibTrans" presStyleCnt="0"/>
      <dgm:spPr/>
    </dgm:pt>
    <dgm:pt modelId="{55FDAE20-B7CF-4A85-8AF0-15739E289D5F}" type="pres">
      <dgm:prSet presAssocID="{E0EF1B39-726F-444B-BA94-42A5F63416B6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F89573-3656-41B4-B623-4F9D2154823B}" type="pres">
      <dgm:prSet presAssocID="{12E4A7A2-1307-4B82-BDB5-FEEB4EAE91D3}" presName="sibTrans" presStyleCnt="0"/>
      <dgm:spPr/>
    </dgm:pt>
    <dgm:pt modelId="{EE492789-0785-4A7F-9E7B-330D379ABB07}" type="pres">
      <dgm:prSet presAssocID="{82F37A16-52CA-4CC0-A8D8-3424153EEAB8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F5A337-53DA-47F4-BC93-4A53885C0914}" type="pres">
      <dgm:prSet presAssocID="{9CF26B8B-DD17-498E-B1F9-E63BB1417002}" presName="sibTrans" presStyleCnt="0"/>
      <dgm:spPr/>
    </dgm:pt>
    <dgm:pt modelId="{B3364B47-F2BC-4B94-9C83-113BED246B83}" type="pres">
      <dgm:prSet presAssocID="{2CF811F5-01CE-45B7-BFE2-2D61BAE5DA1F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6D03F6-A9DB-4E5F-AE95-240B9E897840}" srcId="{21B8EC17-4BF6-4B3E-BE81-B310F19F454B}" destId="{E0EF1B39-726F-444B-BA94-42A5F63416B6}" srcOrd="2" destOrd="0" parTransId="{547A28C0-7F8D-4373-AE91-3D8E6ABC4669}" sibTransId="{12E4A7A2-1307-4B82-BDB5-FEEB4EAE91D3}"/>
    <dgm:cxn modelId="{4F8AFC73-5C33-4137-BDA7-D88F9A77289E}" type="presOf" srcId="{82F37A16-52CA-4CC0-A8D8-3424153EEAB8}" destId="{EE492789-0785-4A7F-9E7B-330D379ABB07}" srcOrd="0" destOrd="0" presId="urn:microsoft.com/office/officeart/2005/8/layout/hProcess9"/>
    <dgm:cxn modelId="{59F5E6C5-0F3F-45FE-98BD-00A9B3C7BBA1}" type="presOf" srcId="{1251133E-2EB6-4513-B796-8751DF92F5A2}" destId="{20934D26-EDB1-4049-BA17-F08D4F9A2A68}" srcOrd="0" destOrd="0" presId="urn:microsoft.com/office/officeart/2005/8/layout/hProcess9"/>
    <dgm:cxn modelId="{24D9CADB-B8E5-484C-9D53-68D2576617F3}" type="presOf" srcId="{E0EF1B39-726F-444B-BA94-42A5F63416B6}" destId="{55FDAE20-B7CF-4A85-8AF0-15739E289D5F}" srcOrd="0" destOrd="0" presId="urn:microsoft.com/office/officeart/2005/8/layout/hProcess9"/>
    <dgm:cxn modelId="{589D0C6F-0AAC-45CA-B84A-2D0B58EA51BC}" type="presOf" srcId="{21B8EC17-4BF6-4B3E-BE81-B310F19F454B}" destId="{19B8C9D2-DDED-41D9-BEA2-F0E28C905C67}" srcOrd="0" destOrd="0" presId="urn:microsoft.com/office/officeart/2005/8/layout/hProcess9"/>
    <dgm:cxn modelId="{1DEFBA86-732B-43A4-90FB-84C8F9FC9EC1}" type="presOf" srcId="{E6F06F74-39E3-47DA-9B6C-3C8E087CAF7E}" destId="{7907D0EE-B38B-4817-9D1C-BBE2306831B7}" srcOrd="0" destOrd="0" presId="urn:microsoft.com/office/officeart/2005/8/layout/hProcess9"/>
    <dgm:cxn modelId="{67BB7037-85AC-43C8-A75D-54EE2639C08A}" srcId="{21B8EC17-4BF6-4B3E-BE81-B310F19F454B}" destId="{2CF811F5-01CE-45B7-BFE2-2D61BAE5DA1F}" srcOrd="4" destOrd="0" parTransId="{D9BD6C01-E085-4BAA-A844-D48E00682044}" sibTransId="{232DF610-C3C5-40FE-AE12-886287ADA30F}"/>
    <dgm:cxn modelId="{5D38BD36-B228-49C7-B59C-C5CCC660E543}" type="presOf" srcId="{2CF811F5-01CE-45B7-BFE2-2D61BAE5DA1F}" destId="{B3364B47-F2BC-4B94-9C83-113BED246B83}" srcOrd="0" destOrd="0" presId="urn:microsoft.com/office/officeart/2005/8/layout/hProcess9"/>
    <dgm:cxn modelId="{BCD10E79-20F9-4C81-8966-E6A1C69D4F1F}" srcId="{21B8EC17-4BF6-4B3E-BE81-B310F19F454B}" destId="{1251133E-2EB6-4513-B796-8751DF92F5A2}" srcOrd="0" destOrd="0" parTransId="{A600F15B-369C-49AF-8DA7-285F00451388}" sibTransId="{74364BCA-2CB8-477D-800A-EAAAB764DAAE}"/>
    <dgm:cxn modelId="{0005B61F-34B3-41A8-884E-DF4AAA36F823}" srcId="{21B8EC17-4BF6-4B3E-BE81-B310F19F454B}" destId="{82F37A16-52CA-4CC0-A8D8-3424153EEAB8}" srcOrd="3" destOrd="0" parTransId="{1DF09880-F088-4038-9A4A-17D48E620F02}" sibTransId="{9CF26B8B-DD17-498E-B1F9-E63BB1417002}"/>
    <dgm:cxn modelId="{BAED52E6-8E66-4EE9-B008-8CA734FC39B8}" srcId="{21B8EC17-4BF6-4B3E-BE81-B310F19F454B}" destId="{E6F06F74-39E3-47DA-9B6C-3C8E087CAF7E}" srcOrd="1" destOrd="0" parTransId="{F2E98AD2-A0AC-4D23-9DCC-962B723096FA}" sibTransId="{B1A0D854-AB03-4769-BE8D-B8643C32427F}"/>
    <dgm:cxn modelId="{7BDCA8A0-C8F1-48AD-9D06-7FE6AB0ACFCC}" type="presParOf" srcId="{19B8C9D2-DDED-41D9-BEA2-F0E28C905C67}" destId="{27B99110-1EDA-4FD4-99D5-CC3B1CC4B1A7}" srcOrd="0" destOrd="0" presId="urn:microsoft.com/office/officeart/2005/8/layout/hProcess9"/>
    <dgm:cxn modelId="{45F829AF-453F-419F-8A37-0A619C991B16}" type="presParOf" srcId="{19B8C9D2-DDED-41D9-BEA2-F0E28C905C67}" destId="{A2240E5B-27A4-45DF-942A-522F950DF999}" srcOrd="1" destOrd="0" presId="urn:microsoft.com/office/officeart/2005/8/layout/hProcess9"/>
    <dgm:cxn modelId="{305FA140-1CE5-4854-9846-70261643147C}" type="presParOf" srcId="{A2240E5B-27A4-45DF-942A-522F950DF999}" destId="{20934D26-EDB1-4049-BA17-F08D4F9A2A68}" srcOrd="0" destOrd="0" presId="urn:microsoft.com/office/officeart/2005/8/layout/hProcess9"/>
    <dgm:cxn modelId="{7F036DC4-08C8-44CC-9A5B-6BEE803004DA}" type="presParOf" srcId="{A2240E5B-27A4-45DF-942A-522F950DF999}" destId="{CC7F7F53-B2E4-4E12-9C88-70091E8367F9}" srcOrd="1" destOrd="0" presId="urn:microsoft.com/office/officeart/2005/8/layout/hProcess9"/>
    <dgm:cxn modelId="{9ACC81ED-FFD0-43BC-85DE-47FE29B91E92}" type="presParOf" srcId="{A2240E5B-27A4-45DF-942A-522F950DF999}" destId="{7907D0EE-B38B-4817-9D1C-BBE2306831B7}" srcOrd="2" destOrd="0" presId="urn:microsoft.com/office/officeart/2005/8/layout/hProcess9"/>
    <dgm:cxn modelId="{065057C9-5BBE-45D8-907D-D8808B2B578A}" type="presParOf" srcId="{A2240E5B-27A4-45DF-942A-522F950DF999}" destId="{7196C5FD-F7C5-49D9-87A8-474FEA5302E5}" srcOrd="3" destOrd="0" presId="urn:microsoft.com/office/officeart/2005/8/layout/hProcess9"/>
    <dgm:cxn modelId="{E6D35734-B9D6-46C6-84A1-0BE570F9A5C3}" type="presParOf" srcId="{A2240E5B-27A4-45DF-942A-522F950DF999}" destId="{55FDAE20-B7CF-4A85-8AF0-15739E289D5F}" srcOrd="4" destOrd="0" presId="urn:microsoft.com/office/officeart/2005/8/layout/hProcess9"/>
    <dgm:cxn modelId="{25FA8ABD-7840-4F24-84A7-EAB50AA85482}" type="presParOf" srcId="{A2240E5B-27A4-45DF-942A-522F950DF999}" destId="{C2F89573-3656-41B4-B623-4F9D2154823B}" srcOrd="5" destOrd="0" presId="urn:microsoft.com/office/officeart/2005/8/layout/hProcess9"/>
    <dgm:cxn modelId="{F3106188-BDF4-4CF3-99CA-CD626D864583}" type="presParOf" srcId="{A2240E5B-27A4-45DF-942A-522F950DF999}" destId="{EE492789-0785-4A7F-9E7B-330D379ABB07}" srcOrd="6" destOrd="0" presId="urn:microsoft.com/office/officeart/2005/8/layout/hProcess9"/>
    <dgm:cxn modelId="{B897EDF3-2761-4655-8A0D-2139AB69E696}" type="presParOf" srcId="{A2240E5B-27A4-45DF-942A-522F950DF999}" destId="{48F5A337-53DA-47F4-BC93-4A53885C0914}" srcOrd="7" destOrd="0" presId="urn:microsoft.com/office/officeart/2005/8/layout/hProcess9"/>
    <dgm:cxn modelId="{B47C3F03-1E1B-4BB7-AC26-F5BD1A522609}" type="presParOf" srcId="{A2240E5B-27A4-45DF-942A-522F950DF999}" destId="{B3364B47-F2BC-4B94-9C83-113BED246B8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00271CC-C820-497C-85CA-3692660252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34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889D2-904F-4550-9632-AAFCFB2193C7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51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/>
        </p:spPr>
      </p:sp>
      <p:sp>
        <p:nvSpPr>
          <p:cNvPr id="51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67542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F245F-53E2-4A0D-8215-FC71E3D8F5F8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92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ln/>
        </p:spPr>
      </p:sp>
      <p:sp>
        <p:nvSpPr>
          <p:cNvPr id="92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83674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 txBox="1">
            <a:spLocks noGrp="1" noChangeArrowheads="1"/>
          </p:cNvSpPr>
          <p:nvPr/>
        </p:nvSpPr>
        <p:spPr bwMode="auto">
          <a:xfrm>
            <a:off x="3884907" y="8687977"/>
            <a:ext cx="2973093" cy="4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5" tIns="47427" rIns="94855" bIns="47427" anchor="b"/>
          <a:lstStyle>
            <a:lvl1pPr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/>
            <a:fld id="{0E2BCE9B-BEF7-41FA-B072-B4AE8B4F41A0}" type="slidenum">
              <a:rPr lang="en-US" altLang="zh-TW" sz="1300"/>
              <a:pPr algn="r" eaLnBrk="1" hangingPunct="1"/>
              <a:t>20</a:t>
            </a:fld>
            <a:endParaRPr lang="en-US" altLang="zh-TW" sz="130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本網站教案取材來自生活經驗與相關新聞內容</a:t>
            </a:r>
          </a:p>
          <a:p>
            <a:pPr eaLnBrk="1" hangingPunct="1"/>
            <a:r>
              <a:rPr lang="zh-TW" altLang="en-US" smtClean="0">
                <a:ea typeface="新細明體" charset="-120"/>
              </a:rPr>
              <a:t>本網站教案設計流程：媒體設計（腳本撰寫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分鏡媒體製成</a:t>
            </a:r>
            <a:r>
              <a:rPr lang="zh-TW" altLang="en-US" smtClean="0">
                <a:ea typeface="新細明體" charset="-120"/>
              </a:rPr>
              <a:t>）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教案撰寫實地教學修改並上傳至網站</a:t>
            </a:r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4584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 txBox="1">
            <a:spLocks noGrp="1" noChangeArrowheads="1"/>
          </p:cNvSpPr>
          <p:nvPr/>
        </p:nvSpPr>
        <p:spPr bwMode="auto">
          <a:xfrm>
            <a:off x="3884907" y="8687977"/>
            <a:ext cx="2973093" cy="4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5" tIns="47427" rIns="94855" bIns="47427" anchor="b"/>
          <a:lstStyle>
            <a:lvl1pPr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/>
            <a:fld id="{510104CF-E535-4A89-9410-4485A742F08C}" type="slidenum">
              <a:rPr lang="en-US" altLang="zh-TW" sz="1300"/>
              <a:pPr algn="r" eaLnBrk="1" hangingPunct="1"/>
              <a:t>21</a:t>
            </a:fld>
            <a:endParaRPr lang="en-US" altLang="zh-TW" sz="1300"/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本網站教案取材來自生活經驗與相關新聞內容</a:t>
            </a:r>
          </a:p>
          <a:p>
            <a:pPr eaLnBrk="1" hangingPunct="1"/>
            <a:r>
              <a:rPr lang="zh-TW" altLang="en-US" smtClean="0">
                <a:ea typeface="新細明體" charset="-120"/>
              </a:rPr>
              <a:t>本網站教案設計流程：媒體設計（腳本撰寫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分鏡媒體製成</a:t>
            </a:r>
            <a:r>
              <a:rPr lang="zh-TW" altLang="en-US" smtClean="0">
                <a:ea typeface="新細明體" charset="-120"/>
              </a:rPr>
              <a:t>）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教案撰寫實地教學修改並上傳至網站</a:t>
            </a:r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5719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 txBox="1">
            <a:spLocks noGrp="1" noChangeArrowheads="1"/>
          </p:cNvSpPr>
          <p:nvPr/>
        </p:nvSpPr>
        <p:spPr bwMode="auto">
          <a:xfrm>
            <a:off x="3884907" y="8687977"/>
            <a:ext cx="2973093" cy="4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5" tIns="47427" rIns="94855" bIns="47427" anchor="b"/>
          <a:lstStyle>
            <a:lvl1pPr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/>
            <a:fld id="{409E3978-77E1-422E-AA73-04E237564C7B}" type="slidenum">
              <a:rPr lang="en-US" altLang="zh-TW" sz="1300"/>
              <a:pPr algn="r" eaLnBrk="1" hangingPunct="1"/>
              <a:t>22</a:t>
            </a:fld>
            <a:endParaRPr lang="en-US" altLang="zh-TW" sz="1300"/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本網站教案取材來自生活經驗與相關新聞內容</a:t>
            </a:r>
          </a:p>
          <a:p>
            <a:pPr eaLnBrk="1" hangingPunct="1"/>
            <a:r>
              <a:rPr lang="zh-TW" altLang="en-US" smtClean="0">
                <a:ea typeface="新細明體" charset="-120"/>
              </a:rPr>
              <a:t>本網站教案設計流程：媒體設計（腳本撰寫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分鏡媒體製成</a:t>
            </a:r>
            <a:r>
              <a:rPr lang="zh-TW" altLang="en-US" smtClean="0">
                <a:ea typeface="新細明體" charset="-120"/>
              </a:rPr>
              <a:t>）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教案撰寫實地教學修改並上傳至網站</a:t>
            </a:r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5191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 txBox="1">
            <a:spLocks noGrp="1" noChangeArrowheads="1"/>
          </p:cNvSpPr>
          <p:nvPr/>
        </p:nvSpPr>
        <p:spPr bwMode="auto">
          <a:xfrm>
            <a:off x="3884907" y="8687977"/>
            <a:ext cx="2973093" cy="4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5" tIns="47427" rIns="94855" bIns="47427" anchor="b"/>
          <a:lstStyle>
            <a:lvl1pPr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/>
            <a:fld id="{BBCD33D7-661F-4929-9914-2921D6FBB2FC}" type="slidenum">
              <a:rPr lang="en-US" altLang="zh-TW" sz="1300"/>
              <a:pPr algn="r" eaLnBrk="1" hangingPunct="1"/>
              <a:t>23</a:t>
            </a:fld>
            <a:endParaRPr lang="en-US" altLang="zh-TW" sz="1300"/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本網站教案取材來自生活經驗與相關新聞內容</a:t>
            </a:r>
          </a:p>
          <a:p>
            <a:pPr eaLnBrk="1" hangingPunct="1"/>
            <a:r>
              <a:rPr lang="zh-TW" altLang="en-US" smtClean="0">
                <a:ea typeface="新細明體" charset="-120"/>
              </a:rPr>
              <a:t>本網站教案設計流程：媒體設計（腳本撰寫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分鏡媒體製成</a:t>
            </a:r>
            <a:r>
              <a:rPr lang="zh-TW" altLang="en-US" smtClean="0">
                <a:ea typeface="新細明體" charset="-120"/>
              </a:rPr>
              <a:t>）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教案撰寫實地教學修改並上傳至網站</a:t>
            </a:r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468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 txBox="1">
            <a:spLocks noGrp="1" noChangeArrowheads="1"/>
          </p:cNvSpPr>
          <p:nvPr/>
        </p:nvSpPr>
        <p:spPr bwMode="auto">
          <a:xfrm>
            <a:off x="3884907" y="8687977"/>
            <a:ext cx="2973093" cy="4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5" tIns="47427" rIns="94855" bIns="47427" anchor="b"/>
          <a:lstStyle>
            <a:lvl1pPr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/>
            <a:fld id="{4D2CDE5D-7C29-4B57-810A-A1CE3E6266B4}" type="slidenum">
              <a:rPr lang="en-US" altLang="zh-TW" sz="1300"/>
              <a:pPr algn="r" eaLnBrk="1" hangingPunct="1"/>
              <a:t>24</a:t>
            </a:fld>
            <a:endParaRPr lang="en-US" altLang="zh-TW" sz="1300"/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本網站教案取材來自生活經驗與相關新聞內容</a:t>
            </a:r>
          </a:p>
          <a:p>
            <a:pPr eaLnBrk="1" hangingPunct="1"/>
            <a:r>
              <a:rPr lang="zh-TW" altLang="en-US" smtClean="0">
                <a:ea typeface="新細明體" charset="-120"/>
              </a:rPr>
              <a:t>本網站教案設計流程：媒體設計（腳本撰寫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分鏡媒體製成</a:t>
            </a:r>
            <a:r>
              <a:rPr lang="zh-TW" altLang="en-US" smtClean="0">
                <a:ea typeface="新細明體" charset="-120"/>
              </a:rPr>
              <a:t>）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教案撰寫實地教學修改並上傳至網站</a:t>
            </a:r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2145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 txBox="1">
            <a:spLocks noGrp="1" noChangeArrowheads="1"/>
          </p:cNvSpPr>
          <p:nvPr/>
        </p:nvSpPr>
        <p:spPr bwMode="auto">
          <a:xfrm>
            <a:off x="3884907" y="8687977"/>
            <a:ext cx="2973093" cy="4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5" tIns="47427" rIns="94855" bIns="47427" anchor="b"/>
          <a:lstStyle>
            <a:lvl1pPr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/>
            <a:fld id="{FAC43CFB-D249-4615-A5CB-3839ED22DB4A}" type="slidenum">
              <a:rPr lang="en-US" altLang="zh-TW" sz="1300"/>
              <a:pPr algn="r" eaLnBrk="1" hangingPunct="1"/>
              <a:t>26</a:t>
            </a:fld>
            <a:endParaRPr lang="en-US" altLang="zh-TW" sz="1300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本網站教案取材來自生活經驗與相關新聞內容</a:t>
            </a:r>
          </a:p>
          <a:p>
            <a:pPr eaLnBrk="1" hangingPunct="1"/>
            <a:r>
              <a:rPr lang="zh-TW" altLang="en-US" smtClean="0">
                <a:ea typeface="新細明體" charset="-120"/>
              </a:rPr>
              <a:t>本網站教案設計流程：媒體設計（腳本撰寫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分鏡媒體製成</a:t>
            </a:r>
            <a:r>
              <a:rPr lang="zh-TW" altLang="en-US" smtClean="0">
                <a:ea typeface="新細明體" charset="-120"/>
              </a:rPr>
              <a:t>）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教案撰寫實地教學修改並上傳至網站</a:t>
            </a:r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7504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 txBox="1">
            <a:spLocks noGrp="1" noChangeArrowheads="1"/>
          </p:cNvSpPr>
          <p:nvPr/>
        </p:nvSpPr>
        <p:spPr bwMode="auto">
          <a:xfrm>
            <a:off x="3884907" y="8687977"/>
            <a:ext cx="2973093" cy="4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5" tIns="47427" rIns="94855" bIns="47427" anchor="b"/>
          <a:lstStyle>
            <a:lvl1pPr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/>
            <a:fld id="{53DDDD10-560B-4F55-BFB2-EE2BDE214A3D}" type="slidenum">
              <a:rPr lang="en-US" altLang="zh-TW" sz="1300"/>
              <a:pPr algn="r" eaLnBrk="1" hangingPunct="1"/>
              <a:t>27</a:t>
            </a:fld>
            <a:endParaRPr lang="en-US" altLang="zh-TW" sz="1300"/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本網站教案取材來自生活經驗與相關新聞內容</a:t>
            </a:r>
          </a:p>
          <a:p>
            <a:pPr eaLnBrk="1" hangingPunct="1"/>
            <a:r>
              <a:rPr lang="zh-TW" altLang="en-US" smtClean="0">
                <a:ea typeface="新細明體" charset="-120"/>
              </a:rPr>
              <a:t>本網站教案設計流程：媒體設計（腳本撰寫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分鏡媒體製成</a:t>
            </a:r>
            <a:r>
              <a:rPr lang="zh-TW" altLang="en-US" smtClean="0">
                <a:ea typeface="新細明體" charset="-120"/>
              </a:rPr>
              <a:t>）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教案撰寫實地教學修改並上傳至網站</a:t>
            </a:r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1290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 txBox="1">
            <a:spLocks noGrp="1" noChangeArrowheads="1"/>
          </p:cNvSpPr>
          <p:nvPr/>
        </p:nvSpPr>
        <p:spPr bwMode="auto">
          <a:xfrm>
            <a:off x="3884907" y="8687977"/>
            <a:ext cx="2973093" cy="4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5" tIns="47427" rIns="94855" bIns="47427" anchor="b"/>
          <a:lstStyle>
            <a:lvl1pPr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/>
            <a:fld id="{DF142F17-4357-4FE0-A7C1-1E825B8829B4}" type="slidenum">
              <a:rPr lang="en-US" altLang="zh-TW" sz="1300"/>
              <a:pPr algn="r" eaLnBrk="1" hangingPunct="1"/>
              <a:t>30</a:t>
            </a:fld>
            <a:endParaRPr lang="en-US" altLang="zh-TW" sz="1300"/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本網站教案取材來自生活經驗與相關新聞內容</a:t>
            </a:r>
          </a:p>
          <a:p>
            <a:pPr eaLnBrk="1" hangingPunct="1"/>
            <a:r>
              <a:rPr lang="zh-TW" altLang="en-US" smtClean="0">
                <a:ea typeface="新細明體" charset="-120"/>
              </a:rPr>
              <a:t>本網站教案設計流程：媒體設計（腳本撰寫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分鏡媒體製成</a:t>
            </a:r>
            <a:r>
              <a:rPr lang="zh-TW" altLang="en-US" smtClean="0">
                <a:ea typeface="新細明體" charset="-120"/>
              </a:rPr>
              <a:t>）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教案撰寫實地教學修改並上傳至網站</a:t>
            </a:r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2095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 txBox="1">
            <a:spLocks noGrp="1" noChangeArrowheads="1"/>
          </p:cNvSpPr>
          <p:nvPr/>
        </p:nvSpPr>
        <p:spPr bwMode="auto">
          <a:xfrm>
            <a:off x="3884907" y="8687977"/>
            <a:ext cx="2973093" cy="4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5" tIns="47427" rIns="94855" bIns="47427" anchor="b"/>
          <a:lstStyle>
            <a:lvl1pPr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/>
            <a:fld id="{893F6B6C-A033-4163-A488-3B422298C121}" type="slidenum">
              <a:rPr lang="en-US" altLang="zh-TW" sz="1300"/>
              <a:pPr algn="r" eaLnBrk="1" hangingPunct="1"/>
              <a:t>31</a:t>
            </a:fld>
            <a:endParaRPr lang="en-US" altLang="zh-TW" sz="1300"/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本網站教案取材來自生活經驗與相關新聞內容</a:t>
            </a:r>
          </a:p>
          <a:p>
            <a:pPr eaLnBrk="1" hangingPunct="1"/>
            <a:r>
              <a:rPr lang="zh-TW" altLang="en-US" smtClean="0">
                <a:ea typeface="新細明體" charset="-120"/>
              </a:rPr>
              <a:t>本網站教案設計流程：媒體設計（腳本撰寫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分鏡媒體製成</a:t>
            </a:r>
            <a:r>
              <a:rPr lang="zh-TW" altLang="en-US" smtClean="0">
                <a:ea typeface="新細明體" charset="-120"/>
              </a:rPr>
              <a:t>）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教案撰寫實地教學修改並上傳至網站</a:t>
            </a:r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090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7418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 txBox="1">
            <a:spLocks noGrp="1" noChangeArrowheads="1"/>
          </p:cNvSpPr>
          <p:nvPr/>
        </p:nvSpPr>
        <p:spPr bwMode="auto">
          <a:xfrm>
            <a:off x="3884907" y="8687977"/>
            <a:ext cx="2973093" cy="4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5" tIns="47427" rIns="94855" bIns="47427" anchor="b"/>
          <a:lstStyle>
            <a:lvl1pPr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/>
            <a:fld id="{B42900DF-9D2A-4A04-ABA4-6F0352571C1E}" type="slidenum">
              <a:rPr lang="en-US" altLang="zh-TW" sz="1300"/>
              <a:pPr algn="r" eaLnBrk="1" hangingPunct="1"/>
              <a:t>32</a:t>
            </a:fld>
            <a:endParaRPr lang="en-US" altLang="zh-TW" sz="1300"/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本網站教案取材來自生活經驗與相關新聞內容</a:t>
            </a:r>
          </a:p>
          <a:p>
            <a:pPr eaLnBrk="1" hangingPunct="1"/>
            <a:r>
              <a:rPr lang="zh-TW" altLang="en-US" smtClean="0">
                <a:ea typeface="新細明體" charset="-120"/>
              </a:rPr>
              <a:t>本網站教案設計流程：媒體設計（腳本撰寫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分鏡媒體製成</a:t>
            </a:r>
            <a:r>
              <a:rPr lang="zh-TW" altLang="en-US" smtClean="0">
                <a:ea typeface="新細明體" charset="-120"/>
              </a:rPr>
              <a:t>）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教案撰寫實地教學修改並上傳至網站</a:t>
            </a:r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4331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4907" y="8687977"/>
            <a:ext cx="2973093" cy="4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5" tIns="47427" rIns="94855" bIns="47427" anchor="b"/>
          <a:lstStyle>
            <a:lvl1pPr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/>
            <a:fld id="{C08346E1-08E5-4BDD-9322-AD3926935BA1}" type="slidenum">
              <a:rPr lang="en-US" altLang="zh-TW" sz="1300"/>
              <a:pPr algn="r" eaLnBrk="1" hangingPunct="1"/>
              <a:t>33</a:t>
            </a:fld>
            <a:endParaRPr lang="en-US" altLang="zh-TW" sz="1300"/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本網站教案取材來自生活經驗與相關新聞內容</a:t>
            </a:r>
          </a:p>
          <a:p>
            <a:pPr eaLnBrk="1" hangingPunct="1"/>
            <a:r>
              <a:rPr lang="zh-TW" altLang="en-US" smtClean="0">
                <a:ea typeface="新細明體" charset="-120"/>
              </a:rPr>
              <a:t>本網站教案設計流程：媒體設計（腳本撰寫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分鏡媒體製成</a:t>
            </a:r>
            <a:r>
              <a:rPr lang="zh-TW" altLang="en-US" smtClean="0">
                <a:ea typeface="新細明體" charset="-120"/>
              </a:rPr>
              <a:t>）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教案撰寫實地教學修改並上傳至網站</a:t>
            </a:r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4685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 txBox="1">
            <a:spLocks noGrp="1" noChangeArrowheads="1"/>
          </p:cNvSpPr>
          <p:nvPr/>
        </p:nvSpPr>
        <p:spPr bwMode="auto">
          <a:xfrm>
            <a:off x="3884907" y="8687977"/>
            <a:ext cx="2973093" cy="4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5" tIns="47427" rIns="94855" bIns="47427" anchor="b"/>
          <a:lstStyle>
            <a:lvl1pPr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/>
            <a:fld id="{1805166C-2414-4209-9176-072CA5FDA035}" type="slidenum">
              <a:rPr lang="en-US" altLang="zh-TW" sz="1300"/>
              <a:pPr algn="r" eaLnBrk="1" hangingPunct="1"/>
              <a:t>34</a:t>
            </a:fld>
            <a:endParaRPr lang="en-US" altLang="zh-TW" sz="1300"/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本網站教案取材來自生活經驗與相關新聞內容</a:t>
            </a:r>
          </a:p>
          <a:p>
            <a:pPr eaLnBrk="1" hangingPunct="1"/>
            <a:r>
              <a:rPr lang="zh-TW" altLang="en-US" smtClean="0">
                <a:ea typeface="新細明體" charset="-120"/>
              </a:rPr>
              <a:t>本網站教案設計流程：媒體設計（腳本撰寫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分鏡媒體製成</a:t>
            </a:r>
            <a:r>
              <a:rPr lang="zh-TW" altLang="en-US" smtClean="0">
                <a:ea typeface="新細明體" charset="-120"/>
              </a:rPr>
              <a:t>）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教案撰寫實地教學修改並上傳至網站</a:t>
            </a:r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0272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 txBox="1">
            <a:spLocks noGrp="1" noChangeArrowheads="1"/>
          </p:cNvSpPr>
          <p:nvPr/>
        </p:nvSpPr>
        <p:spPr bwMode="auto">
          <a:xfrm>
            <a:off x="3884907" y="8687977"/>
            <a:ext cx="2973093" cy="4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5" tIns="47427" rIns="94855" bIns="47427" anchor="b"/>
          <a:lstStyle>
            <a:lvl1pPr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/>
            <a:fld id="{245FB495-82AA-4320-9C79-0CB2BC625102}" type="slidenum">
              <a:rPr lang="en-US" altLang="zh-TW" sz="1300"/>
              <a:pPr algn="r" eaLnBrk="1" hangingPunct="1"/>
              <a:t>35</a:t>
            </a:fld>
            <a:endParaRPr lang="en-US" altLang="zh-TW" sz="1300"/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本網站教案取材來自生活經驗與相關新聞內容</a:t>
            </a:r>
          </a:p>
          <a:p>
            <a:pPr eaLnBrk="1" hangingPunct="1"/>
            <a:r>
              <a:rPr lang="zh-TW" altLang="en-US" smtClean="0">
                <a:ea typeface="新細明體" charset="-120"/>
              </a:rPr>
              <a:t>本網站教案設計流程：媒體設計（腳本撰寫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分鏡媒體製成</a:t>
            </a:r>
            <a:r>
              <a:rPr lang="zh-TW" altLang="en-US" smtClean="0">
                <a:ea typeface="新細明體" charset="-120"/>
              </a:rPr>
              <a:t>）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教案撰寫實地教學修改並上傳至網站</a:t>
            </a:r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8902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086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6463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444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5621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033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102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 txBox="1">
            <a:spLocks noGrp="1" noChangeArrowheads="1"/>
          </p:cNvSpPr>
          <p:nvPr/>
        </p:nvSpPr>
        <p:spPr bwMode="auto">
          <a:xfrm>
            <a:off x="3884907" y="8687977"/>
            <a:ext cx="2973093" cy="45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55" tIns="47427" rIns="94855" bIns="47427" anchor="b"/>
          <a:lstStyle>
            <a:lvl1pPr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49325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eaLnBrk="1" hangingPunct="1"/>
            <a:fld id="{EE3090F8-166B-4578-9C49-D92BEE7DC362}" type="slidenum">
              <a:rPr lang="en-US" altLang="zh-TW" sz="1300"/>
              <a:pPr algn="r" eaLnBrk="1" hangingPunct="1"/>
              <a:t>16</a:t>
            </a:fld>
            <a:endParaRPr lang="en-US" altLang="zh-TW" sz="130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本網站教案取材來自生活經驗與相關新聞內容</a:t>
            </a:r>
          </a:p>
          <a:p>
            <a:pPr eaLnBrk="1" hangingPunct="1"/>
            <a:r>
              <a:rPr lang="zh-TW" altLang="en-US" smtClean="0">
                <a:ea typeface="新細明體" charset="-120"/>
              </a:rPr>
              <a:t>本網站教案設計流程：媒體設計（腳本撰寫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分鏡媒體製成</a:t>
            </a:r>
            <a:r>
              <a:rPr lang="zh-TW" altLang="en-US" smtClean="0">
                <a:ea typeface="新細明體" charset="-120"/>
              </a:rPr>
              <a:t>）</a:t>
            </a:r>
            <a:r>
              <a:rPr lang="zh-TW" altLang="en-US" smtClean="0">
                <a:ea typeface="新細明體" charset="-120"/>
                <a:sym typeface="Wingdings" pitchFamily="2" charset="2"/>
              </a:rPr>
              <a:t>教案撰寫實地教學修改並上傳至網站</a:t>
            </a:r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338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9B9F8-8044-4A94-AA39-BF02FE276AD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4DB48-B1DB-4DFE-A149-8F67AFE43DE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CA59-8ECB-4EDD-9D19-33F58F05246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49B9F8-8044-4A94-AA39-BF02FE276AD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091B27-A03D-4011-AA29-DA3AEFF6553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B55FF-1A62-4D24-91F7-EF99D489004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A6B52E-6821-479D-A22F-A64EE1954CAE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8FEB3-345A-400E-9A2C-09F548A9799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63C3BA-7488-4A49-9B91-65ED156D554A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B86255-CD80-428C-B270-4D179104CAF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BAAE9C-0255-4BA3-830E-3CD3A20646E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91B27-A03D-4011-AA29-DA3AEFF6553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F7B7A4-29D3-4B18-8032-68F4A5C823BB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74DB48-B1DB-4DFE-A149-8F67AFE43DE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4CA59-8ECB-4EDD-9D19-33F58F05246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55FF-1A62-4D24-91F7-EF99D489004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B52E-6821-479D-A22F-A64EE1954CAE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FEB3-345A-400E-9A2C-09F548A9799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3C3BA-7488-4A49-9B91-65ED156D554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6255-CD80-428C-B270-4D179104CAF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AAE9C-0255-4BA3-830E-3CD3A20646E0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B7A4-29D3-4B18-8032-68F4A5C823BB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5B50BE-B686-489B-B427-058B008E072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5B50BE-B686-489B-B427-058B008E072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tT_ZHWd40r8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teacher.edu.tw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teacher.edu.tw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y9U3Iz2VjX8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2qdFadnt1us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.cloud.edu.tw/" TargetMode="External"/><Relationship Id="rId2" Type="http://schemas.openxmlformats.org/officeDocument/2006/relationships/hyperlink" Target="http://sso.ylc.edu.tw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earth.org/index.php?load=read&amp;id=12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4GrPiJpJcTA" TargetMode="Externa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ile.bjes.tp.edu.tw/3/movie/movie04.html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ile.bjes.tp.edu.tw/3/movie/movie02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le.bjes.tp.edu.tw/3/movie/movie03.html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le.bjes.tp.edu.tw/3/movie/movie01.html" TargetMode="External"/><Relationship Id="rId9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ile.bjes.tp.edu.tw/3/movie/movie05.html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ile.bjes.tp.edu.tw/3/movie/movie06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le.bjes.tp.edu.tw/3/movie/movie08.html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ile.bjes.tp.edu.tw/3/movie/movie07.html" TargetMode="External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ile.bjes.tp.edu.tw/3/movie/movie09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g"/><Relationship Id="rId4" Type="http://schemas.openxmlformats.org/officeDocument/2006/relationships/hyperlink" Target="http://ile.bjes.tp.edu.tw/3/movie/movie10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safe.moe.edu.tw/" TargetMode="External"/><Relationship Id="rId2" Type="http://schemas.openxmlformats.org/officeDocument/2006/relationships/hyperlink" Target="http://www.cybersecurity.tw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ile.bjes.tp.edu.tw/3/index_pc.html" TargetMode="External"/><Relationship Id="rId4" Type="http://schemas.openxmlformats.org/officeDocument/2006/relationships/hyperlink" Target="http://cissnet.edu.tw/safely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564904"/>
            <a:ext cx="7590358" cy="95026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/>
          <a:p>
            <a:pPr algn="l" defTabSz="407988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</a:pPr>
            <a:r>
              <a:rPr lang="en-GB" altLang="zh-TW" sz="6500" b="1" dirty="0" err="1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</a:rPr>
              <a:t>教師</a:t>
            </a:r>
            <a:r>
              <a:rPr lang="zh-TW" altLang="en-US" sz="65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</a:rPr>
              <a:t>資訊</a:t>
            </a:r>
            <a:r>
              <a:rPr lang="en-GB" altLang="zh-TW" sz="6500" b="1" dirty="0" err="1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</a:rPr>
              <a:t>素養研習</a:t>
            </a:r>
            <a:endParaRPr lang="en-GB" altLang="zh-TW" sz="65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11960" y="4653136"/>
            <a:ext cx="4733925" cy="880241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215900" lvl="1" indent="0" algn="l" defTabSz="449263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zh-TW" altLang="en-US" sz="2600" dirty="0" smtClean="0">
                <a:solidFill>
                  <a:schemeClr val="tx1"/>
                </a:solidFill>
                <a:latin typeface="標楷體" pitchFamily="65" charset="-120"/>
              </a:rPr>
              <a:t>郭重延</a:t>
            </a:r>
            <a:endParaRPr lang="en-US" altLang="zh-TW" sz="2600" dirty="0" smtClean="0">
              <a:solidFill>
                <a:schemeClr val="tx1"/>
              </a:solidFill>
              <a:latin typeface="標楷體" pitchFamily="65" charset="-120"/>
            </a:endParaRPr>
          </a:p>
          <a:p>
            <a:pPr marL="215900" lvl="1" indent="0" algn="l" defTabSz="449263"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zh-TW" sz="2600" smtClean="0">
                <a:solidFill>
                  <a:schemeClr val="tx1"/>
                </a:solidFill>
                <a:latin typeface="標楷體" pitchFamily="65" charset="-120"/>
              </a:rPr>
              <a:t>2017.09.27</a:t>
            </a:r>
            <a:endParaRPr lang="en-GB" altLang="zh-TW" sz="2600" dirty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67544" y="666274"/>
            <a:ext cx="828092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雲林縣</a:t>
            </a:r>
            <a:r>
              <a:rPr lang="en-US" altLang="zh-TW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106</a:t>
            </a:r>
            <a:r>
              <a:rPr lang="zh-TW" alt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年雲林國民小學教師資訊素養研習</a:t>
            </a:r>
            <a:endParaRPr lang="zh-TW" altLang="en-US" sz="28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8496300" cy="4680098"/>
          </a:xfrm>
        </p:spPr>
        <p:txBody>
          <a:bodyPr>
            <a:normAutofit/>
          </a:bodyPr>
          <a:lstStyle/>
          <a:p>
            <a:pPr marL="481013" indent="-481013">
              <a:spcBef>
                <a:spcPct val="15000"/>
              </a:spcBef>
            </a:pPr>
            <a:r>
              <a:rPr lang="zh-TW" altLang="en-US" sz="2400" b="0" dirty="0" smtClean="0">
                <a:latin typeface="Times New Roman" pitchFamily="18" charset="0"/>
                <a:ea typeface="標楷體" pitchFamily="65" charset="-120"/>
              </a:rPr>
              <a:t>喜好閱讀視覺圖像</a:t>
            </a:r>
            <a:endParaRPr lang="en-US" altLang="zh-TW" sz="2400" b="0" dirty="0" smtClean="0">
              <a:latin typeface="Times New Roman" pitchFamily="18" charset="0"/>
              <a:ea typeface="標楷體" pitchFamily="65" charset="-120"/>
            </a:endParaRPr>
          </a:p>
          <a:p>
            <a:pPr marL="481013" indent="-481013">
              <a:spcBef>
                <a:spcPct val="35000"/>
              </a:spcBef>
            </a:pPr>
            <a:r>
              <a:rPr lang="zh-TW" altLang="en-US" sz="2400" b="0" dirty="0" smtClean="0">
                <a:latin typeface="Times New Roman" pitchFamily="18" charset="0"/>
                <a:ea typeface="標楷體" pitchFamily="65" charset="-120"/>
              </a:rPr>
              <a:t>注意力分配短暫</a:t>
            </a:r>
          </a:p>
          <a:p>
            <a:pPr marL="481013" indent="-481013">
              <a:spcBef>
                <a:spcPct val="35000"/>
              </a:spcBef>
            </a:pPr>
            <a:r>
              <a:rPr lang="zh-TW" altLang="en-US" sz="2400" b="0" dirty="0" smtClean="0">
                <a:latin typeface="Times New Roman" pitchFamily="18" charset="0"/>
                <a:ea typeface="標楷體" pitchFamily="65" charset="-120"/>
              </a:rPr>
              <a:t>多工進行：在同一（網路）時間中多重工作並行</a:t>
            </a:r>
          </a:p>
          <a:p>
            <a:pPr marL="481013" indent="-481013">
              <a:spcBef>
                <a:spcPct val="15000"/>
              </a:spcBef>
            </a:pPr>
            <a:r>
              <a:rPr lang="zh-TW" altLang="en-US" sz="2400" b="0" dirty="0" smtClean="0">
                <a:latin typeface="Times New Roman" pitchFamily="18" charset="0"/>
                <a:ea typeface="標楷體" pitchFamily="65" charset="-120"/>
              </a:rPr>
              <a:t>快速回應：對複雜、困難的事物，只求快速答案，不喜歡冗長的思考、等待過程</a:t>
            </a:r>
            <a:endParaRPr lang="en-US" altLang="zh-TW" sz="2400" b="0" dirty="0" smtClean="0">
              <a:latin typeface="Times New Roman" pitchFamily="18" charset="0"/>
              <a:ea typeface="標楷體" pitchFamily="65" charset="-120"/>
            </a:endParaRPr>
          </a:p>
          <a:p>
            <a:pPr marL="542925" indent="-542925">
              <a:spcBef>
                <a:spcPct val="15000"/>
              </a:spcBef>
            </a:pP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視網路為工具與玩具</a:t>
            </a:r>
          </a:p>
          <a:p>
            <a:pPr marL="542925" indent="-542925">
              <a:spcBef>
                <a:spcPct val="15000"/>
              </a:spcBef>
            </a:pP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在虛擬與現實中穿梭，有時會混淆不清</a:t>
            </a:r>
          </a:p>
          <a:p>
            <a:pPr marL="542925" indent="-542925">
              <a:spcBef>
                <a:spcPct val="15000"/>
              </a:spcBef>
            </a:pP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對訊息的概念改變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來源、搜尋、驗證、使用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…</a:t>
            </a:r>
          </a:p>
          <a:p>
            <a:pPr marL="542925" indent="-542925">
              <a:spcBef>
                <a:spcPct val="15000"/>
              </a:spcBef>
            </a:pP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日常生活活動方式的改變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購物、溝通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…</a:t>
            </a:r>
          </a:p>
          <a:p>
            <a:pPr marL="542925" indent="-542925">
              <a:spcBef>
                <a:spcPct val="15000"/>
              </a:spcBef>
            </a:pP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人際關係的改變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虛擬社會的倫理議題</a:t>
            </a:r>
          </a:p>
          <a:p>
            <a:pPr marL="481013" indent="-481013">
              <a:spcBef>
                <a:spcPct val="15000"/>
              </a:spcBef>
            </a:pPr>
            <a:endParaRPr lang="zh-TW" altLang="en-US" sz="2400" b="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990600"/>
            <a:ext cx="896461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>
                <a:effectLst/>
                <a:latin typeface="Times New Roman" pitchFamily="18" charset="0"/>
                <a:ea typeface="標楷體" pitchFamily="65" charset="-120"/>
              </a:rPr>
              <a:t>網路世代有什麼特質？</a:t>
            </a:r>
          </a:p>
        </p:txBody>
      </p:sp>
    </p:spTree>
    <p:extLst>
      <p:ext uri="{BB962C8B-B14F-4D97-AF65-F5344CB8AC3E}">
        <p14:creationId xmlns:p14="http://schemas.microsoft.com/office/powerpoint/2010/main" val="22467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1027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064500" cy="4005263"/>
          </a:xfrm>
        </p:spPr>
        <p:txBody>
          <a:bodyPr/>
          <a:lstStyle/>
          <a:p>
            <a:pPr marL="723900" lvl="1" indent="-277813" defTabSz="952500">
              <a:lnSpc>
                <a:spcPct val="95000"/>
              </a:lnSpc>
              <a:spcBef>
                <a:spcPct val="15000"/>
              </a:spcBef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網路是開放的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</a:endParaRPr>
          </a:p>
          <a:p>
            <a:pPr marL="1007364" lvl="2" indent="-277813" defTabSz="952500">
              <a:lnSpc>
                <a:spcPct val="95000"/>
              </a:lnSpc>
              <a:spcBef>
                <a:spcPct val="15000"/>
              </a:spcBef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資料可以抄來交作業，電影可以下載來看！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marL="723900" lvl="1" indent="-277813" defTabSz="952500">
              <a:lnSpc>
                <a:spcPct val="95000"/>
              </a:lnSpc>
              <a:spcBef>
                <a:spcPct val="15000"/>
              </a:spcBef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 網路是匿名的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</a:endParaRPr>
          </a:p>
          <a:p>
            <a:pPr marL="1007364" lvl="2" indent="-277813" defTabSz="952500">
              <a:lnSpc>
                <a:spcPct val="95000"/>
              </a:lnSpc>
              <a:spcBef>
                <a:spcPct val="15000"/>
              </a:spcBef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在網路上可以任意罵人、交網友很安全！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marL="723900" lvl="1" indent="-277813" defTabSz="952500">
              <a:lnSpc>
                <a:spcPct val="95000"/>
              </a:lnSpc>
              <a:spcBef>
                <a:spcPct val="15000"/>
              </a:spcBef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 網路是虛擬的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</a:endParaRPr>
          </a:p>
          <a:p>
            <a:pPr marL="1007364" lvl="2" indent="-277813" defTabSz="952500">
              <a:lnSpc>
                <a:spcPct val="95000"/>
              </a:lnSpc>
              <a:spcBef>
                <a:spcPct val="15000"/>
              </a:spcBef>
            </a:pP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遊戲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點數只是假的，休閒的玩意兒，不必當真！</a:t>
            </a:r>
            <a:r>
              <a:rPr lang="zh-TW" altLang="en-US" dirty="0" smtClean="0">
                <a:solidFill>
                  <a:srgbClr val="4D4D4D"/>
                </a:solidFill>
                <a:latin typeface="Times New Roman" pitchFamily="18" charset="0"/>
                <a:ea typeface="標楷體" pitchFamily="65" charset="-120"/>
              </a:rPr>
              <a:t> </a:t>
            </a:r>
            <a:endParaRPr lang="en-US" altLang="zh-TW" dirty="0" smtClean="0">
              <a:solidFill>
                <a:srgbClr val="4D4D4D"/>
              </a:solidFill>
              <a:latin typeface="Times New Roman" pitchFamily="18" charset="0"/>
              <a:ea typeface="標楷體" pitchFamily="65" charset="-120"/>
            </a:endParaRPr>
          </a:p>
          <a:p>
            <a:pPr marL="723900" lvl="1" indent="-277813" defTabSz="952500">
              <a:lnSpc>
                <a:spcPct val="95000"/>
              </a:lnSpc>
              <a:spcBef>
                <a:spcPct val="15000"/>
              </a:spcBef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 網路是好玩的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</a:endParaRPr>
          </a:p>
          <a:p>
            <a:pPr marL="1007364" lvl="2" indent="-277813" defTabSz="952500">
              <a:lnSpc>
                <a:spcPct val="95000"/>
              </a:lnSpc>
              <a:spcBef>
                <a:spcPct val="15000"/>
              </a:spcBef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我不知道這樣會有問題！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273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746125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 defTabSz="952500">
              <a:lnSpc>
                <a:spcPct val="95000"/>
              </a:lnSpc>
              <a:spcBef>
                <a:spcPct val="15000"/>
              </a:spcBef>
            </a:pPr>
            <a:r>
              <a:rPr lang="zh-TW" altLang="en-US" sz="4800" dirty="0" smtClean="0">
                <a:latin typeface="Times New Roman" pitchFamily="18" charset="0"/>
                <a:ea typeface="標楷體" pitchFamily="65" charset="-120"/>
              </a:rPr>
              <a:t>網路</a:t>
            </a:r>
            <a:r>
              <a:rPr lang="zh-TW" altLang="en-US" sz="4800" dirty="0">
                <a:latin typeface="Times New Roman" pitchFamily="18" charset="0"/>
                <a:ea typeface="標楷體" pitchFamily="65" charset="-120"/>
              </a:rPr>
              <a:t>世代的常見迷思</a:t>
            </a:r>
          </a:p>
        </p:txBody>
      </p:sp>
    </p:spTree>
    <p:extLst>
      <p:ext uri="{BB962C8B-B14F-4D97-AF65-F5344CB8AC3E}">
        <p14:creationId xmlns:p14="http://schemas.microsoft.com/office/powerpoint/2010/main" val="30561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跳脫真實生活，尋求認同感</a:t>
            </a:r>
            <a:endParaRPr lang="en-US" altLang="zh-TW" sz="2800" b="0" dirty="0" smtClean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轉移現實情境，建立個人世界</a:t>
            </a:r>
            <a:endParaRPr lang="en-US" altLang="zh-TW" sz="2800" b="0" dirty="0" smtClean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不受限制、不受控制</a:t>
            </a:r>
          </a:p>
          <a:p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公平對待、自由發揮</a:t>
            </a: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4800" dirty="0">
                <a:latin typeface="Times New Roman" pitchFamily="18" charset="0"/>
                <a:ea typeface="標楷體" pitchFamily="65" charset="-120"/>
              </a:rPr>
              <a:t>孩子喜歡上網的原因</a:t>
            </a:r>
          </a:p>
        </p:txBody>
      </p:sp>
    </p:spTree>
    <p:extLst>
      <p:ext uri="{BB962C8B-B14F-4D97-AF65-F5344CB8AC3E}">
        <p14:creationId xmlns:p14="http://schemas.microsoft.com/office/powerpoint/2010/main" val="39360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spcBef>
                <a:spcPct val="10000"/>
              </a:spcBef>
              <a:buFontTx/>
              <a:buAutoNum type="arabicPeriod"/>
            </a:pPr>
            <a:r>
              <a:rPr lang="zh-TW" altLang="en-US" sz="2800" dirty="0" smtClean="0">
                <a:ea typeface="標楷體" pitchFamily="65" charset="-120"/>
              </a:rPr>
              <a:t>訊息查詢、分享、製造</a:t>
            </a:r>
          </a:p>
          <a:p>
            <a:pPr marL="990600" lvl="1" indent="-533400">
              <a:spcBef>
                <a:spcPct val="10000"/>
              </a:spcBef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Web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BBS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Instant Message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Blog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</a:rPr>
              <a:t>youtube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</a:rPr>
              <a:t>facebook</a:t>
            </a:r>
            <a:r>
              <a:rPr lang="zh-TW" altLang="en-US" sz="2400" dirty="0" smtClean="0">
                <a:ea typeface="標楷體" pitchFamily="65" charset="-120"/>
              </a:rPr>
              <a:t>、相簿</a:t>
            </a:r>
            <a:r>
              <a:rPr lang="en-US" altLang="zh-TW" sz="2400" dirty="0" smtClean="0">
                <a:ea typeface="標楷體" pitchFamily="65" charset="-120"/>
              </a:rPr>
              <a:t>…</a:t>
            </a:r>
          </a:p>
          <a:p>
            <a:pPr marL="609600" indent="-609600">
              <a:spcBef>
                <a:spcPct val="10000"/>
              </a:spcBef>
              <a:buFontTx/>
              <a:buAutoNum type="arabicPeriod"/>
            </a:pPr>
            <a:r>
              <a:rPr lang="zh-TW" altLang="en-US" sz="2800" dirty="0" smtClean="0">
                <a:ea typeface="標楷體" pitchFamily="65" charset="-120"/>
              </a:rPr>
              <a:t>展現自我</a:t>
            </a:r>
          </a:p>
          <a:p>
            <a:pPr marL="990600" lvl="1" indent="-533400">
              <a:spcBef>
                <a:spcPct val="10000"/>
              </a:spcBef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Web page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Blog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</a:rPr>
              <a:t>youtube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、 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</a:rPr>
              <a:t>facebook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zh-TW" altLang="en-US" sz="2400" dirty="0" smtClean="0">
                <a:ea typeface="標楷體" pitchFamily="65" charset="-120"/>
              </a:rPr>
              <a:t>相簿</a:t>
            </a:r>
          </a:p>
          <a:p>
            <a:pPr marL="609600" indent="-609600">
              <a:spcBef>
                <a:spcPct val="10000"/>
              </a:spcBef>
              <a:buFontTx/>
              <a:buAutoNum type="arabicPeriod"/>
            </a:pPr>
            <a:r>
              <a:rPr lang="zh-TW" altLang="en-US" sz="2800" dirty="0" smtClean="0">
                <a:ea typeface="標楷體" pitchFamily="65" charset="-120"/>
              </a:rPr>
              <a:t>人際溝通與交友</a:t>
            </a:r>
          </a:p>
          <a:p>
            <a:pPr marL="990600" lvl="1" indent="-533400">
              <a:spcBef>
                <a:spcPct val="10000"/>
              </a:spcBef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BBS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Instant Message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Blog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</a:rPr>
              <a:t>email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</a:rPr>
              <a:t>、 </a:t>
            </a:r>
            <a:r>
              <a:rPr lang="en-US" altLang="zh-TW" sz="2400" dirty="0" err="1" smtClean="0">
                <a:latin typeface="Times New Roman" pitchFamily="18" charset="0"/>
                <a:ea typeface="標楷體" pitchFamily="65" charset="-120"/>
              </a:rPr>
              <a:t>facebook</a:t>
            </a:r>
            <a:r>
              <a:rPr lang="zh-TW" altLang="en-US" sz="2400" dirty="0" smtClean="0">
                <a:ea typeface="標楷體" pitchFamily="65" charset="-120"/>
              </a:rPr>
              <a:t>、交友網站</a:t>
            </a:r>
            <a:r>
              <a:rPr lang="en-US" altLang="zh-TW" sz="2400" dirty="0" smtClean="0">
                <a:ea typeface="標楷體" pitchFamily="65" charset="-120"/>
              </a:rPr>
              <a:t>…</a:t>
            </a:r>
          </a:p>
          <a:p>
            <a:pPr marL="609600" indent="-609600">
              <a:spcBef>
                <a:spcPct val="10000"/>
              </a:spcBef>
              <a:buFontTx/>
              <a:buAutoNum type="arabicPeriod"/>
            </a:pPr>
            <a:r>
              <a:rPr lang="zh-TW" altLang="en-US" sz="2800" dirty="0" smtClean="0">
                <a:ea typeface="標楷體" pitchFamily="65" charset="-120"/>
              </a:rPr>
              <a:t>玩電玩遊戲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>
                <a:effectLst/>
                <a:latin typeface="Times New Roman" pitchFamily="18" charset="0"/>
                <a:ea typeface="標楷體" pitchFamily="65" charset="-120"/>
              </a:rPr>
              <a:t>網路世代在網路上做什麼？</a:t>
            </a:r>
          </a:p>
        </p:txBody>
      </p:sp>
    </p:spTree>
    <p:extLst>
      <p:ext uri="{BB962C8B-B14F-4D97-AF65-F5344CB8AC3E}">
        <p14:creationId xmlns:p14="http://schemas.microsoft.com/office/powerpoint/2010/main" val="6158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353425" cy="3530600"/>
          </a:xfrm>
        </p:spPr>
        <p:txBody>
          <a:bodyPr>
            <a:normAutofit/>
          </a:bodyPr>
          <a:lstStyle/>
          <a:p>
            <a:pPr marL="533400" indent="-533400">
              <a:spcBef>
                <a:spcPct val="40000"/>
              </a:spcBef>
            </a:pPr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剽竊網路資訊</a:t>
            </a:r>
            <a:r>
              <a:rPr lang="en-US" altLang="zh-TW" sz="2800" b="0" dirty="0" smtClean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抄襲網路文章當作作業繳交</a:t>
            </a:r>
          </a:p>
          <a:p>
            <a:pPr marL="533400" indent="-533400">
              <a:spcBef>
                <a:spcPct val="40000"/>
              </a:spcBef>
            </a:pPr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侵犯他人著作權</a:t>
            </a:r>
            <a:r>
              <a:rPr lang="en-US" altLang="zh-TW" sz="2800" b="0" dirty="0" smtClean="0">
                <a:latin typeface="Times New Roman" pitchFamily="18" charset="0"/>
                <a:ea typeface="標楷體" pitchFamily="65" charset="-120"/>
              </a:rPr>
              <a:t>—</a:t>
            </a:r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下載、使用、傳遞甚至販賣未授權之軟體、音樂、文字、圖片、動畫、影片等</a:t>
            </a:r>
          </a:p>
          <a:p>
            <a:pPr marL="533400" indent="-533400">
              <a:spcBef>
                <a:spcPct val="40000"/>
              </a:spcBef>
            </a:pPr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製造、傳播網路不當資訊、謠言</a:t>
            </a:r>
          </a:p>
          <a:p>
            <a:pPr marL="533400" indent="-533400">
              <a:spcBef>
                <a:spcPct val="40000"/>
              </a:spcBef>
            </a:pPr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衍生相關法律問題</a:t>
            </a:r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1075"/>
            <a:ext cx="8137525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zh-TW" altLang="en-US" sz="4800" dirty="0" smtClean="0">
                <a:latin typeface="Times New Roman" pitchFamily="18" charset="0"/>
                <a:ea typeface="標楷體" pitchFamily="65" charset="-120"/>
              </a:rPr>
              <a:t>可能</a:t>
            </a:r>
            <a:r>
              <a:rPr lang="zh-TW" altLang="en-US" sz="4800" dirty="0">
                <a:latin typeface="Times New Roman" pitchFamily="18" charset="0"/>
                <a:ea typeface="標楷體" pitchFamily="65" charset="-120"/>
              </a:rPr>
              <a:t>產生的問題或不良影響</a:t>
            </a:r>
            <a:r>
              <a:rPr lang="zh-TW" altLang="en-US" sz="6000" dirty="0">
                <a:latin typeface="Times New Roman" pitchFamily="18" charset="0"/>
                <a:ea typeface="標楷體" pitchFamily="65" charset="-120"/>
              </a:rPr>
              <a:t/>
            </a:r>
            <a:br>
              <a:rPr lang="zh-TW" altLang="en-US" sz="6000" dirty="0">
                <a:latin typeface="Times New Roman" pitchFamily="18" charset="0"/>
                <a:ea typeface="標楷體" pitchFamily="65" charset="-120"/>
              </a:rPr>
            </a:br>
            <a:endParaRPr kumimoji="0" lang="zh-TW" altLang="en-US" sz="3200" dirty="0" smtClean="0">
              <a:effectLst/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59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16" y="1481138"/>
            <a:ext cx="6107167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Think Before you post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40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108769"/>
              </p:ext>
            </p:extLst>
          </p:nvPr>
        </p:nvGraphicFramePr>
        <p:xfrm>
          <a:off x="611560" y="1628800"/>
          <a:ext cx="7130752" cy="451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effectLst/>
                <a:latin typeface="Times New Roman" pitchFamily="18" charset="0"/>
                <a:ea typeface="標楷體" pitchFamily="65" charset="-120"/>
              </a:rPr>
              <a:t>網路素養的</a:t>
            </a:r>
            <a:r>
              <a:rPr lang="zh-TW" altLang="en-US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主要</a:t>
            </a:r>
            <a:r>
              <a:rPr lang="zh-TW" altLang="en-US" dirty="0" smtClean="0">
                <a:effectLst/>
                <a:latin typeface="Times New Roman" pitchFamily="18" charset="0"/>
                <a:ea typeface="標楷體" pitchFamily="65" charset="-120"/>
              </a:rPr>
              <a:t>議題</a:t>
            </a:r>
          </a:p>
        </p:txBody>
      </p:sp>
    </p:spTree>
    <p:extLst>
      <p:ext uri="{BB962C8B-B14F-4D97-AF65-F5344CB8AC3E}">
        <p14:creationId xmlns:p14="http://schemas.microsoft.com/office/powerpoint/2010/main" val="7060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73748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ffectLst/>
                <a:latin typeface="Times New Roman" pitchFamily="18" charset="0"/>
                <a:ea typeface="標楷體" pitchFamily="65" charset="-120"/>
              </a:rPr>
              <a:t>網路素養的</a:t>
            </a:r>
            <a:r>
              <a:rPr lang="zh-TW" altLang="en-US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主要</a:t>
            </a:r>
            <a:r>
              <a:rPr lang="zh-TW" altLang="en-US" dirty="0">
                <a:effectLst/>
                <a:latin typeface="Times New Roman" pitchFamily="18" charset="0"/>
                <a:ea typeface="標楷體" pitchFamily="65" charset="-120"/>
              </a:rPr>
              <a:t>議題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55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38213" y="1785938"/>
            <a:ext cx="8205787" cy="34385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787400" lvl="1" indent="-571500" algn="l" defTabSz="449263">
              <a:buFont typeface="Wingdings" panose="05000000000000000000" pitchFamily="2" charset="2"/>
              <a:buChar char="u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zh-TW" sz="3600" dirty="0" err="1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教育部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中小學</a:t>
            </a:r>
            <a:r>
              <a:rPr lang="en-GB" altLang="zh-TW" sz="3600" dirty="0" err="1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網路素養與認知網</a:t>
            </a:r>
            <a:r>
              <a:rPr lang="en-GB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  <a:hlinkClick r:id="rId3"/>
              </a:rPr>
              <a:t/>
            </a:r>
            <a:br>
              <a:rPr lang="en-GB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  <a:hlinkClick r:id="rId3"/>
              </a:rPr>
            </a:br>
            <a:r>
              <a:rPr lang="en-GB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  <a:hlinkClick r:id="rId3"/>
              </a:rPr>
              <a:t>http://eteacher.edu.tw/</a:t>
            </a:r>
            <a:r>
              <a:rPr lang="en-GB" altLang="zh-TW" sz="3600" dirty="0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 </a:t>
            </a:r>
          </a:p>
          <a:p>
            <a:pPr marL="787400" lvl="1" indent="-571500" algn="l" defTabSz="449263">
              <a:buFont typeface="Wingdings" panose="05000000000000000000" pitchFamily="2" charset="2"/>
              <a:buChar char="u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zh-TW" sz="3600" dirty="0" err="1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焦點新聞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－</a:t>
            </a:r>
            <a:r>
              <a:rPr lang="en-GB" altLang="zh-TW" sz="3600" dirty="0" err="1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報導最近發生的案例</a:t>
            </a:r>
            <a:endParaRPr lang="en-GB" altLang="zh-TW" sz="3600" dirty="0">
              <a:solidFill>
                <a:schemeClr val="tx1"/>
              </a:solidFill>
              <a:latin typeface="標楷體" pitchFamily="65" charset="-120"/>
              <a:ea typeface="標楷體" panose="03000509000000000000" pitchFamily="65" charset="-120"/>
            </a:endParaRPr>
          </a:p>
          <a:p>
            <a:pPr marL="787400" lvl="1" indent="-571500" algn="l" defTabSz="449263">
              <a:buFont typeface="Wingdings" panose="05000000000000000000" pitchFamily="2" charset="2"/>
              <a:buChar char="u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zh-TW" sz="3600" dirty="0" err="1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教材寶庫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－</a:t>
            </a:r>
            <a:r>
              <a:rPr lang="en-GB" altLang="zh-TW" sz="3600" dirty="0" err="1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有學生常面臨的網路安全問題</a:t>
            </a:r>
            <a:endParaRPr lang="en-GB" altLang="zh-TW" sz="3600" dirty="0">
              <a:solidFill>
                <a:schemeClr val="tx1"/>
              </a:solidFill>
              <a:latin typeface="標楷體" pitchFamily="65" charset="-120"/>
              <a:ea typeface="標楷體" panose="03000509000000000000" pitchFamily="65" charset="-120"/>
            </a:endParaRPr>
          </a:p>
          <a:p>
            <a:pPr marL="787400" lvl="1" indent="-571500" algn="l" defTabSz="449263">
              <a:buFont typeface="Wingdings" panose="05000000000000000000" pitchFamily="2" charset="2"/>
              <a:buChar char="u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zh-TW" sz="3600" dirty="0" err="1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相關資源</a:t>
            </a:r>
            <a:r>
              <a:rPr lang="zh-TW" altLang="en-US" sz="3600" dirty="0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－</a:t>
            </a:r>
            <a:r>
              <a:rPr lang="en-GB" altLang="zh-TW" sz="3600" dirty="0" err="1" smtClean="0">
                <a:solidFill>
                  <a:schemeClr val="tx1"/>
                </a:solidFill>
                <a:latin typeface="標楷體" pitchFamily="65" charset="-120"/>
                <a:ea typeface="標楷體" panose="03000509000000000000" pitchFamily="65" charset="-120"/>
              </a:rPr>
              <a:t>宣導教材可供運用</a:t>
            </a:r>
            <a:endParaRPr lang="en-GB" altLang="zh-TW" sz="3600" dirty="0">
              <a:solidFill>
                <a:schemeClr val="tx1"/>
              </a:solidFill>
              <a:latin typeface="標楷體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資源何處尋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58" y="1481138"/>
            <a:ext cx="6472884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中小學網路素養與認知網站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http://eteacher.edu.tw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701903"/>
              </p:ext>
            </p:extLst>
          </p:nvPr>
        </p:nvGraphicFramePr>
        <p:xfrm>
          <a:off x="521076" y="908720"/>
          <a:ext cx="6203033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我們日常工作能夠</a:t>
            </a:r>
            <a:r>
              <a:rPr lang="en-US" altLang="zh-TW" dirty="0" smtClean="0"/>
              <a:t>….</a:t>
            </a:r>
            <a:endParaRPr lang="zh-TW" altLang="en-US" dirty="0"/>
          </a:p>
        </p:txBody>
      </p:sp>
      <p:sp>
        <p:nvSpPr>
          <p:cNvPr id="5" name="右大括弧 4"/>
          <p:cNvSpPr/>
          <p:nvPr/>
        </p:nvSpPr>
        <p:spPr>
          <a:xfrm>
            <a:off x="6012160" y="1340768"/>
            <a:ext cx="504056" cy="2929255"/>
          </a:xfrm>
          <a:prstGeom prst="rightBrace">
            <a:avLst>
              <a:gd name="adj1" fmla="val 52843"/>
              <a:gd name="adj2" fmla="val 4995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705965" y="1700807"/>
            <a:ext cx="800219" cy="2209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accent2"/>
                </a:solidFill>
                <a:latin typeface="+mj-ea"/>
                <a:ea typeface="+mj-ea"/>
              </a:rPr>
              <a:t>帳密相同</a:t>
            </a:r>
            <a:endParaRPr lang="zh-TW" altLang="en-US" sz="4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96136" y="479715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accent2"/>
                </a:solidFill>
                <a:latin typeface="+mj-ea"/>
                <a:ea typeface="+mj-ea"/>
              </a:rPr>
              <a:t>公務</a:t>
            </a:r>
            <a:r>
              <a:rPr lang="zh-TW" altLang="en-US" sz="3200" b="1" dirty="0" smtClean="0">
                <a:solidFill>
                  <a:schemeClr val="accent2"/>
                </a:solidFill>
                <a:latin typeface="+mj-ea"/>
                <a:ea typeface="+mj-ea"/>
              </a:rPr>
              <a:t>帳號</a:t>
            </a:r>
            <a:endParaRPr lang="zh-TW" altLang="en-US" sz="32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5667285"/>
            <a:ext cx="262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2"/>
                </a:solidFill>
                <a:latin typeface="+mj-ea"/>
                <a:ea typeface="+mj-ea"/>
              </a:rPr>
              <a:t>找資訊組長</a:t>
            </a:r>
            <a:endParaRPr lang="zh-TW" altLang="en-US" sz="32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5187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339AF2-109D-40B3-9A07-B6EEA6BC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8E339AF2-109D-40B3-9A07-B6EEA6BC0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E339AF2-109D-40B3-9A07-B6EEA6BC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E339AF2-109D-40B3-9A07-B6EEA6BC0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59D165-2696-41F9-85DA-DA9D1CC08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259D165-2696-41F9-85DA-DA9D1CC08E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259D165-2696-41F9-85DA-DA9D1CC08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259D165-2696-41F9-85DA-DA9D1CC08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D3573A-0AA2-4085-9A0B-BD35F959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A6D3573A-0AA2-4085-9A0B-BD35F959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A6D3573A-0AA2-4085-9A0B-BD35F959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A6D3573A-0AA2-4085-9A0B-BD35F959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CD71B8-83DC-45CC-935F-6893531E0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B6CD71B8-83DC-45CC-935F-6893531E0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B6CD71B8-83DC-45CC-935F-6893531E0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B6CD71B8-83DC-45CC-935F-6893531E0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2AF99E-8FF6-4875-9548-A9BF109AC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892AF99E-8FF6-4875-9548-A9BF109AC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892AF99E-8FF6-4875-9548-A9BF109AC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892AF99E-8FF6-4875-9548-A9BF109AC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5FD690-04B6-4793-9F55-9609509A4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B15FD690-04B6-4793-9F55-9609509A4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B15FD690-04B6-4793-9F55-9609509A4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B15FD690-04B6-4793-9F55-9609509A4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AE036-4C6F-49A2-8707-E7E505C86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EBDAE036-4C6F-49A2-8707-E7E505C86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EBDAE036-4C6F-49A2-8707-E7E505C86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EBDAE036-4C6F-49A2-8707-E7E505C86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BF1649-CCBF-4CE4-BF82-EA38592D7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16BF1649-CCBF-4CE4-BF82-EA38592D7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16BF1649-CCBF-4CE4-BF82-EA38592D7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16BF1649-CCBF-4CE4-BF82-EA38592D7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D64A0-70BF-45A8-AE74-3BC15B8C9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165D64A0-70BF-45A8-AE74-3BC15B8C9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165D64A0-70BF-45A8-AE74-3BC15B8C9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165D64A0-70BF-45A8-AE74-3BC15B8C9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ECDBF0-CF71-4049-8C1D-B89E9E4E5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98ECDBF0-CF71-4049-8C1D-B89E9E4E5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98ECDBF0-CF71-4049-8C1D-B89E9E4E5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98ECDBF0-CF71-4049-8C1D-B89E9E4E5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B2F30C-58DB-464A-9A75-E3D7FC1B6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00B2F30C-58DB-464A-9A75-E3D7FC1B6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00B2F30C-58DB-464A-9A75-E3D7FC1B6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00B2F30C-58DB-464A-9A75-E3D7FC1B6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112DC-5464-4E2A-AD44-B180D22B5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5EA112DC-5464-4E2A-AD44-B180D22B5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5EA112DC-5464-4E2A-AD44-B180D22B5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5EA112DC-5464-4E2A-AD44-B180D22B5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內容版面配置區 4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13263"/>
          </a:xfrm>
        </p:spPr>
        <p:txBody>
          <a:bodyPr/>
          <a:lstStyle/>
          <a:p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正確的言論禮儀與使用者禮儀</a:t>
            </a:r>
          </a:p>
          <a:p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網路是一個開放的空間，在文字使用上應文字簡潔清楚、盡量少使用語意難辨的注音文</a:t>
            </a:r>
          </a:p>
          <a:p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網路禮儀衍生的議題 ：</a:t>
            </a:r>
            <a:r>
              <a:rPr lang="en-US" altLang="zh-TW" sz="280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80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網路論戰、垃圾郵件、網路</a:t>
            </a:r>
            <a:r>
              <a:rPr lang="en-US" altLang="zh-TW" sz="2800" smtClean="0">
                <a:latin typeface="Times New Roman" pitchFamily="18" charset="0"/>
                <a:ea typeface="標楷體" pitchFamily="65" charset="-120"/>
              </a:rPr>
              <a:t>e</a:t>
            </a:r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語言</a:t>
            </a:r>
            <a:endParaRPr lang="en-US" altLang="zh-TW" sz="280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網路禮儀規範</a:t>
            </a:r>
          </a:p>
        </p:txBody>
      </p:sp>
    </p:spTree>
    <p:extLst>
      <p:ext uri="{BB962C8B-B14F-4D97-AF65-F5344CB8AC3E}">
        <p14:creationId xmlns:p14="http://schemas.microsoft.com/office/powerpoint/2010/main" val="16106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內容版面配置區 4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13263"/>
          </a:xfrm>
        </p:spPr>
        <p:txBody>
          <a:bodyPr/>
          <a:lstStyle/>
          <a:p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孩子喜歡網路交友的原因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 b="0" smtClean="0">
                <a:latin typeface="Times New Roman" pitchFamily="18" charset="0"/>
                <a:ea typeface="標楷體" pitchFamily="65" charset="-120"/>
              </a:rPr>
              <a:t>情感的慰藉與發洩、</a:t>
            </a:r>
            <a:r>
              <a:rPr lang="en-US" altLang="zh-TW" sz="2400" b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400" b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 b="0" smtClean="0">
                <a:latin typeface="Times New Roman" pitchFamily="18" charset="0"/>
                <a:ea typeface="標楷體" pitchFamily="65" charset="-120"/>
              </a:rPr>
              <a:t>匿名性、</a:t>
            </a:r>
            <a:r>
              <a:rPr lang="en-US" altLang="zh-TW" sz="2400" b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400" b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 b="0" smtClean="0">
                <a:latin typeface="Times New Roman" pitchFamily="18" charset="0"/>
                <a:ea typeface="標楷體" pitchFamily="65" charset="-120"/>
              </a:rPr>
              <a:t>自我隱藏</a:t>
            </a:r>
            <a:endParaRPr lang="en-US" altLang="zh-TW" sz="2400" b="0" smtClean="0">
              <a:latin typeface="Times New Roman" pitchFamily="18" charset="0"/>
              <a:ea typeface="標楷體" pitchFamily="65" charset="-120"/>
            </a:endParaRPr>
          </a:p>
          <a:p>
            <a:endParaRPr lang="en-US" altLang="zh-TW" sz="2800" smtClean="0">
              <a:solidFill>
                <a:schemeClr val="accent2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網路交友的型態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 b="0" smtClean="0">
                <a:latin typeface="Times New Roman" pitchFamily="18" charset="0"/>
                <a:ea typeface="標楷體" pitchFamily="65" charset="-120"/>
              </a:rPr>
              <a:t>網路聊天、網路戀情、網路一夜情、</a:t>
            </a:r>
          </a:p>
          <a:p>
            <a:pPr>
              <a:buFontTx/>
              <a:buNone/>
            </a:pPr>
            <a:r>
              <a:rPr lang="zh-TW" altLang="en-US" sz="2400" b="0" smtClean="0">
                <a:latin typeface="Times New Roman" pitchFamily="18" charset="0"/>
                <a:ea typeface="標楷體" pitchFamily="65" charset="-120"/>
              </a:rPr>
              <a:t>     網路援交、網路婚姻</a:t>
            </a:r>
            <a:endParaRPr lang="en-US" altLang="zh-TW" sz="2400" b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網路交友</a:t>
            </a:r>
          </a:p>
        </p:txBody>
      </p:sp>
    </p:spTree>
    <p:extLst>
      <p:ext uri="{BB962C8B-B14F-4D97-AF65-F5344CB8AC3E}">
        <p14:creationId xmlns:p14="http://schemas.microsoft.com/office/powerpoint/2010/main" val="8633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內容版面配置區 4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13263"/>
          </a:xfrm>
        </p:spPr>
        <p:txBody>
          <a:bodyPr/>
          <a:lstStyle/>
          <a:p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網路交友的社會問題</a:t>
            </a:r>
            <a:r>
              <a:rPr lang="en-US" altLang="zh-TW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 b="0" smtClean="0">
                <a:latin typeface="Times New Roman" pitchFamily="18" charset="0"/>
                <a:ea typeface="標楷體" pitchFamily="65" charset="-120"/>
              </a:rPr>
              <a:t>現實生活的人際關係疏離、</a:t>
            </a:r>
            <a:r>
              <a:rPr lang="en-US" altLang="zh-TW" sz="2400" b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400" b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 b="0" smtClean="0">
                <a:latin typeface="Times New Roman" pitchFamily="18" charset="0"/>
                <a:ea typeface="標楷體" pitchFamily="65" charset="-120"/>
              </a:rPr>
              <a:t>網路色情氾濫、</a:t>
            </a:r>
            <a:r>
              <a:rPr lang="en-US" altLang="zh-TW" sz="2400" b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400" b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 b="0" smtClean="0">
                <a:latin typeface="Times New Roman" pitchFamily="18" charset="0"/>
                <a:ea typeface="標楷體" pitchFamily="65" charset="-120"/>
              </a:rPr>
              <a:t>網路犯罪（如詐騙、 網路偷窺</a:t>
            </a:r>
            <a:r>
              <a:rPr lang="en-US" altLang="zh-TW" sz="2400" b="0" smtClean="0">
                <a:latin typeface="Times New Roman" pitchFamily="18" charset="0"/>
                <a:ea typeface="標楷體" pitchFamily="65" charset="-120"/>
              </a:rPr>
              <a:t>…</a:t>
            </a:r>
            <a:r>
              <a:rPr lang="zh-TW" altLang="en-US" sz="2400" b="0" smtClean="0">
                <a:latin typeface="Times New Roman" pitchFamily="18" charset="0"/>
                <a:ea typeface="標楷體" pitchFamily="65" charset="-120"/>
              </a:rPr>
              <a:t>）</a:t>
            </a:r>
            <a:endParaRPr lang="en-US" altLang="zh-TW" sz="2400" b="0" smtClean="0">
              <a:latin typeface="Times New Roman" pitchFamily="18" charset="0"/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mtClean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安全的網路交友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 b="0" smtClean="0">
                <a:latin typeface="Times New Roman" pitchFamily="18" charset="0"/>
                <a:ea typeface="標楷體" pitchFamily="65" charset="-120"/>
              </a:rPr>
              <a:t>對於個人資料的登錄要十分小心謹慎、</a:t>
            </a:r>
            <a:r>
              <a:rPr lang="en-US" altLang="zh-TW" sz="2400" b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400" b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 b="0" smtClean="0">
                <a:latin typeface="Times New Roman" pitchFamily="18" charset="0"/>
                <a:ea typeface="標楷體" pitchFamily="65" charset="-120"/>
              </a:rPr>
              <a:t>避免單獨的邀約、保護自己</a:t>
            </a:r>
            <a:endParaRPr lang="en-US" altLang="zh-TW" sz="2400" b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網路交友</a:t>
            </a:r>
          </a:p>
        </p:txBody>
      </p:sp>
    </p:spTree>
    <p:extLst>
      <p:ext uri="{BB962C8B-B14F-4D97-AF65-F5344CB8AC3E}">
        <p14:creationId xmlns:p14="http://schemas.microsoft.com/office/powerpoint/2010/main" val="30874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內容版面配置區 4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13263"/>
          </a:xfrm>
        </p:spPr>
        <p:txBody>
          <a:bodyPr/>
          <a:lstStyle/>
          <a:p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霸凌</a:t>
            </a:r>
            <a:r>
              <a:rPr lang="en-US" altLang="zh-TW" sz="2800" smtClean="0">
                <a:latin typeface="Times New Roman" pitchFamily="18" charset="0"/>
                <a:ea typeface="標楷體" pitchFamily="65" charset="-120"/>
              </a:rPr>
              <a:t>(bullying)</a:t>
            </a:r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指的是出現在校園中、青少年族群間恃強凌弱與以大欺小的行為</a:t>
            </a:r>
            <a:endParaRPr lang="en-US" altLang="zh-TW" sz="2800" smtClean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透過現代網路科技而進化的霸凌行為即稱為網路霸凌</a:t>
            </a:r>
            <a:r>
              <a:rPr lang="en-US" altLang="zh-TW" sz="2800" smtClean="0">
                <a:latin typeface="Times New Roman" pitchFamily="18" charset="0"/>
                <a:ea typeface="標楷體" pitchFamily="65" charset="-120"/>
              </a:rPr>
              <a:t>(cyber-bullying)</a:t>
            </a:r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，又稱電子霸凌、簡訊霸凌、數位霸凌或線上霸凌</a:t>
            </a:r>
            <a:endParaRPr lang="en-US" altLang="zh-TW" sz="2800" smtClean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校園網路霸凌的主要工具： </a:t>
            </a:r>
            <a:r>
              <a:rPr lang="en-US" altLang="zh-TW" sz="280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80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網際網路（電子郵件與網站貼文）</a:t>
            </a:r>
            <a:r>
              <a:rPr lang="en-US" altLang="zh-TW" sz="280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80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通訊器材（行動電話）</a:t>
            </a:r>
            <a:endParaRPr lang="en-US" altLang="zh-TW" sz="2800" smtClean="0">
              <a:latin typeface="Times New Roman" pitchFamily="18" charset="0"/>
              <a:ea typeface="標楷體" pitchFamily="65" charset="-120"/>
            </a:endParaRPr>
          </a:p>
          <a:p>
            <a:endParaRPr lang="en-US" altLang="zh-TW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網路霸凌</a:t>
            </a:r>
          </a:p>
        </p:txBody>
      </p:sp>
    </p:spTree>
    <p:extLst>
      <p:ext uri="{BB962C8B-B14F-4D97-AF65-F5344CB8AC3E}">
        <p14:creationId xmlns:p14="http://schemas.microsoft.com/office/powerpoint/2010/main" val="33688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內容版面配置區 4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13263"/>
          </a:xfrm>
        </p:spPr>
        <p:txBody>
          <a:bodyPr/>
          <a:lstStyle/>
          <a:p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常見網路霸凌行為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 b="0" smtClean="0">
                <a:latin typeface="Times New Roman" pitchFamily="18" charset="0"/>
                <a:ea typeface="標楷體" pitchFamily="65" charset="-120"/>
              </a:rPr>
              <a:t>網路文字、圖像騷擾、個人訊息</a:t>
            </a:r>
            <a:r>
              <a:rPr lang="en-US" altLang="zh-TW" sz="2400" b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400" b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 b="0" smtClean="0">
                <a:latin typeface="Times New Roman" pitchFamily="18" charset="0"/>
                <a:ea typeface="標楷體" pitchFamily="65" charset="-120"/>
              </a:rPr>
              <a:t>通訊器材（行動電話）</a:t>
            </a:r>
            <a:endParaRPr lang="en-US" altLang="zh-TW" sz="2400" b="0" smtClean="0">
              <a:latin typeface="Times New Roman" pitchFamily="18" charset="0"/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mtClean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2800" smtClean="0">
                <a:latin typeface="Times New Roman" pitchFamily="18" charset="0"/>
                <a:ea typeface="標楷體" pitchFamily="65" charset="-120"/>
              </a:rPr>
              <a:t>校園網路霸凌的處理方式</a:t>
            </a:r>
            <a:r>
              <a:rPr lang="en-US" altLang="zh-TW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 b="0" smtClean="0">
                <a:latin typeface="Times New Roman" pitchFamily="18" charset="0"/>
                <a:ea typeface="標楷體" pitchFamily="65" charset="-120"/>
              </a:rPr>
              <a:t>要遵守法律，要終止留傳，</a:t>
            </a:r>
          </a:p>
          <a:p>
            <a:pPr>
              <a:buFontTx/>
              <a:buNone/>
            </a:pPr>
            <a:r>
              <a:rPr lang="zh-TW" altLang="en-US" sz="2400" b="0" smtClean="0">
                <a:latin typeface="Times New Roman" pitchFamily="18" charset="0"/>
                <a:ea typeface="標楷體" pitchFamily="65" charset="-120"/>
              </a:rPr>
              <a:t>     要即時處理，要勇於求助，</a:t>
            </a:r>
          </a:p>
          <a:p>
            <a:pPr>
              <a:buFontTx/>
              <a:buNone/>
            </a:pPr>
            <a:r>
              <a:rPr lang="zh-TW" altLang="en-US" sz="2400" b="0" smtClean="0">
                <a:latin typeface="Times New Roman" pitchFamily="18" charset="0"/>
                <a:ea typeface="標楷體" pitchFamily="65" charset="-120"/>
              </a:rPr>
              <a:t>     要勇敢通報、要分開輔導。</a:t>
            </a:r>
            <a:endParaRPr lang="en-US" altLang="zh-TW" sz="2400" b="0" smtClean="0">
              <a:latin typeface="Times New Roman" pitchFamily="18" charset="0"/>
              <a:ea typeface="標楷體" pitchFamily="65" charset="-120"/>
            </a:endParaRPr>
          </a:p>
          <a:p>
            <a:endParaRPr lang="en-US" altLang="zh-TW" sz="280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網路霸凌</a:t>
            </a:r>
          </a:p>
        </p:txBody>
      </p:sp>
    </p:spTree>
    <p:extLst>
      <p:ext uri="{BB962C8B-B14F-4D97-AF65-F5344CB8AC3E}">
        <p14:creationId xmlns:p14="http://schemas.microsoft.com/office/powerpoint/2010/main" val="13070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48" y="1481138"/>
            <a:ext cx="682150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首宗網路霸凌告上法院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73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內容版面配置區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13263"/>
          </a:xfrm>
        </p:spPr>
        <p:txBody>
          <a:bodyPr/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網路使用程度</a:t>
            </a:r>
          </a:p>
          <a:p>
            <a:pPr>
              <a:buFontTx/>
              <a:buNone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   </a:t>
            </a:r>
            <a:r>
              <a:rPr lang="zh-TW" altLang="en-US" sz="2400" b="0" dirty="0" smtClean="0">
                <a:latin typeface="Times New Roman" pitchFamily="18" charset="0"/>
                <a:ea typeface="標楷體" pitchFamily="65" charset="-120"/>
              </a:rPr>
              <a:t>利用</a:t>
            </a:r>
            <a:r>
              <a:rPr lang="en-US" altLang="zh-TW" sz="2400" b="0" dirty="0" smtClean="0">
                <a:latin typeface="Times New Roman" pitchFamily="18" charset="0"/>
                <a:ea typeface="標楷體" pitchFamily="65" charset="-120"/>
              </a:rPr>
              <a:t>(use)</a:t>
            </a:r>
            <a:r>
              <a:rPr lang="zh-TW" altLang="en-US" sz="2400" b="0" dirty="0" smtClean="0">
                <a:latin typeface="Times New Roman" pitchFamily="18" charset="0"/>
                <a:ea typeface="標楷體" pitchFamily="65" charset="-120"/>
              </a:rPr>
              <a:t>網路</a:t>
            </a:r>
            <a:r>
              <a:rPr lang="en-US" altLang="zh-TW" sz="2400" b="0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/>
            </a:r>
            <a:br>
              <a:rPr lang="en-US" altLang="zh-TW" sz="2400" b="0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400" b="0" dirty="0" smtClean="0">
                <a:latin typeface="Times New Roman" pitchFamily="18" charset="0"/>
                <a:ea typeface="標楷體" pitchFamily="65" charset="-120"/>
              </a:rPr>
              <a:t>過度使用</a:t>
            </a:r>
            <a:r>
              <a:rPr lang="en-US" altLang="zh-TW" sz="2400" b="0" dirty="0" smtClean="0">
                <a:latin typeface="Times New Roman" pitchFamily="18" charset="0"/>
                <a:ea typeface="標楷體" pitchFamily="65" charset="-120"/>
              </a:rPr>
              <a:t>(abuse )</a:t>
            </a:r>
            <a:r>
              <a:rPr lang="en-US" altLang="zh-TW" sz="2400" b="0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  <a:t/>
            </a:r>
            <a:br>
              <a:rPr lang="en-US" altLang="zh-TW" sz="2400" b="0" dirty="0" smtClean="0">
                <a:latin typeface="Times New Roman" pitchFamily="18" charset="0"/>
                <a:ea typeface="標楷體" pitchFamily="65" charset="-120"/>
                <a:sym typeface="Wingdings" pitchFamily="2" charset="2"/>
              </a:rPr>
            </a:br>
            <a:r>
              <a:rPr lang="zh-TW" altLang="en-US" sz="2400" b="0" dirty="0" smtClean="0">
                <a:latin typeface="Times New Roman" pitchFamily="18" charset="0"/>
                <a:ea typeface="標楷體" pitchFamily="65" charset="-120"/>
              </a:rPr>
              <a:t>成癮</a:t>
            </a:r>
            <a:r>
              <a:rPr lang="en-US" altLang="zh-TW" sz="2400" b="0" dirty="0" smtClean="0">
                <a:latin typeface="Times New Roman" pitchFamily="18" charset="0"/>
                <a:ea typeface="標楷體" pitchFamily="65" charset="-120"/>
              </a:rPr>
              <a:t>(addiction)</a:t>
            </a:r>
          </a:p>
          <a:p>
            <a:pPr>
              <a:buFontTx/>
              <a:buNone/>
            </a:pPr>
            <a:endParaRPr lang="en-US" altLang="zh-TW" sz="2400" b="0" dirty="0" smtClean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網路沉迷的原因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 b="0" dirty="0" smtClean="0">
                <a:latin typeface="Times New Roman" pitchFamily="18" charset="0"/>
                <a:ea typeface="標楷體" pitchFamily="65" charset="-120"/>
              </a:rPr>
              <a:t>新奇、有趣、好玩</a:t>
            </a:r>
          </a:p>
          <a:p>
            <a:endParaRPr lang="en-US" altLang="zh-TW" sz="2400" b="0" dirty="0" smtClean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網路沉迷的負面影響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400" b="0" dirty="0" smtClean="0">
                <a:latin typeface="Times New Roman" pitchFamily="18" charset="0"/>
                <a:ea typeface="標楷體" pitchFamily="65" charset="-120"/>
              </a:rPr>
              <a:t>真實與虛擬間的混淆、時間與金錢的花費、身體的不適</a:t>
            </a:r>
            <a:endParaRPr lang="en-US" altLang="zh-TW" sz="2400" b="0" dirty="0" smtClean="0">
              <a:latin typeface="Times New Roman" pitchFamily="18" charset="0"/>
              <a:ea typeface="標楷體" pitchFamily="65" charset="-120"/>
            </a:endParaRPr>
          </a:p>
          <a:p>
            <a:endParaRPr lang="en-US" altLang="zh-TW" sz="2400" b="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網路沉迷</a:t>
            </a:r>
          </a:p>
        </p:txBody>
      </p:sp>
    </p:spTree>
    <p:extLst>
      <p:ext uri="{BB962C8B-B14F-4D97-AF65-F5344CB8AC3E}">
        <p14:creationId xmlns:p14="http://schemas.microsoft.com/office/powerpoint/2010/main" val="39329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網路成癮的標準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spcBef>
                <a:spcPct val="10000"/>
              </a:spcBef>
              <a:buFontTx/>
              <a:buNone/>
            </a:pPr>
            <a:r>
              <a:rPr lang="zh-TW" altLang="en-US" sz="1600" dirty="0" smtClean="0">
                <a:latin typeface="Times New Roman" pitchFamily="18" charset="0"/>
                <a:ea typeface="標楷體" pitchFamily="65" charset="-120"/>
              </a:rPr>
              <a:t>       </a:t>
            </a:r>
            <a:endParaRPr lang="en-US" altLang="zh-TW" sz="4000" dirty="0" smtClean="0">
              <a:latin typeface="Times New Roman" pitchFamily="18" charset="0"/>
              <a:ea typeface="標楷體" pitchFamily="65" charset="-120"/>
            </a:endParaRPr>
          </a:p>
          <a:p>
            <a:pPr marL="109728" indent="0">
              <a:spcBef>
                <a:spcPct val="40000"/>
              </a:spcBef>
              <a:buNone/>
            </a:pPr>
            <a:r>
              <a:rPr lang="zh-TW" altLang="en-US" sz="2800" dirty="0">
                <a:latin typeface="Gulim" panose="020B0600000101010101" pitchFamily="34" charset="-127"/>
                <a:ea typeface="Gulim" panose="020B0600000101010101" pitchFamily="34" charset="-127"/>
              </a:rPr>
              <a:t>□</a:t>
            </a:r>
            <a:r>
              <a:rPr lang="zh-TW" altLang="en-US" sz="2800" dirty="0">
                <a:ea typeface="標楷體" pitchFamily="65" charset="-120"/>
              </a:rPr>
              <a:t>你是否一心一意想著網路上的一切 </a:t>
            </a:r>
            <a:r>
              <a:rPr lang="en-US" altLang="zh-TW" sz="2800" dirty="0">
                <a:ea typeface="標楷體" pitchFamily="65" charset="-120"/>
              </a:rPr>
              <a:t>(</a:t>
            </a:r>
            <a:r>
              <a:rPr lang="zh-TW" altLang="en-US" sz="2800" dirty="0">
                <a:ea typeface="標楷體" pitchFamily="65" charset="-120"/>
              </a:rPr>
              <a:t>包括剛剛上網發生的事情；接下來在網路上又會有什麼事發生</a:t>
            </a:r>
            <a:r>
              <a:rPr lang="en-US" altLang="zh-TW" sz="2800" dirty="0">
                <a:ea typeface="標楷體" pitchFamily="65" charset="-120"/>
              </a:rPr>
              <a:t>)</a:t>
            </a:r>
            <a:r>
              <a:rPr lang="zh-TW" altLang="en-US" sz="2800" dirty="0">
                <a:ea typeface="標楷體" pitchFamily="65" charset="-120"/>
              </a:rPr>
              <a:t>？</a:t>
            </a:r>
          </a:p>
          <a:p>
            <a:pPr marL="109728" indent="0">
              <a:spcBef>
                <a:spcPct val="40000"/>
              </a:spcBef>
              <a:buNone/>
            </a:pPr>
            <a:r>
              <a:rPr lang="zh-TW" altLang="en-US" sz="2800" dirty="0">
                <a:latin typeface="Gulim" panose="020B0600000101010101" pitchFamily="34" charset="-127"/>
                <a:ea typeface="Gulim" panose="020B0600000101010101" pitchFamily="34" charset="-127"/>
              </a:rPr>
              <a:t>□</a:t>
            </a:r>
            <a:r>
              <a:rPr lang="zh-TW" altLang="en-US" sz="2800" dirty="0">
                <a:ea typeface="標楷體" pitchFamily="65" charset="-120"/>
              </a:rPr>
              <a:t>你是否會覺得上網的時間需要一次比一次久，才能滿足上網的需求？</a:t>
            </a:r>
          </a:p>
          <a:p>
            <a:pPr marL="109728" indent="0">
              <a:spcBef>
                <a:spcPct val="40000"/>
              </a:spcBef>
              <a:buNone/>
            </a:pPr>
            <a:r>
              <a:rPr lang="zh-TW" altLang="en-US" sz="2800" dirty="0">
                <a:latin typeface="Gulim" panose="020B0600000101010101" pitchFamily="34" charset="-127"/>
                <a:ea typeface="Gulim" panose="020B0600000101010101" pitchFamily="34" charset="-127"/>
              </a:rPr>
              <a:t>□</a:t>
            </a:r>
            <a:r>
              <a:rPr lang="zh-TW" altLang="en-US" sz="2800" dirty="0">
                <a:ea typeface="標楷體" pitchFamily="65" charset="-120"/>
              </a:rPr>
              <a:t>你是否無法控制自己上網的時間，上了網就是停不下來？</a:t>
            </a:r>
          </a:p>
          <a:p>
            <a:endParaRPr lang="en-US" altLang="zh-TW" sz="2800" dirty="0" smtClean="0">
              <a:solidFill>
                <a:schemeClr val="accent2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網路沉迷</a:t>
            </a:r>
          </a:p>
        </p:txBody>
      </p:sp>
    </p:spTree>
    <p:extLst>
      <p:ext uri="{BB962C8B-B14F-4D97-AF65-F5344CB8AC3E}">
        <p14:creationId xmlns:p14="http://schemas.microsoft.com/office/powerpoint/2010/main" val="17462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spcBef>
                <a:spcPct val="40000"/>
              </a:spcBef>
              <a:buNone/>
            </a:pPr>
            <a:r>
              <a:rPr lang="zh-TW" altLang="en-US" sz="3000" dirty="0" smtClean="0">
                <a:latin typeface="Gulim" panose="020B0600000101010101" pitchFamily="34" charset="-127"/>
                <a:ea typeface="Gulim" panose="020B0600000101010101" pitchFamily="34" charset="-127"/>
              </a:rPr>
              <a:t>□</a:t>
            </a:r>
            <a:r>
              <a:rPr lang="zh-TW" altLang="en-US" sz="3000" dirty="0" smtClean="0">
                <a:ea typeface="標楷體" pitchFamily="65" charset="-120"/>
              </a:rPr>
              <a:t>當</a:t>
            </a:r>
            <a:r>
              <a:rPr lang="zh-TW" altLang="en-US" sz="3000" dirty="0">
                <a:ea typeface="標楷體" pitchFamily="65" charset="-120"/>
              </a:rPr>
              <a:t>你離線或不能上網時，你是否會覺得不安、易怒、沮喪或是暴躁？</a:t>
            </a:r>
          </a:p>
          <a:p>
            <a:pPr marL="109728" indent="0">
              <a:spcBef>
                <a:spcPct val="40000"/>
              </a:spcBef>
              <a:buNone/>
            </a:pPr>
            <a:r>
              <a:rPr lang="zh-TW" altLang="en-US" sz="3000" dirty="0">
                <a:latin typeface="Gulim" panose="020B0600000101010101" pitchFamily="34" charset="-127"/>
                <a:ea typeface="Gulim" panose="020B0600000101010101" pitchFamily="34" charset="-127"/>
              </a:rPr>
              <a:t>□</a:t>
            </a:r>
            <a:r>
              <a:rPr lang="zh-TW" altLang="en-US" sz="3000" dirty="0" smtClean="0">
                <a:ea typeface="標楷體" pitchFamily="65" charset="-120"/>
              </a:rPr>
              <a:t>你</a:t>
            </a:r>
            <a:r>
              <a:rPr lang="zh-TW" altLang="en-US" sz="3000" dirty="0">
                <a:ea typeface="標楷體" pitchFamily="65" charset="-120"/>
              </a:rPr>
              <a:t>在網路上的時間常較原來預估的久。</a:t>
            </a:r>
          </a:p>
          <a:p>
            <a:pPr marL="109728" indent="0">
              <a:spcBef>
                <a:spcPct val="40000"/>
              </a:spcBef>
              <a:buNone/>
            </a:pPr>
            <a:r>
              <a:rPr lang="zh-TW" altLang="en-US" sz="3000" dirty="0">
                <a:latin typeface="Gulim" panose="020B0600000101010101" pitchFamily="34" charset="-127"/>
                <a:ea typeface="Gulim" panose="020B0600000101010101" pitchFamily="34" charset="-127"/>
              </a:rPr>
              <a:t>□</a:t>
            </a:r>
            <a:r>
              <a:rPr lang="zh-TW" altLang="en-US" sz="3000" dirty="0" smtClean="0">
                <a:ea typeface="標楷體" pitchFamily="65" charset="-120"/>
              </a:rPr>
              <a:t>你</a:t>
            </a:r>
            <a:r>
              <a:rPr lang="zh-TW" altLang="en-US" sz="3000" dirty="0">
                <a:ea typeface="標楷體" pitchFamily="65" charset="-120"/>
              </a:rPr>
              <a:t>是否曾因為上網使得重要的人際關係、課業或工作陷入困境？</a:t>
            </a:r>
          </a:p>
          <a:p>
            <a:pPr marL="109728" indent="0">
              <a:spcBef>
                <a:spcPct val="40000"/>
              </a:spcBef>
              <a:buNone/>
            </a:pPr>
            <a:r>
              <a:rPr lang="zh-TW" altLang="en-US" sz="3000" dirty="0">
                <a:latin typeface="Gulim" panose="020B0600000101010101" pitchFamily="34" charset="-127"/>
                <a:ea typeface="Gulim" panose="020B0600000101010101" pitchFamily="34" charset="-127"/>
              </a:rPr>
              <a:t>□</a:t>
            </a:r>
            <a:r>
              <a:rPr lang="zh-TW" altLang="en-US" sz="3000" dirty="0" smtClean="0">
                <a:ea typeface="標楷體" pitchFamily="65" charset="-120"/>
              </a:rPr>
              <a:t>你</a:t>
            </a:r>
            <a:r>
              <a:rPr lang="zh-TW" altLang="en-US" sz="3000" dirty="0">
                <a:ea typeface="標楷體" pitchFamily="65" charset="-120"/>
              </a:rPr>
              <a:t>是否曾對家人或醫生隱瞞自己對網路涉入的程度？你是否利用網路來逃避問題或平復煩躁不安的情緒？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r="7887"/>
          <a:stretch/>
        </p:blipFill>
        <p:spPr>
          <a:xfrm>
            <a:off x="1159497" y="1481138"/>
            <a:ext cx="6825006" cy="4525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網路沉迷，上網暴斃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144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OpenID</a:t>
            </a:r>
            <a:r>
              <a:rPr lang="zh-TW" altLang="en-US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由此進</a:t>
            </a:r>
            <a:endParaRPr lang="zh-TW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內容版面配置區 6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571866"/>
            <a:ext cx="8229600" cy="43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內容版面配置區 4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13263"/>
          </a:xfrm>
        </p:spPr>
        <p:txBody>
          <a:bodyPr/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電腦網路通訊安全危機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600" b="0" dirty="0" smtClean="0">
                <a:latin typeface="Times New Roman" pitchFamily="18" charset="0"/>
                <a:ea typeface="標楷體" pitchFamily="65" charset="-120"/>
              </a:rPr>
              <a:t>駭客（</a:t>
            </a:r>
            <a:r>
              <a:rPr lang="en-US" altLang="zh-TW" sz="2600" b="0" dirty="0" smtClean="0">
                <a:latin typeface="Times New Roman" pitchFamily="18" charset="0"/>
                <a:ea typeface="標楷體" pitchFamily="65" charset="-120"/>
              </a:rPr>
              <a:t>hacker/cracker</a:t>
            </a:r>
            <a:r>
              <a:rPr lang="zh-TW" altLang="en-US" sz="2600" b="0" dirty="0" smtClean="0">
                <a:latin typeface="Times New Roman" pitchFamily="18" charset="0"/>
                <a:ea typeface="標楷體" pitchFamily="65" charset="-120"/>
              </a:rPr>
              <a:t>）</a:t>
            </a:r>
            <a:r>
              <a:rPr lang="en-US" altLang="zh-TW" sz="2600" b="0" dirty="0" smtClean="0">
                <a:latin typeface="Times New Roman" pitchFamily="18" charset="0"/>
                <a:ea typeface="標楷體" pitchFamily="65" charset="-120"/>
              </a:rPr>
              <a:t>VS. </a:t>
            </a:r>
            <a:r>
              <a:rPr lang="zh-TW" altLang="en-US" sz="2600" b="0" dirty="0" smtClean="0">
                <a:latin typeface="Times New Roman" pitchFamily="18" charset="0"/>
                <a:ea typeface="標楷體" pitchFamily="65" charset="-120"/>
              </a:rPr>
              <a:t>病毒</a:t>
            </a:r>
            <a:r>
              <a:rPr lang="en-US" altLang="zh-TW" sz="2600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600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</a:br>
            <a:endParaRPr lang="en-US" altLang="zh-TW" sz="2600" dirty="0" smtClean="0">
              <a:solidFill>
                <a:schemeClr val="accent2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網路資訊安全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dirty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600" b="0" dirty="0" smtClean="0">
                <a:latin typeface="Times New Roman" pitchFamily="18" charset="0"/>
                <a:ea typeface="標楷體" pitchFamily="65" charset="-120"/>
              </a:rPr>
              <a:t>網路謠言、垃圾郵件、網路隱私權</a:t>
            </a:r>
            <a:r>
              <a:rPr lang="en-US" altLang="zh-TW" sz="2600" dirty="0" smtClean="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600" dirty="0" smtClean="0">
                <a:solidFill>
                  <a:srgbClr val="333399"/>
                </a:solidFill>
                <a:latin typeface="Times New Roman" pitchFamily="18" charset="0"/>
                <a:ea typeface="標楷體" pitchFamily="65" charset="-120"/>
              </a:rPr>
            </a:br>
            <a:endParaRPr lang="en-US" altLang="zh-TW" sz="2600" dirty="0" smtClean="0">
              <a:solidFill>
                <a:srgbClr val="333399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網路人身安全</a:t>
            </a:r>
            <a:r>
              <a:rPr lang="en-US" altLang="zh-TW" sz="2800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600" b="0" dirty="0" smtClean="0">
                <a:latin typeface="Times New Roman" pitchFamily="18" charset="0"/>
                <a:ea typeface="標楷體" pitchFamily="65" charset="-120"/>
              </a:rPr>
              <a:t>使用者的健康維護</a:t>
            </a:r>
            <a:endParaRPr lang="en-US" altLang="zh-TW" sz="2600" b="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網路安全</a:t>
            </a:r>
          </a:p>
        </p:txBody>
      </p:sp>
    </p:spTree>
    <p:extLst>
      <p:ext uri="{BB962C8B-B14F-4D97-AF65-F5344CB8AC3E}">
        <p14:creationId xmlns:p14="http://schemas.microsoft.com/office/powerpoint/2010/main" val="7595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內容版面配置區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13263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Times New Roman" pitchFamily="18" charset="0"/>
                <a:ea typeface="標楷體" pitchFamily="65" charset="-120"/>
              </a:rPr>
              <a:t>網路交易的類型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3200" b="0" dirty="0" smtClean="0">
                <a:latin typeface="Times New Roman" pitchFamily="18" charset="0"/>
                <a:ea typeface="標楷體" pitchFamily="65" charset="-120"/>
              </a:rPr>
              <a:t>一對一 </a:t>
            </a:r>
            <a:r>
              <a:rPr lang="en-US" altLang="zh-TW" sz="3200" b="0" dirty="0" smtClean="0">
                <a:latin typeface="Times New Roman" pitchFamily="18" charset="0"/>
                <a:ea typeface="標楷體" pitchFamily="65" charset="-120"/>
              </a:rPr>
              <a:t>VS. </a:t>
            </a:r>
            <a:r>
              <a:rPr lang="zh-TW" altLang="en-US" sz="3200" b="0" dirty="0" smtClean="0">
                <a:latin typeface="Times New Roman" pitchFamily="18" charset="0"/>
                <a:ea typeface="標楷體" pitchFamily="65" charset="-120"/>
              </a:rPr>
              <a:t>一對多</a:t>
            </a:r>
            <a:endParaRPr lang="en-US" altLang="zh-TW" sz="3200" b="0" dirty="0" smtClean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3200" dirty="0" smtClean="0">
                <a:latin typeface="Times New Roman" pitchFamily="18" charset="0"/>
                <a:ea typeface="標楷體" pitchFamily="65" charset="-120"/>
              </a:rPr>
              <a:t>網路交易與現實交易的差異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3200" b="0" dirty="0" smtClean="0">
                <a:latin typeface="Times New Roman" pitchFamily="18" charset="0"/>
                <a:ea typeface="標楷體" pitchFamily="65" charset="-120"/>
              </a:rPr>
              <a:t>時間、地點、對象</a:t>
            </a:r>
            <a:endParaRPr lang="en-US" altLang="zh-TW" sz="3200" b="0" dirty="0" smtClean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3200" dirty="0" smtClean="0">
                <a:latin typeface="Times New Roman" pitchFamily="18" charset="0"/>
                <a:ea typeface="標楷體" pitchFamily="65" charset="-120"/>
              </a:rPr>
              <a:t>網路交易的迷思</a:t>
            </a:r>
            <a:r>
              <a:rPr lang="en-US" altLang="zh-TW" sz="3200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3200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3200" b="0" dirty="0" smtClean="0">
                <a:latin typeface="Times New Roman" pitchFamily="18" charset="0"/>
                <a:ea typeface="標楷體" pitchFamily="65" charset="-120"/>
              </a:rPr>
              <a:t>私下交易、安全性、交易地點、交易對象</a:t>
            </a:r>
            <a:endParaRPr lang="en-US" altLang="zh-TW" sz="3200" b="0" dirty="0" smtClean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3200" dirty="0" smtClean="0">
                <a:latin typeface="Times New Roman" pitchFamily="18" charset="0"/>
                <a:ea typeface="標楷體" pitchFamily="65" charset="-120"/>
              </a:rPr>
              <a:t>新型態的詐騙活動</a:t>
            </a:r>
            <a:r>
              <a:rPr lang="en-US" altLang="zh-TW" sz="32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3200" dirty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3200" b="0" dirty="0" smtClean="0">
                <a:latin typeface="Times New Roman" pitchFamily="18" charset="0"/>
                <a:ea typeface="標楷體" pitchFamily="65" charset="-120"/>
              </a:rPr>
              <a:t>類拍賣網站</a:t>
            </a:r>
            <a:endParaRPr lang="en-US" altLang="zh-TW" sz="3200" dirty="0" smtClean="0">
              <a:solidFill>
                <a:schemeClr val="accent2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網路交易</a:t>
            </a:r>
          </a:p>
        </p:txBody>
      </p:sp>
    </p:spTree>
    <p:extLst>
      <p:ext uri="{BB962C8B-B14F-4D97-AF65-F5344CB8AC3E}">
        <p14:creationId xmlns:p14="http://schemas.microsoft.com/office/powerpoint/2010/main" val="21932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內容版面配置區 4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1326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500" dirty="0" smtClean="0">
                <a:latin typeface="Times New Roman" pitchFamily="18" charset="0"/>
                <a:ea typeface="標楷體" pitchFamily="65" charset="-120"/>
              </a:rPr>
              <a:t>安全的網路交易</a:t>
            </a:r>
          </a:p>
          <a:p>
            <a:pPr lvl="1"/>
            <a:r>
              <a:rPr lang="zh-TW" altLang="en-US" sz="3500" dirty="0" smtClean="0">
                <a:latin typeface="Times New Roman" pitchFamily="18" charset="0"/>
                <a:ea typeface="標楷體" pitchFamily="65" charset="-120"/>
              </a:rPr>
              <a:t>查證賣家身份</a:t>
            </a:r>
          </a:p>
          <a:p>
            <a:pPr lvl="1"/>
            <a:r>
              <a:rPr lang="zh-TW" altLang="en-US" sz="3500" dirty="0" smtClean="0">
                <a:latin typeface="Times New Roman" pitchFamily="18" charset="0"/>
                <a:ea typeface="標楷體" pitchFamily="65" charset="-120"/>
              </a:rPr>
              <a:t>瞭解所欲購買的商品</a:t>
            </a:r>
          </a:p>
          <a:p>
            <a:pPr lvl="1"/>
            <a:r>
              <a:rPr lang="zh-TW" altLang="en-US" sz="3500" dirty="0" smtClean="0">
                <a:latin typeface="Times New Roman" pitchFamily="18" charset="0"/>
                <a:ea typeface="標楷體" pitchFamily="65" charset="-120"/>
              </a:rPr>
              <a:t>詳讀交易條款</a:t>
            </a:r>
          </a:p>
          <a:p>
            <a:pPr lvl="1"/>
            <a:r>
              <a:rPr lang="zh-TW" altLang="en-US" sz="3500" dirty="0" smtClean="0">
                <a:latin typeface="Times New Roman" pitchFamily="18" charset="0"/>
                <a:ea typeface="標楷體" pitchFamily="65" charset="-120"/>
              </a:rPr>
              <a:t>保障個人隱私權</a:t>
            </a:r>
          </a:p>
          <a:p>
            <a:pPr lvl="1"/>
            <a:r>
              <a:rPr lang="zh-TW" altLang="en-US" sz="3500" dirty="0" smtClean="0">
                <a:latin typeface="Times New Roman" pitchFamily="18" charset="0"/>
                <a:ea typeface="標楷體" pitchFamily="65" charset="-120"/>
              </a:rPr>
              <a:t>保存交易的資料</a:t>
            </a:r>
          </a:p>
          <a:p>
            <a:pPr lvl="1"/>
            <a:r>
              <a:rPr lang="zh-TW" altLang="en-US" sz="3500" dirty="0" smtClean="0">
                <a:latin typeface="Times New Roman" pitchFamily="18" charset="0"/>
                <a:ea typeface="標楷體" pitchFamily="65" charset="-120"/>
              </a:rPr>
              <a:t>採用貨到付款或面交的方式</a:t>
            </a:r>
          </a:p>
          <a:p>
            <a:pPr lvl="1"/>
            <a:r>
              <a:rPr lang="zh-TW" altLang="en-US" sz="3500" dirty="0" smtClean="0">
                <a:latin typeface="Times New Roman" pitchFamily="18" charset="0"/>
                <a:ea typeface="標楷體" pitchFamily="65" charset="-120"/>
              </a:rPr>
              <a:t>注意業者是否有提供過濾與申訴等服務</a:t>
            </a:r>
          </a:p>
          <a:p>
            <a:pPr lvl="1"/>
            <a:r>
              <a:rPr lang="zh-TW" altLang="en-US" sz="3500" dirty="0" smtClean="0">
                <a:latin typeface="Times New Roman" pitchFamily="18" charset="0"/>
                <a:ea typeface="標楷體" pitchFamily="65" charset="-120"/>
              </a:rPr>
              <a:t>不要為了省錢而私下交易</a:t>
            </a:r>
          </a:p>
          <a:p>
            <a:pPr lvl="1">
              <a:buFontTx/>
              <a:buNone/>
            </a:pPr>
            <a:endParaRPr lang="en-US" altLang="zh-TW" sz="3500" b="0" dirty="0" smtClean="0">
              <a:latin typeface="Times New Roman" pitchFamily="18" charset="0"/>
              <a:ea typeface="標楷體" pitchFamily="65" charset="-120"/>
            </a:endParaRP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網路交易</a:t>
            </a:r>
          </a:p>
        </p:txBody>
      </p:sp>
    </p:spTree>
    <p:extLst>
      <p:ext uri="{BB962C8B-B14F-4D97-AF65-F5344CB8AC3E}">
        <p14:creationId xmlns:p14="http://schemas.microsoft.com/office/powerpoint/2010/main" val="29417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內容版面配置區 4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13263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Times New Roman" pitchFamily="18" charset="0"/>
                <a:ea typeface="標楷體" pitchFamily="65" charset="-120"/>
              </a:rPr>
              <a:t>妨害電腦</a:t>
            </a:r>
            <a:r>
              <a:rPr lang="en-US" altLang="zh-TW" sz="3000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3000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3000" b="0" dirty="0" smtClean="0">
                <a:latin typeface="Times New Roman" pitchFamily="18" charset="0"/>
                <a:ea typeface="標楷體" pitchFamily="65" charset="-120"/>
              </a:rPr>
              <a:t>入侵電腦罪 、破壞電磁記錄罪 、干擾電腦罪 、製作電腦犯罪程式罪</a:t>
            </a:r>
            <a:r>
              <a:rPr lang="zh-TW" altLang="en-US" sz="3000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 </a:t>
            </a:r>
            <a:endParaRPr lang="en-US" altLang="zh-TW" sz="3000" dirty="0" smtClean="0">
              <a:solidFill>
                <a:schemeClr val="accent2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z="3000" dirty="0" smtClean="0">
              <a:solidFill>
                <a:schemeClr val="accent2"/>
              </a:solidFill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3000" dirty="0" smtClean="0">
                <a:latin typeface="Times New Roman" pitchFamily="18" charset="0"/>
                <a:ea typeface="標楷體" pitchFamily="65" charset="-120"/>
              </a:rPr>
              <a:t>網路人際</a:t>
            </a:r>
            <a:r>
              <a:rPr lang="en-US" altLang="zh-TW" sz="30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3000" dirty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3000" b="0" dirty="0" smtClean="0">
                <a:latin typeface="Times New Roman" pitchFamily="18" charset="0"/>
                <a:ea typeface="標楷體" pitchFamily="65" charset="-120"/>
              </a:rPr>
              <a:t>公然侮辱罪 、誹謗罪、妨害信用罪</a:t>
            </a:r>
            <a:endParaRPr lang="en-US" altLang="zh-TW" sz="300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網路法律</a:t>
            </a:r>
          </a:p>
        </p:txBody>
      </p:sp>
    </p:spTree>
    <p:extLst>
      <p:ext uri="{BB962C8B-B14F-4D97-AF65-F5344CB8AC3E}">
        <p14:creationId xmlns:p14="http://schemas.microsoft.com/office/powerpoint/2010/main" val="10314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內容版面配置區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24685"/>
          </a:xfrm>
        </p:spPr>
        <p:txBody>
          <a:bodyPr>
            <a:noAutofit/>
          </a:bodyPr>
          <a:lstStyle/>
          <a:p>
            <a:r>
              <a:rPr lang="zh-TW" altLang="en-US" sz="2600" dirty="0" smtClean="0">
                <a:latin typeface="Times New Roman" pitchFamily="18" charset="0"/>
                <a:ea typeface="標楷體" pitchFamily="65" charset="-120"/>
              </a:rPr>
              <a:t>網路色情</a:t>
            </a:r>
            <a:r>
              <a:rPr lang="en-US" altLang="zh-TW" sz="2600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600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600" b="0" dirty="0" smtClean="0">
                <a:latin typeface="Times New Roman" pitchFamily="18" charset="0"/>
                <a:ea typeface="標楷體" pitchFamily="65" charset="-120"/>
              </a:rPr>
              <a:t>公然猥褻罪、兒童及少年性交易防制條例、</a:t>
            </a:r>
            <a:r>
              <a:rPr lang="en-US" altLang="zh-TW" sz="2600" b="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600" b="0" dirty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600" b="0" dirty="0" smtClean="0">
                <a:latin typeface="Times New Roman" pitchFamily="18" charset="0"/>
                <a:ea typeface="標楷體" pitchFamily="65" charset="-120"/>
              </a:rPr>
              <a:t>散佈猥褻物品罪</a:t>
            </a:r>
          </a:p>
          <a:p>
            <a:pPr>
              <a:buFontTx/>
              <a:buNone/>
            </a:pPr>
            <a:endParaRPr lang="en-US" altLang="zh-TW" sz="2600" b="0" dirty="0" smtClean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2600" dirty="0" smtClean="0">
                <a:latin typeface="Times New Roman" pitchFamily="18" charset="0"/>
                <a:ea typeface="標楷體" pitchFamily="65" charset="-120"/>
              </a:rPr>
              <a:t>網路交易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600" dirty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600" b="0" dirty="0" smtClean="0">
                <a:latin typeface="Times New Roman" pitchFamily="18" charset="0"/>
                <a:ea typeface="標楷體" pitchFamily="65" charset="-120"/>
              </a:rPr>
              <a:t>詐欺罪 、贓物罪、槍砲彈藥刀械管制條例、</a:t>
            </a:r>
            <a:r>
              <a:rPr lang="en-US" altLang="zh-TW" sz="2600" b="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600" b="0" dirty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600" b="0" dirty="0" smtClean="0">
                <a:latin typeface="Times New Roman" pitchFamily="18" charset="0"/>
                <a:ea typeface="標楷體" pitchFamily="65" charset="-120"/>
              </a:rPr>
              <a:t>毒品危害防制條例</a:t>
            </a:r>
          </a:p>
          <a:p>
            <a:pPr>
              <a:buFontTx/>
              <a:buNone/>
            </a:pPr>
            <a:endParaRPr lang="en-US" altLang="zh-TW" sz="2600" b="0" dirty="0" smtClean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2600" dirty="0" smtClean="0">
                <a:latin typeface="Times New Roman" pitchFamily="18" charset="0"/>
                <a:ea typeface="標楷體" pitchFamily="65" charset="-120"/>
              </a:rPr>
              <a:t>著作權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600" dirty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600" b="0" dirty="0" smtClean="0">
                <a:latin typeface="Times New Roman" pitchFamily="18" charset="0"/>
                <a:ea typeface="標楷體" pitchFamily="65" charset="-120"/>
              </a:rPr>
              <a:t>著作人格權</a:t>
            </a:r>
            <a:r>
              <a:rPr lang="en-US" altLang="zh-TW" sz="2600" b="0" dirty="0" smtClean="0">
                <a:latin typeface="Times New Roman" pitchFamily="18" charset="0"/>
                <a:ea typeface="標楷體" pitchFamily="65" charset="-120"/>
              </a:rPr>
              <a:t>vs.</a:t>
            </a:r>
            <a:r>
              <a:rPr lang="zh-TW" altLang="en-US" sz="2600" b="0" dirty="0" smtClean="0">
                <a:latin typeface="Times New Roman" pitchFamily="18" charset="0"/>
                <a:ea typeface="標楷體" pitchFamily="65" charset="-120"/>
              </a:rPr>
              <a:t>著作財產權</a:t>
            </a:r>
          </a:p>
          <a:p>
            <a:pPr>
              <a:buFontTx/>
              <a:buNone/>
            </a:pPr>
            <a:r>
              <a:rPr lang="en-US" altLang="zh-TW" sz="2600" b="0" dirty="0" smtClean="0">
                <a:latin typeface="Times New Roman" pitchFamily="18" charset="0"/>
                <a:ea typeface="標楷體" pitchFamily="65" charset="-120"/>
              </a:rPr>
              <a:t>    </a:t>
            </a:r>
            <a:r>
              <a:rPr lang="en-US" altLang="zh-TW" sz="2600" b="0" dirty="0" smtClean="0">
                <a:latin typeface="Times New Roman" pitchFamily="18" charset="0"/>
                <a:ea typeface="標楷體" pitchFamily="65" charset="-120"/>
                <a:hlinkClick r:id="rId3"/>
              </a:rPr>
              <a:t>Creative Commons -- </a:t>
            </a:r>
            <a:r>
              <a:rPr lang="zh-TW" altLang="en-US" sz="2600" b="0" dirty="0" smtClean="0">
                <a:latin typeface="Times New Roman" pitchFamily="18" charset="0"/>
                <a:ea typeface="標楷體" pitchFamily="65" charset="-120"/>
                <a:hlinkClick r:id="rId3"/>
              </a:rPr>
              <a:t>創用 </a:t>
            </a:r>
            <a:r>
              <a:rPr lang="en-US" altLang="zh-TW" sz="2600" b="0" dirty="0" smtClean="0">
                <a:latin typeface="Times New Roman" pitchFamily="18" charset="0"/>
                <a:ea typeface="標楷體" pitchFamily="65" charset="-120"/>
                <a:hlinkClick r:id="rId3"/>
              </a:rPr>
              <a:t>CC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  <a:hlinkClick r:id="rId3"/>
              </a:rPr>
              <a:t> </a:t>
            </a:r>
            <a:endParaRPr lang="en-US" altLang="zh-TW" sz="260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網路法律</a:t>
            </a:r>
          </a:p>
        </p:txBody>
      </p:sp>
    </p:spTree>
    <p:extLst>
      <p:ext uri="{BB962C8B-B14F-4D97-AF65-F5344CB8AC3E}">
        <p14:creationId xmlns:p14="http://schemas.microsoft.com/office/powerpoint/2010/main" val="39020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內容版面配置區 4"/>
          <p:cNvSpPr>
            <a:spLocks noGrp="1"/>
          </p:cNvSpPr>
          <p:nvPr>
            <p:ph idx="1"/>
          </p:nvPr>
        </p:nvSpPr>
        <p:spPr>
          <a:xfrm>
            <a:off x="467544" y="1484784"/>
            <a:ext cx="8496300" cy="451326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資訊驗證 </a:t>
            </a:r>
            <a:r>
              <a:rPr lang="en-US" altLang="zh-TW" sz="2800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網路資訊的正確性與可信度漸漸受到質疑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 </a:t>
            </a:r>
            <a:endParaRPr lang="zh-TW" altLang="en-US" sz="2800" b="0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z="2800" b="0" dirty="0" smtClean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網路資訊如何驗證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</a:br>
            <a:r>
              <a:rPr lang="en-US" altLang="zh-TW" sz="2800" b="0" dirty="0" smtClean="0">
                <a:latin typeface="Times New Roman" pitchFamily="18" charset="0"/>
                <a:ea typeface="標楷體" pitchFamily="65" charset="-120"/>
              </a:rPr>
              <a:t>5W</a:t>
            </a:r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思考法：</a:t>
            </a:r>
          </a:p>
          <a:p>
            <a:pPr>
              <a:buFontTx/>
              <a:buNone/>
            </a:pPr>
            <a:r>
              <a:rPr lang="en-US" altLang="zh-TW" sz="2800" b="0" dirty="0" smtClean="0">
                <a:latin typeface="Times New Roman" pitchFamily="18" charset="0"/>
                <a:ea typeface="標楷體" pitchFamily="65" charset="-120"/>
              </a:rPr>
              <a:t>   Who(</a:t>
            </a:r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網頁作者</a:t>
            </a:r>
            <a:r>
              <a:rPr lang="en-US" altLang="zh-TW" sz="2800" b="0" dirty="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en-US" altLang="en-US" sz="2800" b="0" dirty="0" smtClean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800" b="0" dirty="0" smtClean="0">
                <a:latin typeface="Times New Roman" pitchFamily="18" charset="0"/>
                <a:ea typeface="標楷體" pitchFamily="65" charset="-120"/>
              </a:rPr>
              <a:t>What(</a:t>
            </a:r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網站目的</a:t>
            </a:r>
            <a:r>
              <a:rPr lang="en-US" altLang="zh-TW" sz="2800" b="0" dirty="0" smtClean="0">
                <a:latin typeface="Times New Roman" pitchFamily="18" charset="0"/>
                <a:ea typeface="標楷體" pitchFamily="65" charset="-120"/>
              </a:rPr>
              <a:t>) </a:t>
            </a:r>
            <a:endParaRPr lang="zh-TW" altLang="en-US" sz="2800" b="0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800" b="0" dirty="0" smtClean="0">
                <a:latin typeface="Times New Roman" pitchFamily="18" charset="0"/>
                <a:ea typeface="標楷體" pitchFamily="65" charset="-120"/>
              </a:rPr>
              <a:t>   When(</a:t>
            </a:r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何時架站與更新</a:t>
            </a:r>
            <a:r>
              <a:rPr lang="en-US" altLang="zh-TW" sz="2800" b="0" dirty="0" smtClean="0">
                <a:latin typeface="Times New Roman" pitchFamily="18" charset="0"/>
                <a:ea typeface="標楷體" pitchFamily="65" charset="-120"/>
              </a:rPr>
              <a:t>) </a:t>
            </a:r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en-US" altLang="zh-TW" sz="2800" b="0" dirty="0" smtClean="0">
                <a:latin typeface="Times New Roman" pitchFamily="18" charset="0"/>
                <a:ea typeface="標楷體" pitchFamily="65" charset="-120"/>
              </a:rPr>
              <a:t>Where(</a:t>
            </a:r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資訊來源以及網站出版者</a:t>
            </a:r>
            <a:r>
              <a:rPr lang="en-US" altLang="zh-TW" sz="2800" b="0" dirty="0" smtClean="0">
                <a:latin typeface="Times New Roman" pitchFamily="18" charset="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en-US" altLang="zh-TW" sz="2800" b="0" dirty="0" smtClean="0">
                <a:latin typeface="Times New Roman" pitchFamily="18" charset="0"/>
                <a:ea typeface="標楷體" pitchFamily="65" charset="-120"/>
              </a:rPr>
              <a:t>    Why(</a:t>
            </a:r>
            <a:r>
              <a:rPr lang="zh-TW" altLang="en-US" sz="2800" b="0" dirty="0" smtClean="0">
                <a:latin typeface="Times New Roman" pitchFamily="18" charset="0"/>
                <a:ea typeface="標楷體" pitchFamily="65" charset="-120"/>
              </a:rPr>
              <a:t>對我有用？我為何要用？</a:t>
            </a:r>
            <a:r>
              <a:rPr lang="en-US" altLang="zh-TW" sz="2800" b="0" dirty="0" smtClean="0">
                <a:latin typeface="Times New Roman" pitchFamily="18" charset="0"/>
                <a:ea typeface="標楷體" pitchFamily="65" charset="-120"/>
              </a:rPr>
              <a:t>)</a:t>
            </a: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資訊識讀</a:t>
            </a:r>
          </a:p>
        </p:txBody>
      </p:sp>
    </p:spTree>
    <p:extLst>
      <p:ext uri="{BB962C8B-B14F-4D97-AF65-F5344CB8AC3E}">
        <p14:creationId xmlns:p14="http://schemas.microsoft.com/office/powerpoint/2010/main" val="16734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89" y="1481138"/>
            <a:ext cx="6132421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0" dirty="0">
                <a:effectLst/>
              </a:rPr>
              <a:t>亂傳網路謠言 </a:t>
            </a:r>
            <a:r>
              <a:rPr lang="zh-TW" altLang="en-US" b="0" dirty="0" smtClean="0">
                <a:effectLst/>
              </a:rPr>
              <a:t>最高</a:t>
            </a:r>
            <a:r>
              <a:rPr lang="zh-TW" altLang="en-US" b="0" dirty="0">
                <a:effectLst/>
              </a:rPr>
              <a:t>罰</a:t>
            </a:r>
            <a:r>
              <a:rPr lang="en-US" altLang="zh-TW" b="0" dirty="0">
                <a:effectLst/>
              </a:rPr>
              <a:t>3</a:t>
            </a:r>
            <a:r>
              <a:rPr lang="zh-TW" altLang="en-US" b="0" dirty="0" smtClean="0">
                <a:effectLst/>
              </a:rPr>
              <a:t>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64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475656" y="2852936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7200" dirty="0" smtClean="0"/>
              <a:t>教材示例</a:t>
            </a:r>
            <a:endParaRPr lang="zh-TW" altLang="en-US" sz="7200" dirty="0"/>
          </a:p>
        </p:txBody>
      </p:sp>
      <p:sp>
        <p:nvSpPr>
          <p:cNvPr id="8" name="直排文字版面配置區 7"/>
          <p:cNvSpPr>
            <a:spLocks noGrp="1"/>
          </p:cNvSpPr>
          <p:nvPr>
            <p:ph type="body" orient="vert" idx="1"/>
          </p:nvPr>
        </p:nvSpPr>
        <p:spPr>
          <a:xfrm>
            <a:off x="467544" y="1340768"/>
            <a:ext cx="8229600" cy="4386071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63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9841" y="-1"/>
            <a:ext cx="4604160" cy="342900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" y="0"/>
            <a:ext cx="453112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內容版面配置區 3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4539840" cy="3429000"/>
          </a:xfrm>
          <a:prstGeom prst="rect">
            <a:avLst/>
          </a:prstGeom>
        </p:spPr>
      </p:pic>
      <p:pic>
        <p:nvPicPr>
          <p:cNvPr id="10" name="內容版面配置區 3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9840" y="3429000"/>
            <a:ext cx="4604159" cy="3429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003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54"/>
            <a:ext cx="4572000" cy="3426046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6" name="圖片 5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7" name="內容版面配置區 3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80"/>
          <a:stretch/>
        </p:blipFill>
        <p:spPr>
          <a:xfrm>
            <a:off x="467544" y="692696"/>
            <a:ext cx="8035139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從這則新聞談起</a:t>
            </a:r>
          </a:p>
        </p:txBody>
      </p:sp>
    </p:spTree>
    <p:extLst>
      <p:ext uri="{BB962C8B-B14F-4D97-AF65-F5344CB8AC3E}">
        <p14:creationId xmlns:p14="http://schemas.microsoft.com/office/powerpoint/2010/main" val="32131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4427984" cy="479715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60848"/>
            <a:ext cx="4663466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u"/>
              <a:defRPr/>
            </a:pPr>
            <a:r>
              <a:rPr lang="zh-TW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全民資安推動網</a:t>
            </a:r>
          </a:p>
          <a:p>
            <a:pPr marL="109728" indent="0">
              <a:buNone/>
              <a:defRPr/>
            </a:pPr>
            <a:r>
              <a:rPr lang="en-US" altLang="zh-TW" sz="30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http://www.cybersecurity.tw</a:t>
            </a:r>
            <a:r>
              <a:rPr lang="en-US" altLang="zh-TW" sz="3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/</a:t>
            </a:r>
            <a:endParaRPr lang="en-US" altLang="zh-TW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  <a:defRPr/>
            </a:pPr>
            <a:endParaRPr lang="en-US" altLang="zh-TW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lang="zh-TW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教育部</a:t>
            </a:r>
            <a:r>
              <a:rPr lang="zh-TW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全民資安推動</a:t>
            </a:r>
          </a:p>
          <a:p>
            <a:pPr marL="109728" indent="0">
              <a:buNone/>
              <a:defRPr/>
            </a:pPr>
            <a:r>
              <a:rPr lang="en-US" altLang="zh-TW" sz="3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</a:t>
            </a:r>
            <a:r>
              <a:rPr lang="en-US" altLang="zh-TW" sz="3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://isafe.moe.edu.tw</a:t>
            </a:r>
            <a:r>
              <a:rPr lang="en-US" altLang="zh-TW" sz="3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/</a:t>
            </a:r>
            <a:endParaRPr lang="en-US" altLang="zh-TW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  <a:defRPr/>
            </a:pPr>
            <a:endParaRPr lang="en-US" altLang="zh-TW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lang="zh-TW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資</a:t>
            </a:r>
            <a:r>
              <a:rPr lang="zh-TW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安防護學園</a:t>
            </a:r>
          </a:p>
          <a:p>
            <a:pPr marL="109728" indent="0">
              <a:buNone/>
              <a:defRPr/>
            </a:pPr>
            <a:r>
              <a:rPr lang="en-US" altLang="zh-TW" sz="3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http://cissnet.edu.tw/safely</a:t>
            </a:r>
            <a:r>
              <a:rPr lang="en-US" altLang="zh-TW" sz="3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/</a:t>
            </a:r>
            <a:endParaRPr lang="en-US" altLang="zh-TW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  <a:defRPr/>
            </a:pPr>
            <a:endParaRPr lang="en-US" altLang="zh-TW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lang="zh-TW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台北</a:t>
            </a:r>
            <a:r>
              <a:rPr lang="zh-TW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益教</a:t>
            </a:r>
            <a:r>
              <a:rPr lang="zh-TW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網</a:t>
            </a:r>
            <a:endParaRPr lang="en-US" altLang="zh-TW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  <a:defRPr/>
            </a:pPr>
            <a:r>
              <a:rPr lang="en-US" altLang="zh-TW" sz="3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</a:t>
            </a:r>
            <a:r>
              <a:rPr lang="en-US" altLang="zh-TW" sz="30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://</a:t>
            </a:r>
            <a:r>
              <a:rPr lang="en-US" altLang="zh-TW" sz="3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ile.bjes.tp.edu.tw/3/index_pc.html</a:t>
            </a:r>
            <a:endParaRPr lang="en-US" altLang="zh-TW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728" indent="0">
              <a:buNone/>
              <a:defRPr/>
            </a:pPr>
            <a:endParaRPr lang="en-US" altLang="zh-TW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smtClean="0"/>
              <a:t>相關教育資源</a:t>
            </a:r>
          </a:p>
        </p:txBody>
      </p:sp>
    </p:spTree>
    <p:extLst>
      <p:ext uri="{BB962C8B-B14F-4D97-AF65-F5344CB8AC3E}">
        <p14:creationId xmlns:p14="http://schemas.microsoft.com/office/powerpoint/2010/main" val="291237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63688" y="2996952"/>
            <a:ext cx="5904656" cy="1143000"/>
          </a:xfrm>
        </p:spPr>
        <p:txBody>
          <a:bodyPr>
            <a:noAutofit/>
          </a:bodyPr>
          <a:lstStyle/>
          <a:p>
            <a:r>
              <a:rPr lang="zh-TW" altLang="en-US" sz="7200" dirty="0" smtClean="0"/>
              <a:t>謝謝您的聆聽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1138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305661"/>
              </p:ext>
            </p:extLst>
          </p:nvPr>
        </p:nvGraphicFramePr>
        <p:xfrm>
          <a:off x="611560" y="1484784"/>
          <a:ext cx="806489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猜猜看這是甚麼</a:t>
            </a:r>
            <a:r>
              <a:rPr lang="en-US" altLang="zh-TW" dirty="0" smtClean="0"/>
              <a:t>??</a:t>
            </a:r>
            <a:endParaRPr lang="zh-TW" altLang="en-US" dirty="0"/>
          </a:p>
        </p:txBody>
      </p:sp>
      <p:graphicFrame>
        <p:nvGraphicFramePr>
          <p:cNvPr id="7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198321"/>
              </p:ext>
            </p:extLst>
          </p:nvPr>
        </p:nvGraphicFramePr>
        <p:xfrm>
          <a:off x="611560" y="3068960"/>
          <a:ext cx="806489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矩形 7"/>
          <p:cNvSpPr/>
          <p:nvPr/>
        </p:nvSpPr>
        <p:spPr>
          <a:xfrm>
            <a:off x="971600" y="5085184"/>
            <a:ext cx="6768752" cy="108012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+mj-ea"/>
                <a:ea typeface="+mj-ea"/>
              </a:rPr>
              <a:t>創意加上</a:t>
            </a:r>
            <a:r>
              <a:rPr lang="en-US" altLang="zh-TW" sz="3200" dirty="0" smtClean="0">
                <a:latin typeface="+mj-ea"/>
                <a:ea typeface="+mj-ea"/>
              </a:rPr>
              <a:t>SHIFT</a:t>
            </a:r>
            <a:r>
              <a:rPr lang="zh-TW" altLang="en-US" sz="3200" dirty="0" smtClean="0">
                <a:latin typeface="+mj-ea"/>
                <a:ea typeface="+mj-ea"/>
              </a:rPr>
              <a:t> 鍵，加強密碼的防護</a:t>
            </a:r>
            <a:endParaRPr lang="zh-TW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864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9D6B50-3BAA-4449-A6A7-BC797FE88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7F9D6B50-3BAA-4449-A6A7-BC797FE88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1AA18B-596C-4F64-B1F0-2F563CA2C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151AA18B-596C-4F64-B1F0-2F563CA2C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9D6B50-3BAA-4449-A6A7-BC797FE88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7F9D6B50-3BAA-4449-A6A7-BC797FE88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1AA18B-596C-4F64-B1F0-2F563CA2CF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151AA18B-596C-4F64-B1F0-2F563CA2CF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7" grpId="0">
        <p:bldSub>
          <a:bldDgm bld="one"/>
        </p:bldSub>
      </p:bldGraphic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一</a:t>
            </a:r>
            <a:r>
              <a:rPr lang="en-US" altLang="zh-TW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chemeClr val="tx1"/>
                </a:solidFill>
                <a:effectLst/>
                <a:latin typeface="Times New Roman" pitchFamily="18" charset="0"/>
                <a:ea typeface="標楷體" pitchFamily="65" charset="-120"/>
              </a:rPr>
              <a:t>網路素養的意涵</a:t>
            </a:r>
            <a:endParaRPr lang="zh-TW" altLang="en-US" sz="44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8672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410650"/>
            <a:ext cx="6844689" cy="384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52923" y="1628800"/>
            <a:ext cx="8820150" cy="400526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 marL="266700" indent="-266700" defTabSz="952500" eaLnBrk="0" hangingPunct="0">
              <a:lnSpc>
                <a:spcPct val="95000"/>
              </a:lnSpc>
              <a:spcBef>
                <a:spcPct val="15000"/>
              </a:spcBef>
              <a:buFontTx/>
              <a:buBlip>
                <a:blip r:embed="rId3"/>
              </a:buBlip>
              <a:defRPr/>
            </a:pPr>
            <a:r>
              <a:rPr lang="zh-TW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網路素養</a:t>
            </a:r>
            <a:r>
              <a:rPr lang="en-US" altLang="zh-TW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=</a:t>
            </a:r>
            <a:r>
              <a:rPr lang="zh-TW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資訊能力</a:t>
            </a:r>
            <a:r>
              <a:rPr lang="en-US" altLang="zh-TW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+</a:t>
            </a:r>
            <a:r>
              <a:rPr lang="zh-TW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資訊倫理</a:t>
            </a:r>
            <a:endParaRPr lang="zh-TW" altLang="en-US" sz="2800" b="1" dirty="0">
              <a:solidFill>
                <a:srgbClr val="CC0000"/>
              </a:solidFill>
              <a:ea typeface="標楷體" pitchFamily="65" charset="-120"/>
            </a:endParaRPr>
          </a:p>
          <a:p>
            <a:pPr marL="266700" indent="-266700" defTabSz="952500" eaLnBrk="0" hangingPunct="0">
              <a:lnSpc>
                <a:spcPct val="95000"/>
              </a:lnSpc>
              <a:spcBef>
                <a:spcPct val="15000"/>
              </a:spcBef>
              <a:defRPr/>
            </a:pPr>
            <a:endParaRPr lang="en-US" altLang="zh-TW" sz="2800" b="1" dirty="0">
              <a:solidFill>
                <a:srgbClr val="CC0000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89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200900" cy="4005263"/>
          </a:xfrm>
        </p:spPr>
        <p:txBody>
          <a:bodyPr/>
          <a:lstStyle/>
          <a:p>
            <a:pPr marL="266700" indent="-266700" defTabSz="952500"/>
            <a:r>
              <a:rPr lang="zh-TW" altLang="en-US" sz="2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正面態度看待網路</a:t>
            </a:r>
          </a:p>
          <a:p>
            <a:pPr marL="266700" indent="-266700" defTabSz="952500"/>
            <a:r>
              <a:rPr lang="zh-TW" altLang="zh-TW" sz="2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了解青少年各種網路活動可能衍生的問題</a:t>
            </a:r>
            <a:endParaRPr lang="zh-TW" altLang="en-US" sz="28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marL="266700" indent="-266700" defTabSz="952500"/>
            <a:r>
              <a:rPr lang="zh-TW" altLang="en-US" sz="2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積極應對給予適當教育與宣導</a:t>
            </a:r>
          </a:p>
          <a:p>
            <a:pPr marL="266700" indent="-266700" defTabSz="952500"/>
            <a:r>
              <a:rPr lang="zh-TW" altLang="en-US" sz="2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研擬可能的因應對策</a:t>
            </a: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746125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mtClean="0">
                <a:latin typeface="Times New Roman" pitchFamily="18" charset="0"/>
                <a:ea typeface="標楷體" pitchFamily="65" charset="-120"/>
              </a:rPr>
              <a:t>為什麼要推「網路素養」課程</a:t>
            </a:r>
          </a:p>
        </p:txBody>
      </p:sp>
    </p:spTree>
    <p:extLst>
      <p:ext uri="{BB962C8B-B14F-4D97-AF65-F5344CB8AC3E}">
        <p14:creationId xmlns:p14="http://schemas.microsoft.com/office/powerpoint/2010/main" val="182711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989138"/>
            <a:ext cx="7200900" cy="4005262"/>
          </a:xfrm>
        </p:spPr>
        <p:txBody>
          <a:bodyPr/>
          <a:lstStyle/>
          <a:p>
            <a:pPr marL="266700" indent="-266700" defTabSz="952500"/>
            <a:r>
              <a:rPr lang="zh-TW" altLang="en-US" sz="2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資訊科技使用技能</a:t>
            </a:r>
            <a:endParaRPr lang="zh-TW" altLang="en-US" sz="2800" dirty="0" smtClean="0">
              <a:latin typeface="Times New Roman" pitchFamily="18" charset="0"/>
              <a:ea typeface="標楷體" pitchFamily="65" charset="-120"/>
            </a:endParaRPr>
          </a:p>
          <a:p>
            <a:pPr marL="266700" indent="-266700" defTabSz="952500"/>
            <a:r>
              <a:rPr lang="zh-TW" altLang="en-US" sz="2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熟知網路素養的議題</a:t>
            </a:r>
            <a:endParaRPr lang="zh-TW" altLang="en-US" sz="2800" dirty="0" smtClean="0">
              <a:latin typeface="Times New Roman" pitchFamily="18" charset="0"/>
              <a:ea typeface="標楷體" pitchFamily="65" charset="-120"/>
            </a:endParaRPr>
          </a:p>
          <a:p>
            <a:pPr marL="266700" indent="-266700" defTabSz="952500"/>
            <a:r>
              <a:rPr lang="zh-TW" altLang="en-US" sz="2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了解學生的網路行為特性</a:t>
            </a:r>
            <a:endParaRPr lang="zh-TW" altLang="en-US" sz="2800" dirty="0" smtClean="0">
              <a:latin typeface="Times New Roman" pitchFamily="18" charset="0"/>
              <a:ea typeface="標楷體" pitchFamily="65" charset="-120"/>
            </a:endParaRPr>
          </a:p>
          <a:p>
            <a:pPr marL="266700" indent="-266700" defTabSz="952500"/>
            <a:r>
              <a:rPr lang="zh-TW" altLang="en-US" sz="28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重視並能著手進行網路素養教學</a:t>
            </a:r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136706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教師需要培養的「網路素養」能力</a:t>
            </a:r>
          </a:p>
        </p:txBody>
      </p:sp>
    </p:spTree>
    <p:extLst>
      <p:ext uri="{BB962C8B-B14F-4D97-AF65-F5344CB8AC3E}">
        <p14:creationId xmlns:p14="http://schemas.microsoft.com/office/powerpoint/2010/main" val="37275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8532812" cy="4032250"/>
          </a:xfrm>
        </p:spPr>
        <p:txBody>
          <a:bodyPr/>
          <a:lstStyle/>
          <a:p>
            <a:pPr marL="361950" indent="-361950">
              <a:lnSpc>
                <a:spcPct val="80000"/>
              </a:lnSpc>
              <a:spcBef>
                <a:spcPct val="15000"/>
              </a:spcBef>
              <a:buFontTx/>
              <a:buNone/>
            </a:pPr>
            <a:endParaRPr lang="zh-TW" altLang="en-US" sz="2800" dirty="0" smtClean="0">
              <a:latin typeface="Times New Roman" pitchFamily="18" charset="0"/>
              <a:ea typeface="標楷體" pitchFamily="65" charset="-120"/>
            </a:endParaRPr>
          </a:p>
          <a:p>
            <a:pPr marL="998538" lvl="1" indent="-457200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Char char="u"/>
            </a:pPr>
            <a:r>
              <a:rPr lang="zh-TW" altLang="en-US" sz="30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與</a:t>
            </a:r>
            <a:r>
              <a:rPr lang="zh-TW" altLang="en-US" sz="3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電腦、網路一起長大的人</a:t>
            </a:r>
          </a:p>
          <a:p>
            <a:pPr marL="998538" lvl="1" indent="-457200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Char char="u"/>
            </a:pPr>
            <a:r>
              <a:rPr lang="zh-TW" altLang="en-US" sz="3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出生</a:t>
            </a:r>
            <a:r>
              <a:rPr lang="en-US" altLang="zh-TW" sz="3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&gt;1985 </a:t>
            </a:r>
            <a:r>
              <a:rPr lang="zh-TW" altLang="en-US" sz="3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（</a:t>
            </a:r>
            <a:r>
              <a:rPr lang="en-US" altLang="zh-TW" sz="3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1998 </a:t>
            </a:r>
            <a:r>
              <a:rPr lang="zh-TW" altLang="en-US" sz="3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國中電腦列為必修）</a:t>
            </a:r>
          </a:p>
          <a:p>
            <a:pPr marL="998538" lvl="1" indent="-457200"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Char char="u"/>
            </a:pPr>
            <a:r>
              <a:rPr lang="zh-TW" altLang="en-US" sz="3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易上手、自在、享受、視為理所當然</a:t>
            </a:r>
          </a:p>
          <a:p>
            <a:pPr marL="457200" indent="-457200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Char char="Ø"/>
            </a:pPr>
            <a:endParaRPr lang="en-US" altLang="zh-TW" sz="28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990600"/>
            <a:ext cx="896461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 smtClean="0">
                <a:effectLst/>
                <a:latin typeface="Times New Roman" pitchFamily="18" charset="0"/>
                <a:ea typeface="標楷體" pitchFamily="65" charset="-120"/>
              </a:rPr>
              <a:t>什麼是網路世代？</a:t>
            </a:r>
          </a:p>
        </p:txBody>
      </p:sp>
    </p:spTree>
    <p:extLst>
      <p:ext uri="{BB962C8B-B14F-4D97-AF65-F5344CB8AC3E}">
        <p14:creationId xmlns:p14="http://schemas.microsoft.com/office/powerpoint/2010/main" val="16910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1452</TotalTime>
  <Words>1643</Words>
  <Application>Microsoft Office PowerPoint</Application>
  <PresentationFormat>如螢幕大小 (4:3)</PresentationFormat>
  <Paragraphs>238</Paragraphs>
  <Slides>42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42</vt:i4>
      </vt:variant>
    </vt:vector>
  </HeadingPairs>
  <TitlesOfParts>
    <vt:vector size="58" baseType="lpstr">
      <vt:lpstr>Gulim</vt:lpstr>
      <vt:lpstr>StarSymbol</vt:lpstr>
      <vt:lpstr>微軟正黑體</vt:lpstr>
      <vt:lpstr>新細明體</vt:lpstr>
      <vt:lpstr>標楷體</vt:lpstr>
      <vt:lpstr>Arial</vt:lpstr>
      <vt:lpstr>Candara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波形</vt:lpstr>
      <vt:lpstr>匯合</vt:lpstr>
      <vt:lpstr>教師資訊素養研習</vt:lpstr>
      <vt:lpstr>我們日常工作能夠….</vt:lpstr>
      <vt:lpstr>OpenID由此進</vt:lpstr>
      <vt:lpstr>從這則新聞談起</vt:lpstr>
      <vt:lpstr>猜猜看這是甚麼??</vt:lpstr>
      <vt:lpstr>(一)網路素養的意涵</vt:lpstr>
      <vt:lpstr>為什麼要推「網路素養」課程</vt:lpstr>
      <vt:lpstr>教師需要培養的「網路素養」能力</vt:lpstr>
      <vt:lpstr>什麼是網路世代？</vt:lpstr>
      <vt:lpstr>網路世代有什麼特質？</vt:lpstr>
      <vt:lpstr>網路世代的常見迷思</vt:lpstr>
      <vt:lpstr>孩子喜歡上網的原因</vt:lpstr>
      <vt:lpstr>網路世代在網路上做什麼？</vt:lpstr>
      <vt:lpstr>可能產生的問題或不良影響 </vt:lpstr>
      <vt:lpstr>Think Before you post</vt:lpstr>
      <vt:lpstr>網路素養的主要議題</vt:lpstr>
      <vt:lpstr>網路素養的主要議題</vt:lpstr>
      <vt:lpstr>PowerPoint 簡報</vt:lpstr>
      <vt:lpstr>中小學網路素養與認知網站 http://eteacher.edu.tw</vt:lpstr>
      <vt:lpstr>網路禮儀規範</vt:lpstr>
      <vt:lpstr>網路交友</vt:lpstr>
      <vt:lpstr>網路交友</vt:lpstr>
      <vt:lpstr>網路霸凌</vt:lpstr>
      <vt:lpstr>網路霸凌</vt:lpstr>
      <vt:lpstr>首宗網路霸凌告上法院</vt:lpstr>
      <vt:lpstr>網路沉迷</vt:lpstr>
      <vt:lpstr>網路沉迷</vt:lpstr>
      <vt:lpstr>PowerPoint 簡報</vt:lpstr>
      <vt:lpstr>網路沉迷，上網暴斃</vt:lpstr>
      <vt:lpstr>網路安全</vt:lpstr>
      <vt:lpstr>網路交易</vt:lpstr>
      <vt:lpstr>網路交易</vt:lpstr>
      <vt:lpstr>網路法律</vt:lpstr>
      <vt:lpstr>網路法律</vt:lpstr>
      <vt:lpstr>資訊識讀</vt:lpstr>
      <vt:lpstr>亂傳網路謠言 最高罰3萬</vt:lpstr>
      <vt:lpstr>教材示例</vt:lpstr>
      <vt:lpstr>PowerPoint 簡報</vt:lpstr>
      <vt:lpstr>PowerPoint 簡報</vt:lpstr>
      <vt:lpstr>PowerPoint 簡報</vt:lpstr>
      <vt:lpstr>相關教育資源</vt:lpstr>
      <vt:lpstr>謝謝您的聆聽</vt:lpstr>
    </vt:vector>
  </TitlesOfParts>
  <Company>學校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教師網路素養 研習課程</dc:title>
  <dc:creator>雲林縣</dc:creator>
  <cp:lastModifiedBy>ST</cp:lastModifiedBy>
  <cp:revision>55</cp:revision>
  <dcterms:created xsi:type="dcterms:W3CDTF">2006-11-14T07:02:05Z</dcterms:created>
  <dcterms:modified xsi:type="dcterms:W3CDTF">2017-09-27T05:59:09Z</dcterms:modified>
</cp:coreProperties>
</file>