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489" r:id="rId2"/>
    <p:sldId id="505" r:id="rId3"/>
    <p:sldId id="506" r:id="rId4"/>
    <p:sldId id="507" r:id="rId5"/>
    <p:sldId id="508" r:id="rId6"/>
    <p:sldId id="490" r:id="rId7"/>
    <p:sldId id="491" r:id="rId8"/>
    <p:sldId id="492" r:id="rId9"/>
    <p:sldId id="493" r:id="rId10"/>
    <p:sldId id="509" r:id="rId11"/>
    <p:sldId id="494" r:id="rId12"/>
    <p:sldId id="495" r:id="rId13"/>
    <p:sldId id="496" r:id="rId14"/>
    <p:sldId id="497" r:id="rId15"/>
    <p:sldId id="510" r:id="rId16"/>
    <p:sldId id="511" r:id="rId17"/>
    <p:sldId id="503" r:id="rId18"/>
    <p:sldId id="50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690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498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996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938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107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723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763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1787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790583D-2FF8-4C73-923E-74F5FC09A3A8}" type="slidenum">
              <a:rPr lang="zh-TW" altLang="en-US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97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616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682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54709D-763E-450B-A25E-75DDB0B49D98}" type="slidenum">
              <a:rPr lang="zh-TW" altLang="en-US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663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05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039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866-27FC-4F83-B8A8-24A4879FE598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449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46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一、名人記趣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9618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銷售一空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283968" y="692150"/>
            <a:ext cx="2951857" cy="547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effectLst/>
              </a:rPr>
              <a:t>這一款新推出的掌上型遊戲機才一上市，就立即</a:t>
            </a:r>
            <a:r>
              <a:rPr lang="zh-TW" altLang="en-US" sz="4400" b="1" dirty="0" smtClean="0">
                <a:solidFill>
                  <a:srgbClr val="FF0000"/>
                </a:solidFill>
                <a:effectLst/>
              </a:rPr>
              <a:t>銷售一空</a:t>
            </a:r>
            <a:r>
              <a:rPr lang="zh-TW" altLang="en-US" sz="4400" b="1" dirty="0" smtClean="0">
                <a:solidFill>
                  <a:srgbClr val="0000FF"/>
                </a:solidFill>
                <a:effectLst/>
              </a:rPr>
              <a:t>，真是暢銷。</a:t>
            </a:r>
            <a:endParaRPr lang="zh-TW" altLang="en-US" sz="44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708891"/>
            <a:ext cx="3600077" cy="5473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4400" b="1" kern="0" dirty="0" smtClean="0">
                <a:solidFill>
                  <a:srgbClr val="0000FF"/>
                </a:solidFill>
                <a:latin typeface="+mn-lt"/>
                <a:ea typeface="+mn-ea"/>
              </a:rPr>
              <a:t>五月天的巡迴演唱會門票實在是太搶手了，開賣不到十分鐘就</a:t>
            </a:r>
            <a:r>
              <a:rPr lang="zh-TW" altLang="en-US" sz="4400" b="1" kern="0" dirty="0" smtClean="0">
                <a:solidFill>
                  <a:srgbClr val="FF0000"/>
                </a:solidFill>
                <a:latin typeface="+mn-lt"/>
                <a:ea typeface="+mn-ea"/>
              </a:rPr>
              <a:t>銷售一空</a:t>
            </a:r>
            <a:r>
              <a:rPr lang="zh-TW" altLang="en-US" sz="4400" b="1" kern="0" dirty="0" smtClean="0">
                <a:solidFill>
                  <a:srgbClr val="0000FF"/>
                </a:solidFill>
                <a:latin typeface="+mn-lt"/>
                <a:ea typeface="+mn-ea"/>
              </a:rPr>
              <a:t>，還造成網路癱瘓。</a:t>
            </a:r>
            <a:endParaRPr lang="zh-TW" altLang="en-US" sz="44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83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9618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高談闊論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284663" y="765175"/>
            <a:ext cx="2951162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每次小組討論時，他總是能</a:t>
            </a:r>
            <a:r>
              <a:rPr lang="zh-TW" altLang="en-US" sz="4400" b="1" dirty="0">
                <a:solidFill>
                  <a:srgbClr val="FF0000"/>
                </a:solidFill>
              </a:rPr>
              <a:t>高談闊論</a:t>
            </a:r>
            <a:r>
              <a:rPr lang="zh-TW" altLang="en-US" sz="4400" b="1" dirty="0">
                <a:solidFill>
                  <a:srgbClr val="0000FF"/>
                </a:solidFill>
              </a:rPr>
              <a:t>，一點也不害怕別人的眼光。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55650" y="765175"/>
            <a:ext cx="30956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這次的班會討論，大家熱烈參與，有很多人都能</a:t>
            </a:r>
            <a:r>
              <a:rPr lang="zh-TW" altLang="en-US" sz="4400" b="1" dirty="0">
                <a:solidFill>
                  <a:srgbClr val="FF0000"/>
                </a:solidFill>
              </a:rPr>
              <a:t>高談闊論</a:t>
            </a:r>
            <a:r>
              <a:rPr lang="zh-TW" altLang="en-US" sz="4400" b="1" dirty="0">
                <a:solidFill>
                  <a:srgbClr val="0000FF"/>
                </a:solidFill>
              </a:rPr>
              <a:t>，真是興致高昂。</a:t>
            </a:r>
          </a:p>
        </p:txBody>
      </p:sp>
    </p:spTree>
    <p:extLst>
      <p:ext uri="{BB962C8B-B14F-4D97-AF65-F5344CB8AC3E}">
        <p14:creationId xmlns:p14="http://schemas.microsoft.com/office/powerpoint/2010/main" val="18142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6" name="Rectangle 8"/>
          <p:cNvSpPr>
            <a:spLocks noChangeArrowheads="1"/>
          </p:cNvSpPr>
          <p:nvPr/>
        </p:nvSpPr>
        <p:spPr bwMode="auto">
          <a:xfrm>
            <a:off x="4787900" y="692150"/>
            <a:ext cx="2303463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這場演講比賽，所有參賽者都</a:t>
            </a:r>
            <a:r>
              <a:rPr lang="zh-TW" altLang="en-US" sz="4400" b="1" dirty="0">
                <a:solidFill>
                  <a:srgbClr val="FF0000"/>
                </a:solidFill>
              </a:rPr>
              <a:t>口若懸河</a:t>
            </a:r>
            <a:r>
              <a:rPr lang="zh-TW" altLang="en-US" sz="4400" b="1" dirty="0">
                <a:solidFill>
                  <a:srgbClr val="0000FF"/>
                </a:solidFill>
              </a:rPr>
              <a:t>，十分精采。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9618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口若懸河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16013" y="692150"/>
            <a:ext cx="2951162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姊姊</a:t>
            </a:r>
            <a:r>
              <a:rPr lang="zh-TW" altLang="en-US" sz="4400" b="1" dirty="0">
                <a:solidFill>
                  <a:srgbClr val="FF0000"/>
                </a:solidFill>
              </a:rPr>
              <a:t>口若懸河</a:t>
            </a:r>
            <a:r>
              <a:rPr lang="zh-TW" altLang="en-US" sz="4400" b="1" dirty="0">
                <a:solidFill>
                  <a:srgbClr val="0000FF"/>
                </a:solidFill>
              </a:rPr>
              <a:t>，每次討論事情總是條理清楚、表達流暢，令人讚賞。</a:t>
            </a:r>
          </a:p>
        </p:txBody>
      </p:sp>
    </p:spTree>
    <p:extLst>
      <p:ext uri="{BB962C8B-B14F-4D97-AF65-F5344CB8AC3E}">
        <p14:creationId xmlns:p14="http://schemas.microsoft.com/office/powerpoint/2010/main" val="249288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1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1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6" grpId="0" build="p"/>
      <p:bldP spid="6" grpId="0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ChangeArrowheads="1"/>
          </p:cNvSpPr>
          <p:nvPr/>
        </p:nvSpPr>
        <p:spPr bwMode="auto">
          <a:xfrm>
            <a:off x="5508625" y="692150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這位聽眾真糊塗，只在紙上簽下大名，</a:t>
            </a:r>
            <a:r>
              <a:rPr lang="zh-TW" altLang="en-US" sz="4400" b="1" dirty="0">
                <a:solidFill>
                  <a:srgbClr val="FF0000"/>
                </a:solidFill>
              </a:rPr>
              <a:t>卻</a:t>
            </a:r>
            <a:r>
              <a:rPr lang="zh-TW" altLang="en-US" sz="4400" b="1" dirty="0">
                <a:solidFill>
                  <a:srgbClr val="0000FF"/>
                </a:solidFill>
              </a:rPr>
              <a:t>忘了寫內容。</a:t>
            </a:r>
          </a:p>
        </p:txBody>
      </p:sp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275856" y="692150"/>
            <a:ext cx="93578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轉折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/>
      <p:bldP spid="6328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ChangeArrowheads="1"/>
          </p:cNvSpPr>
          <p:nvPr/>
        </p:nvSpPr>
        <p:spPr bwMode="auto">
          <a:xfrm>
            <a:off x="5435600" y="692150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螞蟻那麼的小，力氣</a:t>
            </a:r>
            <a:r>
              <a:rPr lang="zh-TW" altLang="en-US" sz="4400" b="1" dirty="0">
                <a:solidFill>
                  <a:srgbClr val="FF0000"/>
                </a:solidFill>
              </a:rPr>
              <a:t>卻</a:t>
            </a:r>
            <a:r>
              <a:rPr lang="zh-TW" altLang="en-US" sz="4400" b="1" dirty="0">
                <a:solidFill>
                  <a:srgbClr val="0000FF"/>
                </a:solidFill>
              </a:rPr>
              <a:t>很大，能夠搬動比自己重許多倍的食物。</a:t>
            </a:r>
          </a:p>
        </p:txBody>
      </p:sp>
      <p:sp>
        <p:nvSpPr>
          <p:cNvPr id="632838" name="Rectangle 6"/>
          <p:cNvSpPr>
            <a:spLocks noChangeArrowheads="1"/>
          </p:cNvSpPr>
          <p:nvPr/>
        </p:nvSpPr>
        <p:spPr bwMode="auto">
          <a:xfrm>
            <a:off x="1944688" y="765175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天氣這麼冷，他沒穿外套，</a:t>
            </a:r>
            <a:r>
              <a:rPr lang="zh-TW" altLang="en-US" sz="4400" b="1" dirty="0">
                <a:solidFill>
                  <a:srgbClr val="FF0000"/>
                </a:solidFill>
              </a:rPr>
              <a:t>卻</a:t>
            </a:r>
            <a:r>
              <a:rPr lang="zh-TW" altLang="en-US" sz="4400" b="1" dirty="0">
                <a:solidFill>
                  <a:srgbClr val="0000FF"/>
                </a:solidFill>
              </a:rPr>
              <a:t>穿了無袖背心和短褲。</a:t>
            </a:r>
          </a:p>
        </p:txBody>
      </p:sp>
    </p:spTree>
    <p:extLst>
      <p:ext uri="{BB962C8B-B14F-4D97-AF65-F5344CB8AC3E}">
        <p14:creationId xmlns:p14="http://schemas.microsoft.com/office/powerpoint/2010/main" val="177501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/>
      <p:bldP spid="6328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ChangeArrowheads="1"/>
          </p:cNvSpPr>
          <p:nvPr/>
        </p:nvSpPr>
        <p:spPr bwMode="auto">
          <a:xfrm>
            <a:off x="5508625" y="692150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艾森豪最短的，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也是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最令人難忘的一次演講。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203848" y="692150"/>
            <a:ext cx="100779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2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/>
      <p:bldP spid="6328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04048" y="692150"/>
            <a:ext cx="3600399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可愛的妹妹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全家最寶貝的小公主，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也是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我們的開心果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，每天只要看到她，心情就非常愉悅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35696" y="692696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博物館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收藏歷史文物的寶庫，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也是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充滿驚喜與奇幻的時空。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1908175" y="765175"/>
            <a:ext cx="41402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今天，我是最後一個演講人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，很榮幸有這個機會為今天晚上的活動，畫上一個圓滿的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句號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380312" y="1196975"/>
            <a:ext cx="936601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雙關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5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779838" y="765175"/>
            <a:ext cx="446405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美國第</a:t>
            </a:r>
            <a:r>
              <a:rPr lang="en-US" altLang="zh-TW" sz="4400" b="1">
                <a:solidFill>
                  <a:srgbClr val="0000FF"/>
                </a:solidFill>
              </a:rPr>
              <a:t>38</a:t>
            </a:r>
            <a:r>
              <a:rPr lang="zh-TW" altLang="en-US" sz="4400" b="1">
                <a:solidFill>
                  <a:srgbClr val="0000FF"/>
                </a:solidFill>
              </a:rPr>
              <a:t>任總統</a:t>
            </a:r>
            <a:r>
              <a:rPr lang="zh-TW" altLang="en-US" sz="4400" b="1" u="sng">
                <a:solidFill>
                  <a:srgbClr val="0000FF"/>
                </a:solidFill>
              </a:rPr>
              <a:t>福特</a:t>
            </a:r>
            <a:r>
              <a:rPr lang="zh-TW" altLang="en-US" sz="4400" b="1">
                <a:solidFill>
                  <a:srgbClr val="0000FF"/>
                </a:solidFill>
              </a:rPr>
              <a:t>，他說話時很喜歡用雙關語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。有一次，他回答記者的提問時說：「我是一輛福特，不是林肯。」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82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308850" y="981075"/>
            <a:ext cx="1655763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找出與</a:t>
            </a:r>
            <a:r>
              <a:rPr lang="zh-TW" altLang="en-US" smtClean="0">
                <a:solidFill>
                  <a:srgbClr val="FF0000"/>
                </a:solidFill>
                <a:effectLst/>
              </a:rPr>
              <a:t>「說話」</a:t>
            </a:r>
            <a:r>
              <a:rPr lang="zh-TW" altLang="en-US" smtClean="0">
                <a:solidFill>
                  <a:srgbClr val="0000FF"/>
                </a:solidFill>
                <a:effectLst/>
              </a:rPr>
              <a:t/>
            </a:r>
            <a:br>
              <a:rPr lang="zh-TW" altLang="en-US" smtClean="0">
                <a:solidFill>
                  <a:srgbClr val="0000FF"/>
                </a:solidFill>
                <a:effectLst/>
              </a:rPr>
            </a:br>
            <a:r>
              <a:rPr lang="zh-TW" altLang="en-US" smtClean="0">
                <a:solidFill>
                  <a:srgbClr val="0000FF"/>
                </a:solidFill>
                <a:effectLst/>
              </a:rPr>
              <a:t>有關的四字詞語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724525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高談闊論</a:t>
            </a:r>
          </a:p>
        </p:txBody>
      </p:sp>
      <p:sp>
        <p:nvSpPr>
          <p:cNvPr id="622597" name="Rectangle 5"/>
          <p:cNvSpPr>
            <a:spLocks noChangeArrowheads="1"/>
          </p:cNvSpPr>
          <p:nvPr/>
        </p:nvSpPr>
        <p:spPr bwMode="auto">
          <a:xfrm>
            <a:off x="3492500" y="1557338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口若懸河</a:t>
            </a:r>
          </a:p>
        </p:txBody>
      </p:sp>
      <p:sp>
        <p:nvSpPr>
          <p:cNvPr id="622599" name="Rectangle 7"/>
          <p:cNvSpPr>
            <a:spLocks noChangeArrowheads="1"/>
          </p:cNvSpPr>
          <p:nvPr/>
        </p:nvSpPr>
        <p:spPr bwMode="auto">
          <a:xfrm>
            <a:off x="1331913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口沫橫飛</a:t>
            </a:r>
          </a:p>
        </p:txBody>
      </p:sp>
    </p:spTree>
    <p:extLst>
      <p:ext uri="{BB962C8B-B14F-4D97-AF65-F5344CB8AC3E}">
        <p14:creationId xmlns:p14="http://schemas.microsoft.com/office/powerpoint/2010/main" val="75831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622597" grpId="0"/>
      <p:bldP spid="6225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9" name="Rectangle 3"/>
          <p:cNvSpPr>
            <a:spLocks noChangeArrowheads="1"/>
          </p:cNvSpPr>
          <p:nvPr/>
        </p:nvSpPr>
        <p:spPr bwMode="auto">
          <a:xfrm>
            <a:off x="7234238" y="1628775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zh-TW" altLang="en-US" sz="6000" b="1">
                <a:solidFill>
                  <a:srgbClr val="0000FF"/>
                </a:solidFill>
              </a:rPr>
              <a:t>滔滔不絕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5003800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七嘴八舌</a:t>
            </a:r>
          </a:p>
        </p:txBody>
      </p:sp>
      <p:sp>
        <p:nvSpPr>
          <p:cNvPr id="623621" name="Rectangle 5"/>
          <p:cNvSpPr>
            <a:spLocks noChangeArrowheads="1"/>
          </p:cNvSpPr>
          <p:nvPr/>
        </p:nvSpPr>
        <p:spPr bwMode="auto">
          <a:xfrm>
            <a:off x="2916238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唇槍舌戰</a:t>
            </a:r>
          </a:p>
        </p:txBody>
      </p:sp>
      <p:sp>
        <p:nvSpPr>
          <p:cNvPr id="623623" name="Rectangle 7"/>
          <p:cNvSpPr>
            <a:spLocks noChangeArrowheads="1"/>
          </p:cNvSpPr>
          <p:nvPr/>
        </p:nvSpPr>
        <p:spPr bwMode="auto">
          <a:xfrm>
            <a:off x="900113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自圓其說</a:t>
            </a:r>
          </a:p>
        </p:txBody>
      </p:sp>
    </p:spTree>
    <p:extLst>
      <p:ext uri="{BB962C8B-B14F-4D97-AF65-F5344CB8AC3E}">
        <p14:creationId xmlns:p14="http://schemas.microsoft.com/office/powerpoint/2010/main" val="9296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3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3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/>
      <p:bldP spid="623620" grpId="0"/>
      <p:bldP spid="623621" grpId="0"/>
      <p:bldP spid="6236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ChangeArrowheads="1"/>
          </p:cNvSpPr>
          <p:nvPr/>
        </p:nvSpPr>
        <p:spPr bwMode="auto">
          <a:xfrm>
            <a:off x="7234238" y="1628775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zh-TW" altLang="en-US" sz="6000" b="1">
                <a:solidFill>
                  <a:srgbClr val="0000FF"/>
                </a:solidFill>
              </a:rPr>
              <a:t>花言巧語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4643" name="Rectangle 3"/>
          <p:cNvSpPr>
            <a:spLocks noChangeArrowheads="1"/>
          </p:cNvSpPr>
          <p:nvPr/>
        </p:nvSpPr>
        <p:spPr bwMode="auto">
          <a:xfrm>
            <a:off x="5003800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異口同聲</a:t>
            </a:r>
          </a:p>
        </p:txBody>
      </p:sp>
      <p:sp>
        <p:nvSpPr>
          <p:cNvPr id="624644" name="Rectangle 4"/>
          <p:cNvSpPr>
            <a:spLocks noChangeArrowheads="1"/>
          </p:cNvSpPr>
          <p:nvPr/>
        </p:nvSpPr>
        <p:spPr bwMode="auto">
          <a:xfrm>
            <a:off x="2916238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道聽塗說</a:t>
            </a:r>
          </a:p>
        </p:txBody>
      </p:sp>
      <p:sp>
        <p:nvSpPr>
          <p:cNvPr id="624645" name="Rectangle 5"/>
          <p:cNvSpPr>
            <a:spLocks noChangeArrowheads="1"/>
          </p:cNvSpPr>
          <p:nvPr/>
        </p:nvSpPr>
        <p:spPr bwMode="auto">
          <a:xfrm>
            <a:off x="900113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自言自語</a:t>
            </a:r>
          </a:p>
        </p:txBody>
      </p:sp>
    </p:spTree>
    <p:extLst>
      <p:ext uri="{BB962C8B-B14F-4D97-AF65-F5344CB8AC3E}">
        <p14:creationId xmlns:p14="http://schemas.microsoft.com/office/powerpoint/2010/main" val="2401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2" grpId="0"/>
      <p:bldP spid="624643" grpId="0"/>
      <p:bldP spid="624644" grpId="0"/>
      <p:bldP spid="6246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ChangeArrowheads="1"/>
          </p:cNvSpPr>
          <p:nvPr/>
        </p:nvSpPr>
        <p:spPr bwMode="auto">
          <a:xfrm>
            <a:off x="7234238" y="1628775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zh-TW" altLang="en-US" sz="6000" b="1">
                <a:solidFill>
                  <a:srgbClr val="0000FF"/>
                </a:solidFill>
              </a:rPr>
              <a:t>啞口無言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  <p:sp>
        <p:nvSpPr>
          <p:cNvPr id="625667" name="Rectangle 3"/>
          <p:cNvSpPr>
            <a:spLocks noChangeArrowheads="1"/>
          </p:cNvSpPr>
          <p:nvPr/>
        </p:nvSpPr>
        <p:spPr bwMode="auto">
          <a:xfrm>
            <a:off x="5003800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能言善道</a:t>
            </a:r>
          </a:p>
        </p:txBody>
      </p:sp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2916238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侃侃而談</a:t>
            </a:r>
          </a:p>
        </p:txBody>
      </p:sp>
    </p:spTree>
    <p:extLst>
      <p:ext uri="{BB962C8B-B14F-4D97-AF65-F5344CB8AC3E}">
        <p14:creationId xmlns:p14="http://schemas.microsoft.com/office/powerpoint/2010/main" val="194684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/>
      <p:bldP spid="625667" grpId="0"/>
      <p:bldP spid="6256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1557338"/>
            <a:ext cx="122555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靜靜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聽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</a:p>
        </p:txBody>
      </p:sp>
      <p:sp>
        <p:nvSpPr>
          <p:cNvPr id="628740" name="Rectangle 4"/>
          <p:cNvSpPr>
            <a:spLocks noChangeArrowheads="1"/>
          </p:cNvSpPr>
          <p:nvPr/>
        </p:nvSpPr>
        <p:spPr bwMode="auto">
          <a:xfrm>
            <a:off x="3492500" y="1557338"/>
            <a:ext cx="1368425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慢慢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說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</a:p>
        </p:txBody>
      </p:sp>
      <p:sp>
        <p:nvSpPr>
          <p:cNvPr id="628741" name="Rectangle 5"/>
          <p:cNvSpPr>
            <a:spLocks noChangeArrowheads="1"/>
          </p:cNvSpPr>
          <p:nvPr/>
        </p:nvSpPr>
        <p:spPr bwMode="auto">
          <a:xfrm>
            <a:off x="1331913" y="1557338"/>
            <a:ext cx="136842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細細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想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</a:p>
        </p:txBody>
      </p:sp>
    </p:spTree>
    <p:extLst>
      <p:ext uri="{BB962C8B-B14F-4D97-AF65-F5344CB8AC3E}">
        <p14:creationId xmlns:p14="http://schemas.microsoft.com/office/powerpoint/2010/main" val="17511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628740" grpId="0"/>
      <p:bldP spid="6287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3" name="Rectangle 3"/>
          <p:cNvSpPr>
            <a:spLocks noChangeArrowheads="1"/>
          </p:cNvSpPr>
          <p:nvPr/>
        </p:nvSpPr>
        <p:spPr bwMode="auto">
          <a:xfrm>
            <a:off x="7162800" y="692150"/>
            <a:ext cx="1225550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從容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走</a:t>
            </a:r>
            <a:r>
              <a:rPr lang="zh-TW" altLang="en-US" sz="6000" b="1" dirty="0">
                <a:solidFill>
                  <a:schemeClr val="accent2"/>
                </a:solidFill>
              </a:rPr>
              <a:t>下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講臺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5148263" y="692150"/>
            <a:ext cx="1225550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費力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爬</a:t>
            </a:r>
            <a:r>
              <a:rPr lang="zh-TW" altLang="en-US" sz="6000" b="1" dirty="0">
                <a:solidFill>
                  <a:srgbClr val="0000FF"/>
                </a:solidFill>
              </a:rPr>
              <a:t>上</a:t>
            </a:r>
            <a:r>
              <a:rPr lang="zh-TW" altLang="en-US" sz="6000" b="1" dirty="0">
                <a:solidFill>
                  <a:srgbClr val="FF0000"/>
                </a:solidFill>
              </a:rPr>
              <a:t>欄杆</a:t>
            </a:r>
          </a:p>
        </p:txBody>
      </p:sp>
      <p:sp>
        <p:nvSpPr>
          <p:cNvPr id="629768" name="Rectangle 8"/>
          <p:cNvSpPr>
            <a:spLocks noChangeArrowheads="1"/>
          </p:cNvSpPr>
          <p:nvPr/>
        </p:nvSpPr>
        <p:spPr bwMode="auto">
          <a:xfrm>
            <a:off x="2843213" y="692150"/>
            <a:ext cx="1225550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輕鬆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跑</a:t>
            </a:r>
            <a:r>
              <a:rPr lang="zh-TW" altLang="en-US" sz="6000" b="1" dirty="0">
                <a:solidFill>
                  <a:srgbClr val="0000FF"/>
                </a:solidFill>
              </a:rPr>
              <a:t>上</a:t>
            </a:r>
            <a:r>
              <a:rPr lang="zh-TW" altLang="en-US" sz="6000" b="1" dirty="0">
                <a:solidFill>
                  <a:srgbClr val="FF0000"/>
                </a:solidFill>
              </a:rPr>
              <a:t>山頂</a:t>
            </a:r>
          </a:p>
        </p:txBody>
      </p:sp>
    </p:spTree>
    <p:extLst>
      <p:ext uri="{BB962C8B-B14F-4D97-AF65-F5344CB8AC3E}">
        <p14:creationId xmlns:p14="http://schemas.microsoft.com/office/powerpoint/2010/main" val="70601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/>
      <p:bldP spid="629767" grpId="0"/>
      <p:bldP spid="6297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ChangeArrowheads="1"/>
          </p:cNvSpPr>
          <p:nvPr/>
        </p:nvSpPr>
        <p:spPr bwMode="auto">
          <a:xfrm>
            <a:off x="6516688" y="765175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這是</a:t>
            </a:r>
            <a:r>
              <a:rPr lang="zh-TW" altLang="en-US" sz="4400" b="1" dirty="0">
                <a:solidFill>
                  <a:srgbClr val="FF0000"/>
                </a:solidFill>
              </a:rPr>
              <a:t>艾森豪</a:t>
            </a:r>
            <a:r>
              <a:rPr lang="zh-TW" altLang="en-US" sz="4400" b="1" dirty="0">
                <a:solidFill>
                  <a:srgbClr val="0000FF"/>
                </a:solidFill>
              </a:rPr>
              <a:t>最</a:t>
            </a:r>
            <a:r>
              <a:rPr lang="zh-TW" altLang="en-US" sz="4400" b="1" dirty="0">
                <a:solidFill>
                  <a:srgbClr val="FF0000"/>
                </a:solidFill>
              </a:rPr>
              <a:t>短</a:t>
            </a:r>
            <a:r>
              <a:rPr lang="zh-TW" altLang="en-US" sz="4400" b="1" dirty="0">
                <a:solidFill>
                  <a:srgbClr val="0000FF"/>
                </a:solidFill>
              </a:rPr>
              <a:t>的、也是最令人</a:t>
            </a:r>
            <a:r>
              <a:rPr lang="zh-TW" altLang="en-US" sz="4400" b="1" dirty="0">
                <a:solidFill>
                  <a:srgbClr val="FF0000"/>
                </a:solidFill>
              </a:rPr>
              <a:t>難忘</a:t>
            </a:r>
            <a:r>
              <a:rPr lang="zh-TW" altLang="en-US" sz="4400" b="1" dirty="0">
                <a:solidFill>
                  <a:srgbClr val="0000FF"/>
                </a:solidFill>
              </a:rPr>
              <a:t>的一次</a:t>
            </a:r>
            <a:r>
              <a:rPr lang="zh-TW" altLang="en-US" sz="4400" b="1" dirty="0">
                <a:solidFill>
                  <a:srgbClr val="FF0000"/>
                </a:solidFill>
              </a:rPr>
              <a:t>演講</a:t>
            </a:r>
            <a:r>
              <a:rPr lang="zh-TW" altLang="en-US" sz="4400" b="1" dirty="0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630789" name="Rectangle 5"/>
          <p:cNvSpPr>
            <a:spLocks noChangeArrowheads="1"/>
          </p:cNvSpPr>
          <p:nvPr/>
        </p:nvSpPr>
        <p:spPr bwMode="auto">
          <a:xfrm>
            <a:off x="3527425" y="765175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這是</a:t>
            </a:r>
            <a:r>
              <a:rPr lang="zh-TW" altLang="en-US" sz="4400" b="1" dirty="0">
                <a:solidFill>
                  <a:srgbClr val="FF0000"/>
                </a:solidFill>
              </a:rPr>
              <a:t>林書豪</a:t>
            </a:r>
            <a:r>
              <a:rPr lang="zh-TW" altLang="en-US" sz="4400" b="1" dirty="0">
                <a:solidFill>
                  <a:srgbClr val="0000FF"/>
                </a:solidFill>
              </a:rPr>
              <a:t>最</a:t>
            </a:r>
            <a:r>
              <a:rPr lang="zh-TW" altLang="en-US" sz="4400" b="1" dirty="0">
                <a:solidFill>
                  <a:srgbClr val="FF0000"/>
                </a:solidFill>
              </a:rPr>
              <a:t>強</a:t>
            </a:r>
            <a:r>
              <a:rPr lang="zh-TW" altLang="en-US" sz="4400" b="1" dirty="0">
                <a:solidFill>
                  <a:srgbClr val="0000FF"/>
                </a:solidFill>
              </a:rPr>
              <a:t>的、也是最令人</a:t>
            </a:r>
            <a:r>
              <a:rPr lang="zh-TW" altLang="en-US" sz="4400" b="1" dirty="0">
                <a:solidFill>
                  <a:srgbClr val="FF0000"/>
                </a:solidFill>
              </a:rPr>
              <a:t>激賞</a:t>
            </a:r>
            <a:r>
              <a:rPr lang="zh-TW" altLang="en-US" sz="4400" b="1" dirty="0">
                <a:solidFill>
                  <a:srgbClr val="0000FF"/>
                </a:solidFill>
              </a:rPr>
              <a:t>的一次</a:t>
            </a:r>
            <a:r>
              <a:rPr lang="zh-TW" altLang="en-US" sz="4400" b="1" dirty="0">
                <a:solidFill>
                  <a:srgbClr val="FF0000"/>
                </a:solidFill>
              </a:rPr>
              <a:t>投籃</a:t>
            </a:r>
            <a:r>
              <a:rPr lang="zh-TW" altLang="en-US" sz="4400" b="1" dirty="0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630790" name="Rectangle 6"/>
          <p:cNvSpPr>
            <a:spLocks noChangeArrowheads="1"/>
          </p:cNvSpPr>
          <p:nvPr/>
        </p:nvSpPr>
        <p:spPr bwMode="auto">
          <a:xfrm>
            <a:off x="611188" y="765175"/>
            <a:ext cx="23399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這是</a:t>
            </a:r>
            <a:r>
              <a:rPr lang="zh-TW" altLang="en-US" sz="4400" b="1" dirty="0">
                <a:solidFill>
                  <a:srgbClr val="FF0000"/>
                </a:solidFill>
              </a:rPr>
              <a:t>曾雅妮</a:t>
            </a:r>
            <a:r>
              <a:rPr lang="zh-TW" altLang="en-US" sz="4400" b="1" dirty="0">
                <a:solidFill>
                  <a:srgbClr val="0000FF"/>
                </a:solidFill>
              </a:rPr>
              <a:t>最</a:t>
            </a:r>
            <a:r>
              <a:rPr lang="zh-TW" altLang="en-US" sz="4400" b="1" dirty="0">
                <a:solidFill>
                  <a:srgbClr val="FF0000"/>
                </a:solidFill>
              </a:rPr>
              <a:t>長</a:t>
            </a:r>
            <a:r>
              <a:rPr lang="zh-TW" altLang="en-US" sz="4400" b="1" dirty="0">
                <a:solidFill>
                  <a:srgbClr val="0000FF"/>
                </a:solidFill>
              </a:rPr>
              <a:t>的、也是最令人</a:t>
            </a:r>
            <a:r>
              <a:rPr lang="zh-TW" altLang="en-US" sz="4400" b="1" dirty="0">
                <a:solidFill>
                  <a:srgbClr val="FF0000"/>
                </a:solidFill>
              </a:rPr>
              <a:t>擔心</a:t>
            </a:r>
            <a:r>
              <a:rPr lang="zh-TW" altLang="en-US" sz="4400" b="1" dirty="0">
                <a:solidFill>
                  <a:srgbClr val="0000FF"/>
                </a:solidFill>
              </a:rPr>
              <a:t>的一段</a:t>
            </a:r>
            <a:r>
              <a:rPr lang="zh-TW" altLang="en-US" sz="4400" b="1" dirty="0">
                <a:solidFill>
                  <a:srgbClr val="FF0000"/>
                </a:solidFill>
              </a:rPr>
              <a:t>低潮</a:t>
            </a:r>
            <a:r>
              <a:rPr lang="zh-TW" altLang="en-US" sz="4400" b="1" dirty="0">
                <a:solidFill>
                  <a:srgbClr val="0000FF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6831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0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0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0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0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6" grpId="0"/>
      <p:bldP spid="630789" grpId="0"/>
      <p:bldP spid="6307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9618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神態自若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692150"/>
            <a:ext cx="2592387" cy="547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effectLst/>
              </a:rPr>
              <a:t>要比賽了，看他一副</a:t>
            </a:r>
            <a:r>
              <a:rPr lang="zh-TW" altLang="en-US" sz="4400" b="1" dirty="0" smtClean="0">
                <a:solidFill>
                  <a:srgbClr val="FF0000"/>
                </a:solidFill>
                <a:effectLst/>
              </a:rPr>
              <a:t>神態自若</a:t>
            </a:r>
            <a:r>
              <a:rPr lang="zh-TW" altLang="en-US" sz="4400" b="1" dirty="0" smtClean="0">
                <a:solidFill>
                  <a:srgbClr val="0000FF"/>
                </a:solidFill>
                <a:effectLst/>
              </a:rPr>
              <a:t>的樣子，真叫人又羨慕又忌妒。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76375" y="692150"/>
            <a:ext cx="2590800" cy="5473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4400" b="1" kern="0" dirty="0">
                <a:solidFill>
                  <a:srgbClr val="0000FF"/>
                </a:solidFill>
                <a:latin typeface="+mn-lt"/>
                <a:ea typeface="+mn-ea"/>
              </a:rPr>
              <a:t>即使褲子破了一大洞，他依然</a:t>
            </a:r>
            <a:r>
              <a:rPr lang="zh-TW" altLang="en-US" sz="4400" b="1" kern="0" dirty="0">
                <a:solidFill>
                  <a:srgbClr val="FF0000"/>
                </a:solidFill>
                <a:latin typeface="+mn-lt"/>
                <a:ea typeface="+mn-ea"/>
              </a:rPr>
              <a:t>神態自若</a:t>
            </a:r>
            <a:r>
              <a:rPr lang="zh-TW" altLang="en-US" sz="4400" b="1" kern="0" dirty="0">
                <a:solidFill>
                  <a:srgbClr val="0000FF"/>
                </a:solidFill>
                <a:latin typeface="+mn-lt"/>
                <a:ea typeface="+mn-ea"/>
              </a:rPr>
              <a:t>的活動，絲毫不受影響。</a:t>
            </a:r>
          </a:p>
        </p:txBody>
      </p:sp>
    </p:spTree>
    <p:extLst>
      <p:ext uri="{BB962C8B-B14F-4D97-AF65-F5344CB8AC3E}">
        <p14:creationId xmlns:p14="http://schemas.microsoft.com/office/powerpoint/2010/main" val="31487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3708</TotalTime>
  <Words>461</Words>
  <Application>Microsoft Office PowerPoint</Application>
  <PresentationFormat>如螢幕大小 (4:3)</PresentationFormat>
  <Paragraphs>67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Calibri</vt:lpstr>
      <vt:lpstr>Times New Roman</vt:lpstr>
      <vt:lpstr>Wingdings</vt:lpstr>
      <vt:lpstr>gwall</vt:lpstr>
      <vt:lpstr>一、名人記趣</vt:lpstr>
      <vt:lpstr>找出與「說話」 有關的四字詞語</vt:lpstr>
      <vt:lpstr>PowerPoint 簡報</vt:lpstr>
      <vt:lpstr>PowerPoint 簡報</vt:lpstr>
      <vt:lpstr>PowerPoint 簡報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795</cp:revision>
  <cp:lastPrinted>1601-01-01T00:00:00Z</cp:lastPrinted>
  <dcterms:created xsi:type="dcterms:W3CDTF">2005-09-11T13:17:35Z</dcterms:created>
  <dcterms:modified xsi:type="dcterms:W3CDTF">2016-08-30T05:55:11Z</dcterms:modified>
</cp:coreProperties>
</file>