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07" r:id="rId11"/>
    <p:sldId id="317" r:id="rId12"/>
    <p:sldId id="316" r:id="rId13"/>
    <p:sldId id="284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6" r:id="rId23"/>
    <p:sldId id="294" r:id="rId24"/>
    <p:sldId id="295" r:id="rId25"/>
    <p:sldId id="297" r:id="rId26"/>
    <p:sldId id="298" r:id="rId27"/>
    <p:sldId id="299" r:id="rId28"/>
    <p:sldId id="300" r:id="rId29"/>
    <p:sldId id="301" r:id="rId30"/>
    <p:sldId id="302" r:id="rId31"/>
    <p:sldId id="306" r:id="rId32"/>
    <p:sldId id="281" r:id="rId33"/>
    <p:sldId id="283" r:id="rId34"/>
    <p:sldId id="318" r:id="rId35"/>
    <p:sldId id="319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03" r:id="rId45"/>
    <p:sldId id="305" r:id="rId46"/>
    <p:sldId id="333" r:id="rId47"/>
    <p:sldId id="331" r:id="rId48"/>
    <p:sldId id="332" r:id="rId49"/>
    <p:sldId id="330" r:id="rId5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55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eparenting.cwgv.com.tw/junior/emag/index/MJ10904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it.ly/3eWwhWD?fbclid=IwAR3jq3GrNukEYEHTA0aRAnjloheA2CxLxHfk-NVOfpONXDzHtLyr-GFpDm4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rp15xYDPS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I3gbneDt-S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2021 0525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b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2021 0525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四國語</a:t>
            </a:r>
            <a:b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6686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011E66D-94C1-4184-8BEA-6FDD5EABE9DC}"/>
              </a:ext>
            </a:extLst>
          </p:cNvPr>
          <p:cNvSpPr txBox="1"/>
          <p:nvPr/>
        </p:nvSpPr>
        <p:spPr>
          <a:xfrm>
            <a:off x="228600" y="120594"/>
            <a:ext cx="12192000" cy="661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第十一課課文朗讀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-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生日快樂</a:t>
            </a:r>
            <a:endParaRPr lang="en-US" altLang="zh-TW" b="1" dirty="0"/>
          </a:p>
          <a:p>
            <a:r>
              <a:rPr lang="zh-TW" altLang="en-US" sz="24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endParaRPr lang="en-US" altLang="zh-TW" sz="24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1.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與孩子輪流朗讀課文兩遍，</a:t>
            </a:r>
            <a:b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①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一󠇢人一󠇡句，</a:t>
            </a:r>
            <a:r>
              <a:rPr lang="zh-TW" altLang="en-US" sz="3200" b="1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猜拳贏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的先念 </a:t>
            </a:r>
            <a:endParaRPr lang="en-US" altLang="zh-TW" sz="32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②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用老爺爺󠇡和老奶奶󠇡的聲音輪流唸     </a:t>
            </a:r>
            <a:endParaRPr lang="en-US" altLang="zh-TW" sz="32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           </a:t>
            </a:r>
            <a:b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2.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與孩子󠇡討論課文延伸內容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:                  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①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孩子󠇡對哪位家人最好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?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理由是什麼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?   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②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為󠇡什麼你󠇡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孩子󠇡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快樂，爸媽也會一󠇡樣快樂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同樣的，你󠇡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孩子󠇡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能做什麼讓爸媽也快樂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?</a:t>
            </a:r>
            <a:b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請家長󠇡根據孩子的回答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給予回饋，謝謝󠇡 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51327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154AD245-B1CB-4D76-B6BB-F7E43379C09B}"/>
              </a:ext>
            </a:extLst>
          </p:cNvPr>
          <p:cNvGrpSpPr/>
          <p:nvPr/>
        </p:nvGrpSpPr>
        <p:grpSpPr>
          <a:xfrm>
            <a:off x="0" y="311494"/>
            <a:ext cx="12128500" cy="6474333"/>
            <a:chOff x="0" y="311494"/>
            <a:chExt cx="12128500" cy="647433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6674D690-0869-481B-9639-9FA6201FE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7942" y="311494"/>
              <a:ext cx="6180558" cy="6235012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7D9185F5-A3F5-487A-AC2A-BF81FA7C7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40718"/>
              <a:ext cx="6096000" cy="6445109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6ED4004-4BBD-4132-BE8E-B67B48E55360}"/>
                </a:ext>
              </a:extLst>
            </p:cNvPr>
            <p:cNvSpPr/>
            <p:nvPr/>
          </p:nvSpPr>
          <p:spPr>
            <a:xfrm>
              <a:off x="8718550" y="4864100"/>
              <a:ext cx="647700" cy="15621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77EF276-2760-42E1-8BDA-62E9D42E4BF2}"/>
                </a:ext>
              </a:extLst>
            </p:cNvPr>
            <p:cNvSpPr/>
            <p:nvPr/>
          </p:nvSpPr>
          <p:spPr>
            <a:xfrm>
              <a:off x="10972800" y="3340100"/>
              <a:ext cx="647700" cy="2895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D10F133-5F30-4780-A2F4-CE3504C1ABF9}"/>
                </a:ext>
              </a:extLst>
            </p:cNvPr>
            <p:cNvSpPr/>
            <p:nvPr/>
          </p:nvSpPr>
          <p:spPr>
            <a:xfrm>
              <a:off x="7092950" y="3263900"/>
              <a:ext cx="647700" cy="226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8217DE5-F3B2-4619-8306-C0C6B89D23F1}"/>
                </a:ext>
              </a:extLst>
            </p:cNvPr>
            <p:cNvSpPr/>
            <p:nvPr/>
          </p:nvSpPr>
          <p:spPr>
            <a:xfrm>
              <a:off x="5027077" y="3263899"/>
              <a:ext cx="647700" cy="249343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3A898E9-C09B-4C8D-A63F-C1B237EF157A}"/>
                </a:ext>
              </a:extLst>
            </p:cNvPr>
            <p:cNvSpPr/>
            <p:nvPr/>
          </p:nvSpPr>
          <p:spPr>
            <a:xfrm>
              <a:off x="2422518" y="3617384"/>
              <a:ext cx="647700" cy="22415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76B4E1E-DC09-46C8-8AFD-6EB68F2C1C43}"/>
                </a:ext>
              </a:extLst>
            </p:cNvPr>
            <p:cNvSpPr/>
            <p:nvPr/>
          </p:nvSpPr>
          <p:spPr>
            <a:xfrm>
              <a:off x="472539" y="3260580"/>
              <a:ext cx="647700" cy="22415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65FCF3A-7D9F-4052-AC2E-6BB8C1565AC8}"/>
                </a:ext>
              </a:extLst>
            </p:cNvPr>
            <p:cNvSpPr/>
            <p:nvPr/>
          </p:nvSpPr>
          <p:spPr>
            <a:xfrm>
              <a:off x="1106203" y="5909916"/>
              <a:ext cx="647700" cy="54351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948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9BA26DB-E7F0-4522-A75D-CE15C415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824" y="-14206"/>
            <a:ext cx="7570333" cy="68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9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609DDAC2-1809-403D-B84F-93E3BFF4FBF0}"/>
              </a:ext>
            </a:extLst>
          </p:cNvPr>
          <p:cNvGrpSpPr/>
          <p:nvPr/>
        </p:nvGrpSpPr>
        <p:grpSpPr>
          <a:xfrm>
            <a:off x="1587779" y="-17086"/>
            <a:ext cx="9016441" cy="6892171"/>
            <a:chOff x="3175559" y="0"/>
            <a:chExt cx="9016441" cy="6892171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F81F7318-768F-4A85-93D1-83D86A255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0" y="0"/>
              <a:ext cx="6858000" cy="6835588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A4C37A9B-3246-4F3A-8BD4-2152E74CA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5559" y="22412"/>
              <a:ext cx="2158441" cy="6869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543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D07983-D5DB-4321-A093-F1BCBCC7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0"/>
            <a:ext cx="10001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5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BE70376-1DA1-454B-AE86-F5BCFFE11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008" y="0"/>
            <a:ext cx="7545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79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E0D56ACC-465C-4B02-B4A5-4C054E2B4EA9}"/>
              </a:ext>
            </a:extLst>
          </p:cNvPr>
          <p:cNvGrpSpPr/>
          <p:nvPr/>
        </p:nvGrpSpPr>
        <p:grpSpPr>
          <a:xfrm>
            <a:off x="2102845" y="0"/>
            <a:ext cx="7986310" cy="6847978"/>
            <a:chOff x="4205690" y="0"/>
            <a:chExt cx="7986310" cy="6847978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3FEACEC7-0033-4CE9-8C08-C3682AE4B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6133" y="0"/>
              <a:ext cx="5875867" cy="6847978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4A40061-A72A-4595-9C97-D86B7BA16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3110"/>
            <a:stretch/>
          </p:blipFill>
          <p:spPr>
            <a:xfrm>
              <a:off x="4205690" y="10021"/>
              <a:ext cx="2110443" cy="6837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2909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D1C6303-49B0-4750-B5C4-E1378C95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0"/>
            <a:ext cx="8940800" cy="68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7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2919568-58AF-46FD-91D7-D43325A5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979" y="0"/>
            <a:ext cx="7648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3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2021 0525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b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132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3DAAF42-7E8E-477E-975A-7C57A389B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392" y="0"/>
            <a:ext cx="6847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56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66088F5-8258-4795-9299-5F727DC8B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384" y="0"/>
            <a:ext cx="7571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39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9237B946-F49E-4AA2-8639-52D69AA86207}"/>
              </a:ext>
            </a:extLst>
          </p:cNvPr>
          <p:cNvGrpSpPr/>
          <p:nvPr/>
        </p:nvGrpSpPr>
        <p:grpSpPr>
          <a:xfrm>
            <a:off x="343143" y="0"/>
            <a:ext cx="11505714" cy="6813210"/>
            <a:chOff x="686286" y="-28788"/>
            <a:chExt cx="11505714" cy="681321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A89F6D2D-C615-48C3-A962-052CAE7D8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0566"/>
            <a:stretch/>
          </p:blipFill>
          <p:spPr>
            <a:xfrm>
              <a:off x="686286" y="0"/>
              <a:ext cx="3115733" cy="6784422"/>
            </a:xfrm>
            <a:prstGeom prst="rect">
              <a:avLst/>
            </a:prstGeom>
          </p:spPr>
        </p:pic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5FE939D8-2507-475D-935A-F9DA668B4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2019" y="-28788"/>
              <a:ext cx="8389981" cy="681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9051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77F2EABB-78C6-457B-A92C-37513A2130F8}"/>
              </a:ext>
            </a:extLst>
          </p:cNvPr>
          <p:cNvGrpSpPr/>
          <p:nvPr/>
        </p:nvGrpSpPr>
        <p:grpSpPr>
          <a:xfrm>
            <a:off x="1225607" y="0"/>
            <a:ext cx="9740786" cy="6858000"/>
            <a:chOff x="1744133" y="0"/>
            <a:chExt cx="9740786" cy="6858000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4BF9C63C-6E9F-4ACB-A30C-BDE8B6CD9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5261" y="0"/>
              <a:ext cx="6749658" cy="6858000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E5D2370-9239-432A-A529-FA80E3A38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4133" y="0"/>
              <a:ext cx="2991128" cy="6818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178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D489EEF-0A70-469B-A265-3FE8080E4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843" y="-12700"/>
            <a:ext cx="7632313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36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BB0265B-720F-4876-8E97-E2858570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234" y="0"/>
            <a:ext cx="8467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87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AD5C2F2-8543-4221-9C13-820D33F64AD0}"/>
              </a:ext>
            </a:extLst>
          </p:cNvPr>
          <p:cNvGrpSpPr/>
          <p:nvPr/>
        </p:nvGrpSpPr>
        <p:grpSpPr>
          <a:xfrm>
            <a:off x="1151386" y="0"/>
            <a:ext cx="9734967" cy="6888544"/>
            <a:chOff x="1151386" y="0"/>
            <a:chExt cx="9734967" cy="6888544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7C054E3E-96EF-4054-A5C0-31ACD5A67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2533" y="0"/>
              <a:ext cx="5433820" cy="6888544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8FD160E-6621-46AF-8A82-2AB297BD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1386" y="0"/>
              <a:ext cx="4301147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5766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450C122-7BDD-4040-9708-E392B51BF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70" y="0"/>
            <a:ext cx="7553259" cy="67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86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910DF6B-B40F-48DE-B031-D89DA435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747" y="0"/>
            <a:ext cx="8408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04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869C7D37-235B-4584-9295-ED911D2C8600}"/>
              </a:ext>
            </a:extLst>
          </p:cNvPr>
          <p:cNvGrpSpPr/>
          <p:nvPr/>
        </p:nvGrpSpPr>
        <p:grpSpPr>
          <a:xfrm>
            <a:off x="1680951" y="0"/>
            <a:ext cx="8830097" cy="6858001"/>
            <a:chOff x="2523068" y="-1"/>
            <a:chExt cx="8830097" cy="6858001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A257D1B0-B0B6-4FAB-8960-A04DCB4E1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4399" y="0"/>
              <a:ext cx="6868766" cy="6858000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177E746E-63FF-489C-8A0A-40F50EF51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3068" y="-1"/>
              <a:ext cx="1961332" cy="6790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617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05897AB-66BF-400D-9908-260B51F15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7" y="0"/>
            <a:ext cx="9077325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990F9D2-068B-4C37-85DA-F766FDDE91C8}"/>
              </a:ext>
            </a:extLst>
          </p:cNvPr>
          <p:cNvSpPr txBox="1"/>
          <p:nvPr/>
        </p:nvSpPr>
        <p:spPr>
          <a:xfrm>
            <a:off x="4539962" y="6334780"/>
            <a:ext cx="765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第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/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共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7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741947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4CB9568E-F266-4879-B335-5834B570CAD2}"/>
              </a:ext>
            </a:extLst>
          </p:cNvPr>
          <p:cNvGrpSpPr/>
          <p:nvPr/>
        </p:nvGrpSpPr>
        <p:grpSpPr>
          <a:xfrm>
            <a:off x="2078131" y="0"/>
            <a:ext cx="8035737" cy="6858000"/>
            <a:chOff x="2701868" y="0"/>
            <a:chExt cx="8035737" cy="685800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3F333BE9-7B2F-4100-ACBC-DAD11D37E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4433" y="0"/>
              <a:ext cx="4723172" cy="6858000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88F2DCDD-C64B-436C-AB29-C3C50E5D6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1868" y="0"/>
              <a:ext cx="33264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585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2021 0525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b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六跨閱視界</a:t>
            </a:r>
            <a:r>
              <a:rPr lang="en-US" altLang="zh-TW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4548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079"/>
            <a:ext cx="12172546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1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65558"/>
            <a:ext cx="12177726" cy="62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67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84BCF04-ADDA-457A-8C4F-B8C05BC99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0"/>
            <a:ext cx="10825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06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A71DDF5-4390-454E-80EC-8FBC7A832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09" y="0"/>
            <a:ext cx="10732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74C4209-082C-48EC-9A22-26B60616B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0"/>
            <a:ext cx="10698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7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D076435-0EC6-43C0-B5BE-36D744D5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47" y="0"/>
            <a:ext cx="10953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79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F8B832A-21D7-4DF7-AAE7-9F7D51035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30" y="0"/>
            <a:ext cx="10757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78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391A1D3-10D1-4839-BE2A-48FB5E2F7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04" y="0"/>
            <a:ext cx="10625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5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106C192-5A57-4C9C-871E-38EF60657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88" y="0"/>
            <a:ext cx="9126224" cy="681132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2BCFF3A-9137-4E7E-9F7D-A88123672A18}"/>
              </a:ext>
            </a:extLst>
          </p:cNvPr>
          <p:cNvSpPr txBox="1"/>
          <p:nvPr/>
        </p:nvSpPr>
        <p:spPr>
          <a:xfrm>
            <a:off x="4539962" y="6334780"/>
            <a:ext cx="765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第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/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共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7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3963490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97DC61F-C20A-44E2-8AC4-B6910F387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45" y="0"/>
            <a:ext cx="1090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86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65CA511-2D9F-4016-965D-FF03966BD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06" y="0"/>
            <a:ext cx="10826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10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93461D4-3EF0-4021-9285-6DA269A6B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10" y="0"/>
            <a:ext cx="10717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80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E31C762-42C4-4AD4-B812-F67A60F0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44" y="0"/>
            <a:ext cx="10822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0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42D8963-742C-4B88-899A-B18B8F7E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0" y="16663"/>
            <a:ext cx="12162870" cy="596107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8026A78-534B-4C8A-A96B-34DA1DAAEC9E}"/>
              </a:ext>
            </a:extLst>
          </p:cNvPr>
          <p:cNvSpPr txBox="1"/>
          <p:nvPr/>
        </p:nvSpPr>
        <p:spPr>
          <a:xfrm>
            <a:off x="0" y="609127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請和󠇡家人討論、分享遊戲裡的內容。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58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2021 0525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一東興國際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b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tx2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六跨閱視界</a:t>
            </a:r>
            <a:r>
              <a:rPr lang="en-US" altLang="zh-TW" sz="11500" b="1" dirty="0">
                <a:solidFill>
                  <a:schemeClr val="tx2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tx2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tx2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5977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36DBF0C-ECB8-4060-982D-51906E81D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5461000" cy="5461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37E371E-84DC-4BD3-8422-01C0B43235D5}"/>
              </a:ext>
            </a:extLst>
          </p:cNvPr>
          <p:cNvSpPr/>
          <p:nvPr/>
        </p:nvSpPr>
        <p:spPr>
          <a:xfrm>
            <a:off x="5562600" y="1061135"/>
            <a:ext cx="66294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教學資源：</a:t>
            </a:r>
            <a:endParaRPr lang="en-US" altLang="zh-TW" sz="32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未來兒童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2020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年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4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月號</a:t>
            </a:r>
            <a:b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zh-TW" alt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https://futureparenting.cwgv.com.tw/junior/emag/index/MJ10904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sz="32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其他資源：</a:t>
            </a:r>
            <a:b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未來兒童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</a:p>
          <a:p>
            <a:r>
              <a:rPr lang="en-US" altLang="zh-TW" dirty="0">
                <a:hlinkClick r:id="rId4"/>
              </a:rPr>
              <a:t>bit.ly/3eWwhWD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9423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65BC5D8-3B10-426B-AA5F-DAFC7476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072" y="513943"/>
            <a:ext cx="9173855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87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1A6BD3B-B37A-428D-9A1A-76FFA1A41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1" y="814022"/>
            <a:ext cx="9088118" cy="52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04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39EEA6F-8ACF-4E4C-BCB7-96BBE3577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70" y="572569"/>
            <a:ext cx="8684259" cy="410600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507FBE9-F669-4F7E-A16D-DFD87591B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470" y="4526171"/>
            <a:ext cx="8712000" cy="5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1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22ED19-DF5A-411A-8A8D-037BD623C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13" y="-12700"/>
            <a:ext cx="9090174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39978A8-3121-4CBD-92A3-4B40407227F3}"/>
              </a:ext>
            </a:extLst>
          </p:cNvPr>
          <p:cNvSpPr txBox="1"/>
          <p:nvPr/>
        </p:nvSpPr>
        <p:spPr>
          <a:xfrm>
            <a:off x="2711515" y="3987015"/>
            <a:ext cx="79261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戰舞連結</a:t>
            </a:r>
            <a:br>
              <a:rPr lang="en-US" altLang="zh-TW" sz="2800" dirty="0"/>
            </a:br>
            <a:r>
              <a:rPr lang="en-US" altLang="zh-TW" sz="2800" dirty="0">
                <a:hlinkClick r:id="rId3"/>
              </a:rPr>
              <a:t>https://www.youtube.com/watch?v=mrp15xYDPS8</a:t>
            </a:r>
            <a:endParaRPr lang="en-US" altLang="zh-TW" sz="2800" dirty="0"/>
          </a:p>
          <a:p>
            <a:br>
              <a:rPr lang="en-US" altLang="zh-TW" sz="2800" dirty="0"/>
            </a:br>
            <a:r>
              <a:rPr lang="en-US" altLang="zh-TW" sz="2800" dirty="0">
                <a:hlinkClick r:id="rId4"/>
              </a:rPr>
              <a:t>https://www.youtube.com/watch?v=I3gbneDt-S4</a:t>
            </a:r>
            <a:endParaRPr lang="en-US" altLang="zh-TW" sz="28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0FA5257-902A-4886-9A84-DBD62D54614B}"/>
              </a:ext>
            </a:extLst>
          </p:cNvPr>
          <p:cNvSpPr txBox="1"/>
          <p:nvPr/>
        </p:nvSpPr>
        <p:spPr>
          <a:xfrm>
            <a:off x="4539962" y="6334780"/>
            <a:ext cx="765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第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3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/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共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7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148364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912235F-D83B-4D44-B302-3132B4579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0"/>
            <a:ext cx="9134475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AE473B5-EB89-4602-B524-0C4D864901D1}"/>
              </a:ext>
            </a:extLst>
          </p:cNvPr>
          <p:cNvSpPr txBox="1"/>
          <p:nvPr/>
        </p:nvSpPr>
        <p:spPr>
          <a:xfrm>
            <a:off x="4539962" y="6334780"/>
            <a:ext cx="765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第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4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/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共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7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1997096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CD8ACD9-B181-476A-8141-31318C5D2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43" y="0"/>
            <a:ext cx="9617314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63ED514-4AE2-4A9D-BD5D-045F6AFD1343}"/>
              </a:ext>
            </a:extLst>
          </p:cNvPr>
          <p:cNvSpPr txBox="1"/>
          <p:nvPr/>
        </p:nvSpPr>
        <p:spPr>
          <a:xfrm>
            <a:off x="4539962" y="6334780"/>
            <a:ext cx="765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第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5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/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共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7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3742404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E6C9594-CE67-4274-A4C0-887D67D3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072" y="13811"/>
            <a:ext cx="9173855" cy="683037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25EC897-9963-42F9-B5CE-12BAFD0B27FE}"/>
              </a:ext>
            </a:extLst>
          </p:cNvPr>
          <p:cNvSpPr txBox="1"/>
          <p:nvPr/>
        </p:nvSpPr>
        <p:spPr>
          <a:xfrm>
            <a:off x="4539962" y="6334780"/>
            <a:ext cx="765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第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6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/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共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7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320479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9D31973-BFAF-47C7-9D01-0DC978EF8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07" y="0"/>
            <a:ext cx="8871186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304376D-F3D0-433F-ADBD-4F405763C198}"/>
              </a:ext>
            </a:extLst>
          </p:cNvPr>
          <p:cNvSpPr txBox="1"/>
          <p:nvPr/>
        </p:nvSpPr>
        <p:spPr>
          <a:xfrm>
            <a:off x="4539962" y="6334780"/>
            <a:ext cx="765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第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7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/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共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7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432415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397</Words>
  <Application>Microsoft Office PowerPoint</Application>
  <PresentationFormat>寬螢幕</PresentationFormat>
  <Paragraphs>54</Paragraphs>
  <Slides>49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5" baseType="lpstr">
      <vt:lpstr>ㄅ字嗨注音標楷 Regular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42</cp:revision>
  <dcterms:created xsi:type="dcterms:W3CDTF">2021-05-18T12:15:20Z</dcterms:created>
  <dcterms:modified xsi:type="dcterms:W3CDTF">2021-05-21T13:16:47Z</dcterms:modified>
</cp:coreProperties>
</file>