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nmou" initials="j" lastIdx="8" clrIdx="0">
    <p:extLst>
      <p:ext uri="{19B8F6BF-5375-455C-9EA6-DF929625EA0E}">
        <p15:presenceInfo xmlns:p15="http://schemas.microsoft.com/office/powerpoint/2012/main" userId="jinmo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90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9T23:17:24.547" idx="7">
    <p:pos x="10" y="10"/>
    <p:text>https://www.pygame.org/wiki/GettingStarted</p:text>
    <p:extLst>
      <p:ext uri="{C676402C-5697-4E1C-873F-D02D1690AC5C}">
        <p15:threadingInfo xmlns:p15="http://schemas.microsoft.com/office/powerpoint/2012/main" timeZoneBias="-480"/>
      </p:ext>
    </p:extLst>
  </p:cm>
  <p:cm authorId="1" dt="2017-06-09T23:26:57.156" idx="8">
    <p:pos x="146" y="146"/>
    <p:text>https://pygame.hackersir.org/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9T23:17:24.547" idx="7">
    <p:pos x="10" y="10"/>
    <p:text>https://www.pygame.org/wiki/GettingStarted</p:text>
    <p:extLst>
      <p:ext uri="{C676402C-5697-4E1C-873F-D02D1690AC5C}">
        <p15:threadingInfo xmlns:p15="http://schemas.microsoft.com/office/powerpoint/2012/main" timeZoneBias="-480"/>
      </p:ext>
    </p:extLst>
  </p:cm>
  <p:cm authorId="1" dt="2017-06-09T23:26:57.156" idx="8">
    <p:pos x="146" y="146"/>
    <p:text>https://pygame.hackersir.org/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9T23:17:24.547" idx="7">
    <p:pos x="10" y="10"/>
    <p:text>https://www.pygame.org/wiki/GettingStarted</p:text>
    <p:extLst>
      <p:ext uri="{C676402C-5697-4E1C-873F-D02D1690AC5C}">
        <p15:threadingInfo xmlns:p15="http://schemas.microsoft.com/office/powerpoint/2012/main" timeZoneBias="-480"/>
      </p:ext>
    </p:extLst>
  </p:cm>
  <p:cm authorId="1" dt="2017-06-09T23:26:57.156" idx="8">
    <p:pos x="146" y="146"/>
    <p:text>https://pygame.hackersir.org/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9T23:17:24.547" idx="7">
    <p:pos x="10" y="10"/>
    <p:text>https://www.pygame.org/wiki/GettingStarted</p:text>
    <p:extLst>
      <p:ext uri="{C676402C-5697-4E1C-873F-D02D1690AC5C}">
        <p15:threadingInfo xmlns:p15="http://schemas.microsoft.com/office/powerpoint/2012/main" timeZoneBias="-480"/>
      </p:ext>
    </p:extLst>
  </p:cm>
  <p:cm authorId="1" dt="2017-06-09T23:26:57.156" idx="8">
    <p:pos x="146" y="146"/>
    <p:text>https://pygame.hackersir.org/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9T23:17:24.547" idx="7">
    <p:pos x="10" y="10"/>
    <p:text>https://www.pygame.org/wiki/GettingStarted</p:text>
    <p:extLst>
      <p:ext uri="{C676402C-5697-4E1C-873F-D02D1690AC5C}">
        <p15:threadingInfo xmlns:p15="http://schemas.microsoft.com/office/powerpoint/2012/main" timeZoneBias="-480"/>
      </p:ext>
    </p:extLst>
  </p:cm>
  <p:cm authorId="1" dt="2017-06-09T23:26:57.156" idx="8">
    <p:pos x="146" y="146"/>
    <p:text>https://pygame.hackersir.org/</p:text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47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446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47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423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37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949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22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498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75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312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990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1924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9%9D%A2%E7%A9%8D" TargetMode="External"/><Relationship Id="rId2" Type="http://schemas.openxmlformats.org/officeDocument/2006/relationships/hyperlink" Target="https://zh.wikipedia.org/wiki/%E4%B8%89%E5%8E%9F%E8%89%B2" TargetMode="Externa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lorizer.org/" TargetMode="External"/><Relationship Id="rId2" Type="http://schemas.openxmlformats.org/officeDocument/2006/relationships/hyperlink" Target="https://www.webpagefx.com/web-design/color-pick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以前的</a:t>
            </a:r>
            <a:r>
              <a:rPr lang="en-US" altLang="zh-TW" b="1" dirty="0" smtClean="0"/>
              <a:t>excel</a:t>
            </a:r>
            <a:endParaRPr lang="en-US" altLang="zh-TW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5334000" cy="3657600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7022592" y="1825625"/>
            <a:ext cx="304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24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列</a:t>
            </a:r>
            <a:endParaRPr lang="en-US" altLang="zh-TW" sz="2400" b="1" dirty="0" smtClean="0">
              <a:solidFill>
                <a:srgbClr val="FF0000"/>
              </a:solidFill>
            </a:endParaRPr>
          </a:p>
          <a:p>
            <a:r>
              <a:rPr lang="zh-TW" altLang="en-US" sz="2400" b="1" dirty="0" smtClean="0">
                <a:solidFill>
                  <a:srgbClr val="FF0000"/>
                </a:solidFill>
              </a:rPr>
              <a:t>每列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40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個字元</a:t>
            </a:r>
            <a:endParaRPr lang="en-US" altLang="zh-TW" sz="2400" b="1" dirty="0" smtClean="0">
              <a:solidFill>
                <a:srgbClr val="FF0000"/>
              </a:solidFill>
            </a:endParaRPr>
          </a:p>
          <a:p>
            <a:endParaRPr lang="en-US" altLang="zh-TW" sz="2400" b="1" dirty="0" smtClean="0">
              <a:solidFill>
                <a:srgbClr val="FF0000"/>
              </a:solidFill>
            </a:endParaRPr>
          </a:p>
          <a:p>
            <a:r>
              <a:rPr lang="zh-TW" altLang="en-US" sz="2400" b="1" dirty="0" smtClean="0">
                <a:solidFill>
                  <a:srgbClr val="FF0000"/>
                </a:solidFill>
              </a:rPr>
              <a:t>一共只有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256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個、包含英文大小寫、數字等符號</a:t>
            </a:r>
            <a:endParaRPr lang="en-US" altLang="zh-TW" sz="2400" b="1" dirty="0" smtClean="0">
              <a:solidFill>
                <a:srgbClr val="FF0000"/>
              </a:solidFill>
            </a:endParaRPr>
          </a:p>
          <a:p>
            <a:endParaRPr lang="en-US" altLang="zh-TW" sz="2400" b="1" dirty="0">
              <a:solidFill>
                <a:srgbClr val="FF0000"/>
              </a:solidFill>
            </a:endParaRPr>
          </a:p>
          <a:p>
            <a:r>
              <a:rPr lang="zh-TW" altLang="en-US" sz="2400" b="1" dirty="0" smtClean="0">
                <a:solidFill>
                  <a:srgbClr val="FF0000"/>
                </a:solidFill>
              </a:rPr>
              <a:t>單</a:t>
            </a:r>
            <a:r>
              <a:rPr lang="zh-TW" altLang="en-US" sz="2400" b="1" dirty="0">
                <a:solidFill>
                  <a:srgbClr val="FF0000"/>
                </a:solidFill>
              </a:rPr>
              <a:t>色</a:t>
            </a:r>
          </a:p>
        </p:txBody>
      </p:sp>
    </p:spTree>
    <p:extLst>
      <p:ext uri="{BB962C8B-B14F-4D97-AF65-F5344CB8AC3E}">
        <p14:creationId xmlns:p14="http://schemas.microsoft.com/office/powerpoint/2010/main" val="368649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以前的</a:t>
            </a:r>
            <a:r>
              <a:rPr lang="zh-TW" altLang="en-US" b="1" dirty="0" smtClean="0"/>
              <a:t>電腦圖</a:t>
            </a:r>
            <a:r>
              <a:rPr lang="zh-TW" altLang="en-US" b="1" dirty="0"/>
              <a:t>形</a:t>
            </a:r>
            <a:endParaRPr lang="en-US" altLang="zh-TW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6659337" y="840524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</a:rPr>
              <a:t>用符號組成的藝術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5677" y="1866712"/>
            <a:ext cx="5925377" cy="408679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065" y="2055812"/>
            <a:ext cx="7056271" cy="3968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08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086" y="2153675"/>
            <a:ext cx="5085714" cy="369523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20" y="1765637"/>
            <a:ext cx="4405640" cy="4083276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1577237" y="668159"/>
            <a:ext cx="3408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一般數學的座標系統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579292" y="668159"/>
            <a:ext cx="3408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自從電腦能控制每個像素以後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</a:rPr>
              <a:t>電腦圖</a:t>
            </a:r>
            <a:r>
              <a:rPr lang="zh-TW" altLang="en-US" b="1" dirty="0">
                <a:solidFill>
                  <a:srgbClr val="FF0000"/>
                </a:solidFill>
              </a:rPr>
              <a:t>形</a:t>
            </a:r>
            <a:r>
              <a:rPr lang="zh-TW" altLang="en-US" b="1" dirty="0" smtClean="0">
                <a:solidFill>
                  <a:srgbClr val="FF0000"/>
                </a:solidFill>
              </a:rPr>
              <a:t>的座標系統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40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像</a:t>
            </a:r>
            <a:r>
              <a:rPr lang="zh-TW" altLang="en-US" b="1" dirty="0"/>
              <a:t>素</a:t>
            </a:r>
            <a:r>
              <a:rPr lang="zh-TW" altLang="en-US" b="1" dirty="0" smtClean="0"/>
              <a:t>  </a:t>
            </a:r>
            <a:r>
              <a:rPr lang="en-US" altLang="zh-TW" b="1" dirty="0" smtClean="0"/>
              <a:t>pixel</a:t>
            </a:r>
            <a:endParaRPr lang="en-US" altLang="zh-TW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文字方塊 3"/>
          <p:cNvSpPr txBox="1"/>
          <p:nvPr/>
        </p:nvSpPr>
        <p:spPr>
          <a:xfrm>
            <a:off x="716280" y="1825625"/>
            <a:ext cx="83972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DejaVu Sans Light" panose="020B0203030804020204" pitchFamily="34" charset="0"/>
                <a:ea typeface="DejaVu Sans Light" panose="020B0203030804020204" pitchFamily="34" charset="0"/>
                <a:cs typeface="DejaVu Sans Light" panose="020B0203030804020204" pitchFamily="34" charset="0"/>
              </a:rPr>
              <a:t>影像顯示的基本單位</a:t>
            </a:r>
            <a:endParaRPr lang="en-US" altLang="zh-TW" sz="2400" dirty="0" smtClean="0">
              <a:latin typeface="DejaVu Sans Light" panose="020B0203030804020204" pitchFamily="34" charset="0"/>
              <a:ea typeface="DejaVu Sans Light" panose="020B0203030804020204" pitchFamily="34" charset="0"/>
              <a:cs typeface="DejaVu Sans Light" panose="020B0203030804020204" pitchFamily="34" charset="0"/>
            </a:endParaRPr>
          </a:p>
          <a:p>
            <a:endParaRPr lang="en-US" altLang="zh-TW" sz="2400" dirty="0">
              <a:solidFill>
                <a:srgbClr val="0070C0"/>
              </a:solidFill>
              <a:latin typeface="DejaVu Sans Light" panose="020B0203030804020204" pitchFamily="34" charset="0"/>
              <a:ea typeface="DejaVu Sans Light" panose="020B0203030804020204" pitchFamily="34" charset="0"/>
              <a:cs typeface="DejaVu Sans Light" panose="020B0203030804020204" pitchFamily="34" charset="0"/>
            </a:endParaRPr>
          </a:p>
          <a:p>
            <a:r>
              <a:rPr lang="zh-TW" altLang="en-US" sz="2400" dirty="0"/>
              <a:t>每個像素可有各自的顏色值，可採</a:t>
            </a:r>
            <a:r>
              <a:rPr lang="zh-TW" altLang="en-US" sz="2400" dirty="0">
                <a:hlinkClick r:id="rId2" tooltip="三原色"/>
              </a:rPr>
              <a:t>三原色</a:t>
            </a:r>
            <a:r>
              <a:rPr lang="zh-TW" altLang="en-US" sz="2400" dirty="0" smtClean="0"/>
              <a:t>顯示</a:t>
            </a:r>
            <a:endParaRPr lang="en-US" altLang="zh-TW" sz="2400" dirty="0" smtClean="0"/>
          </a:p>
          <a:p>
            <a:endParaRPr lang="en-US" altLang="zh-TW" sz="2400" dirty="0">
              <a:solidFill>
                <a:srgbClr val="0070C0"/>
              </a:solidFill>
              <a:latin typeface="DejaVu Sans Light" panose="020B0203030804020204" pitchFamily="34" charset="0"/>
              <a:cs typeface="DejaVu Sans Light" panose="020B0203030804020204" pitchFamily="34" charset="0"/>
            </a:endParaRPr>
          </a:p>
          <a:p>
            <a:r>
              <a:rPr lang="zh-TW" altLang="en-US" sz="2400" dirty="0"/>
              <a:t>單位</a:t>
            </a:r>
            <a:r>
              <a:rPr lang="zh-TW" altLang="en-US" sz="2400" dirty="0">
                <a:hlinkClick r:id="rId3" tooltip="面積"/>
              </a:rPr>
              <a:t>面積</a:t>
            </a:r>
            <a:r>
              <a:rPr lang="zh-TW" altLang="en-US" sz="2400" dirty="0"/>
              <a:t>內的像素越多代表解析度越高，所顯示的影像就會接近於真實物體</a:t>
            </a:r>
            <a:endParaRPr lang="zh-TW" altLang="en-US" sz="2400" dirty="0">
              <a:solidFill>
                <a:srgbClr val="0070C0"/>
              </a:solidFill>
              <a:latin typeface="DejaVu Sans Light" panose="020B0203030804020204" pitchFamily="34" charset="0"/>
              <a:cs typeface="DejaVu Sans Light" panose="020B0203030804020204" pitchFamily="34" charset="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0" y="3821956"/>
            <a:ext cx="66675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7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顏色  </a:t>
            </a:r>
            <a:r>
              <a:rPr lang="en-US" altLang="zh-TW" b="1" dirty="0" smtClean="0"/>
              <a:t>color</a:t>
            </a:r>
            <a:endParaRPr lang="en-US" altLang="zh-TW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R</a:t>
            </a:r>
            <a:r>
              <a:rPr lang="zh-TW" altLang="en-US" dirty="0" smtClean="0"/>
              <a:t>、</a:t>
            </a:r>
            <a:r>
              <a:rPr lang="en-US" altLang="zh-TW" dirty="0" smtClean="0"/>
              <a:t>G</a:t>
            </a:r>
            <a:r>
              <a:rPr lang="zh-TW" altLang="en-US" dirty="0" smtClean="0"/>
              <a:t>、</a:t>
            </a:r>
            <a:r>
              <a:rPr lang="en-US" altLang="zh-TW" dirty="0" smtClean="0"/>
              <a:t>B</a:t>
            </a:r>
            <a:r>
              <a:rPr lang="zh-TW" altLang="en-US" dirty="0" smtClean="0"/>
              <a:t>各以一個</a:t>
            </a:r>
            <a:r>
              <a:rPr lang="en-US" altLang="zh-TW" dirty="0" smtClean="0"/>
              <a:t>0~255</a:t>
            </a:r>
            <a:r>
              <a:rPr lang="zh-TW" altLang="en-US" dirty="0" smtClean="0"/>
              <a:t>的數字代表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>
                <a:hlinkClick r:id="rId2"/>
              </a:rPr>
              <a:t>https://www.webpagefx.com/web-design/color-picker</a:t>
            </a:r>
            <a:r>
              <a:rPr lang="en-US" altLang="zh-TW" dirty="0" smtClean="0">
                <a:hlinkClick r:id="rId2"/>
              </a:rPr>
              <a:t>/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>
                <a:hlinkClick r:id="rId3"/>
              </a:rPr>
              <a:t>http://colorizer.org</a:t>
            </a:r>
            <a:r>
              <a:rPr lang="en-US" altLang="zh-TW" dirty="0" smtClean="0">
                <a:hlinkClick r:id="rId3"/>
              </a:rPr>
              <a:t>/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文字方塊 3"/>
          <p:cNvSpPr txBox="1"/>
          <p:nvPr/>
        </p:nvSpPr>
        <p:spPr>
          <a:xfrm>
            <a:off x="716280" y="1825625"/>
            <a:ext cx="8397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DejaVu Sans Light" panose="020B0203030804020204" pitchFamily="34" charset="0"/>
                <a:ea typeface="DejaVu Sans Light" panose="020B0203030804020204" pitchFamily="34" charset="0"/>
                <a:cs typeface="DejaVu Sans Light" panose="020B0203030804020204" pitchFamily="34" charset="0"/>
              </a:rPr>
              <a:t>RGB</a:t>
            </a:r>
            <a:r>
              <a:rPr lang="zh-TW" altLang="en-US" sz="2400" dirty="0" smtClean="0">
                <a:latin typeface="DejaVu Sans Light" panose="020B0203030804020204" pitchFamily="34" charset="0"/>
                <a:cs typeface="DejaVu Sans Light" panose="020B0203030804020204" pitchFamily="34" charset="0"/>
              </a:rPr>
              <a:t>三元色組成所有顏色</a:t>
            </a:r>
            <a:r>
              <a:rPr lang="en-US" altLang="zh-TW" sz="2400" dirty="0" smtClean="0">
                <a:latin typeface="DejaVu Sans Light" panose="020B0203030804020204" pitchFamily="34" charset="0"/>
                <a:cs typeface="DejaVu Sans Light" panose="020B0203030804020204" pitchFamily="34" charset="0"/>
              </a:rPr>
              <a:t>:</a:t>
            </a:r>
            <a:r>
              <a:rPr lang="zh-TW" altLang="en-US" sz="2400" dirty="0" smtClean="0">
                <a:latin typeface="DejaVu Sans Light" panose="020B0203030804020204" pitchFamily="34" charset="0"/>
                <a:cs typeface="DejaVu Sans Light" panose="020B0203030804020204" pitchFamily="34" charset="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DejaVu Sans Light" panose="020B0203030804020204" pitchFamily="34" charset="0"/>
                <a:cs typeface="DejaVu Sans Light" panose="020B0203030804020204" pitchFamily="34" charset="0"/>
              </a:rPr>
              <a:t>Red</a:t>
            </a:r>
            <a:r>
              <a:rPr lang="en-US" altLang="zh-TW" sz="2400" dirty="0" smtClean="0">
                <a:latin typeface="DejaVu Sans Light" panose="020B0203030804020204" pitchFamily="34" charset="0"/>
                <a:cs typeface="DejaVu Sans Light" panose="020B0203030804020204" pitchFamily="34" charset="0"/>
              </a:rPr>
              <a:t>    </a:t>
            </a:r>
            <a:r>
              <a:rPr lang="en-US" altLang="zh-TW" sz="2400" dirty="0" smtClean="0">
                <a:solidFill>
                  <a:srgbClr val="00B050"/>
                </a:solidFill>
                <a:latin typeface="DejaVu Sans Light" panose="020B0203030804020204" pitchFamily="34" charset="0"/>
                <a:cs typeface="DejaVu Sans Light" panose="020B0203030804020204" pitchFamily="34" charset="0"/>
              </a:rPr>
              <a:t>Green	</a:t>
            </a:r>
            <a:r>
              <a:rPr lang="en-US" altLang="zh-TW" sz="2400" dirty="0">
                <a:solidFill>
                  <a:srgbClr val="00B050"/>
                </a:solidFill>
                <a:latin typeface="DejaVu Sans Light" panose="020B0203030804020204" pitchFamily="34" charset="0"/>
                <a:cs typeface="DejaVu Sans Light" panose="020B0203030804020204" pitchFamily="34" charset="0"/>
              </a:rPr>
              <a:t> </a:t>
            </a:r>
            <a:r>
              <a:rPr lang="en-US" altLang="zh-TW" sz="2400" dirty="0" smtClean="0">
                <a:latin typeface="DejaVu Sans Light" panose="020B0203030804020204" pitchFamily="34" charset="0"/>
                <a:cs typeface="DejaVu Sans Light" panose="020B0203030804020204" pitchFamily="34" charset="0"/>
              </a:rPr>
              <a:t>  </a:t>
            </a:r>
            <a:r>
              <a:rPr lang="en-US" altLang="zh-TW" sz="2400" dirty="0" smtClean="0">
                <a:solidFill>
                  <a:srgbClr val="0070C0"/>
                </a:solidFill>
                <a:latin typeface="DejaVu Sans Light" panose="020B0203030804020204" pitchFamily="34" charset="0"/>
                <a:cs typeface="DejaVu Sans Light" panose="020B0203030804020204" pitchFamily="34" charset="0"/>
              </a:rPr>
              <a:t>Blue</a:t>
            </a:r>
            <a:endParaRPr lang="zh-TW" altLang="en-US" sz="2400" dirty="0">
              <a:solidFill>
                <a:srgbClr val="0070C0"/>
              </a:solidFill>
              <a:latin typeface="DejaVu Sans Light" panose="020B0203030804020204" pitchFamily="34" charset="0"/>
              <a:cs typeface="DejaVu Sans Light" panose="020B0203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36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126</Words>
  <Application>Microsoft Office PowerPoint</Application>
  <PresentationFormat>寬螢幕</PresentationFormat>
  <Paragraphs>39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Arial</vt:lpstr>
      <vt:lpstr>Calibri</vt:lpstr>
      <vt:lpstr>Calibri Light</vt:lpstr>
      <vt:lpstr>DejaVu Sans Light</vt:lpstr>
      <vt:lpstr>Office 佈景主題</vt:lpstr>
      <vt:lpstr>以前的excel</vt:lpstr>
      <vt:lpstr>以前的電腦圖形</vt:lpstr>
      <vt:lpstr>PowerPoint 簡報</vt:lpstr>
      <vt:lpstr>像素  pixel</vt:lpstr>
      <vt:lpstr>顏色  color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jinmou</dc:creator>
  <cp:lastModifiedBy>jinmou</cp:lastModifiedBy>
  <cp:revision>28</cp:revision>
  <dcterms:created xsi:type="dcterms:W3CDTF">2017-06-09T14:18:51Z</dcterms:created>
  <dcterms:modified xsi:type="dcterms:W3CDTF">2017-12-19T15:59:45Z</dcterms:modified>
</cp:coreProperties>
</file>