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51012" y="133005"/>
            <a:ext cx="8689976" cy="623453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6">
                    <a:lumMod val="50000"/>
                  </a:schemeClr>
                </a:solidFill>
                <a:latin typeface="華康點點體" panose="020B0509000000000000" pitchFamily="49" charset="-120"/>
                <a:ea typeface="華康點點體" panose="020B0509000000000000" pitchFamily="49" charset="-120"/>
              </a:rPr>
              <a:t>六年級      體育      學校日</a:t>
            </a:r>
            <a:endParaRPr lang="zh-TW" altLang="en-US" sz="2800" dirty="0">
              <a:solidFill>
                <a:schemeClr val="accent6">
                  <a:lumMod val="50000"/>
                </a:schemeClr>
              </a:solidFill>
              <a:latin typeface="華康點點體" panose="020B0509000000000000" pitchFamily="49" charset="-120"/>
              <a:ea typeface="華康點點體" panose="020B05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889463"/>
            <a:ext cx="12191999" cy="5968537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b="1" dirty="0" smtClean="0">
                <a:solidFill>
                  <a:schemeClr val="accent1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防疫注意事項</a:t>
            </a:r>
            <a:r>
              <a:rPr lang="zh-TW" altLang="en-US" sz="2000" b="1" dirty="0" smtClean="0">
                <a:solidFill>
                  <a:schemeClr val="accent1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r>
              <a:rPr lang="zh-TW" altLang="en-US" sz="2000" b="1" dirty="0" smtClean="0">
                <a:solidFill>
                  <a:srgbClr val="0070C0"/>
                </a:solidFill>
                <a:latin typeface="+mj-ea"/>
                <a:ea typeface="+mj-ea"/>
              </a:rPr>
              <a:t>一人一器具</a:t>
            </a:r>
            <a:endParaRPr lang="en-US" altLang="zh-TW" sz="20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algn="l"/>
            <a:r>
              <a:rPr lang="zh-TW" altLang="en-US" sz="2000" b="1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上課必備：</a:t>
            </a:r>
            <a:r>
              <a:rPr lang="zh-TW" altLang="en-US" sz="2000" b="1" dirty="0" smtClean="0">
                <a:solidFill>
                  <a:srgbClr val="0070C0"/>
                </a:solidFill>
                <a:latin typeface="+mj-ea"/>
                <a:ea typeface="+mj-ea"/>
              </a:rPr>
              <a:t>水壺、毛巾、口罩、上衣、跳繩</a:t>
            </a:r>
            <a:endParaRPr lang="en-US" altLang="zh-TW" sz="20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algn="l"/>
            <a:r>
              <a:rPr lang="zh-TW" altLang="en-US" sz="2000" b="1" dirty="0">
                <a:solidFill>
                  <a:schemeClr val="accent1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重</a:t>
            </a:r>
            <a:r>
              <a:rPr lang="zh-TW" altLang="en-US" sz="2000" b="1" dirty="0" smtClean="0">
                <a:solidFill>
                  <a:schemeClr val="accent1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要</a:t>
            </a:r>
            <a:r>
              <a:rPr lang="zh-TW" altLang="en-US" sz="2000" b="1" dirty="0">
                <a:solidFill>
                  <a:schemeClr val="accent1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行</a:t>
            </a:r>
            <a:r>
              <a:rPr lang="zh-TW" altLang="en-US" sz="2000" b="1" dirty="0" smtClean="0">
                <a:solidFill>
                  <a:schemeClr val="accent1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事曆：</a:t>
            </a:r>
            <a:r>
              <a:rPr lang="en-US" altLang="zh-TW" sz="2000" b="1" dirty="0" smtClean="0">
                <a:solidFill>
                  <a:srgbClr val="0070C0"/>
                </a:solidFill>
                <a:latin typeface="+mj-ea"/>
                <a:ea typeface="+mj-ea"/>
              </a:rPr>
              <a:t>11</a:t>
            </a:r>
            <a:r>
              <a:rPr lang="zh-TW" altLang="en-US" sz="2000" b="1" dirty="0" smtClean="0">
                <a:solidFill>
                  <a:srgbClr val="0070C0"/>
                </a:solidFill>
                <a:latin typeface="+mj-ea"/>
                <a:ea typeface="+mj-ea"/>
              </a:rPr>
              <a:t>月游泳課（依照政府公告）、</a:t>
            </a:r>
            <a:r>
              <a:rPr lang="en-US" altLang="zh-TW" sz="2000" b="1" dirty="0" smtClean="0">
                <a:solidFill>
                  <a:srgbClr val="0070C0"/>
                </a:solidFill>
                <a:latin typeface="+mj-ea"/>
                <a:ea typeface="+mj-ea"/>
              </a:rPr>
              <a:t>12/11</a:t>
            </a:r>
            <a:r>
              <a:rPr lang="zh-TW" altLang="en-US" sz="2000" b="1" dirty="0" smtClean="0">
                <a:solidFill>
                  <a:srgbClr val="0070C0"/>
                </a:solidFill>
                <a:latin typeface="+mj-ea"/>
                <a:ea typeface="+mj-ea"/>
              </a:rPr>
              <a:t>（六）運動會</a:t>
            </a:r>
            <a:endParaRPr lang="en-US" altLang="zh-TW" sz="20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algn="l"/>
            <a:r>
              <a:rPr lang="zh-TW" altLang="en-US" sz="2000" b="1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課程規劃與說</a:t>
            </a:r>
            <a:r>
              <a:rPr lang="zh-TW" altLang="en-US" sz="2000" b="1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明</a:t>
            </a:r>
            <a:r>
              <a:rPr lang="zh-TW" altLang="en-US" sz="2000" b="1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endParaRPr lang="en-US" altLang="zh-TW" sz="2000" b="1" dirty="0" smtClean="0">
              <a:solidFill>
                <a:srgbClr val="002060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l"/>
            <a:r>
              <a:rPr lang="zh-TW" altLang="zh-TW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＊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田徑：</a:t>
            </a:r>
            <a:r>
              <a:rPr lang="en-US" altLang="zh-TW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1</a:t>
            </a:r>
            <a:r>
              <a:rPr lang="zh-TW" altLang="en-US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、</a:t>
            </a:r>
            <a:r>
              <a:rPr lang="en-US" altLang="zh-TW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60M</a:t>
            </a:r>
            <a:r>
              <a:rPr lang="zh-TW" altLang="en-US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、</a:t>
            </a:r>
            <a:r>
              <a:rPr lang="en-US" altLang="zh-TW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100M</a:t>
            </a:r>
            <a:r>
              <a:rPr lang="zh-TW" altLang="en-US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檢測，結合起跑架教</a:t>
            </a:r>
            <a:r>
              <a:rPr lang="zh-TW" altLang="en-US" sz="2000" b="1" dirty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學。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（選出參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加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60M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的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名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單，男女各三人）</a:t>
            </a:r>
            <a:endParaRPr lang="en-US" altLang="zh-TW" sz="2000" b="1" dirty="0" smtClean="0">
              <a:solidFill>
                <a:schemeClr val="accent6">
                  <a:lumMod val="75000"/>
                </a:schemeClr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l"/>
            <a:r>
              <a:rPr lang="zh-TW" altLang="en-US" sz="2000" b="1" dirty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zh-TW" altLang="en-US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           </a:t>
            </a:r>
            <a:r>
              <a:rPr lang="en-US" altLang="zh-TW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2</a:t>
            </a:r>
            <a:r>
              <a:rPr lang="zh-TW" altLang="en-US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、跳高、跳遠，複習測量步點與起跳落地姿</a:t>
            </a:r>
            <a:r>
              <a:rPr lang="zh-TW" altLang="en-US" sz="2000" b="1" dirty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勢。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（選出參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加跳高、跳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遠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的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名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單，男女各三人）</a:t>
            </a:r>
            <a:endParaRPr lang="en-US" altLang="zh-TW" sz="2000" b="1" dirty="0" smtClean="0">
              <a:solidFill>
                <a:schemeClr val="accent6">
                  <a:lumMod val="75000"/>
                </a:schemeClr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l"/>
            <a:r>
              <a:rPr lang="zh-TW" altLang="en-US" sz="1900" b="1" dirty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zh-TW" altLang="en-US" sz="19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            </a:t>
            </a:r>
            <a:r>
              <a:rPr lang="en-US" altLang="zh-TW" sz="19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3</a:t>
            </a:r>
            <a:r>
              <a:rPr lang="zh-TW" altLang="en-US" sz="19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、大隊接力，複習傳接棒動作與測量助跑距離，全班練習傳接棒默契。</a:t>
            </a:r>
            <a:r>
              <a:rPr lang="zh-TW" altLang="en-US" sz="19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（選出參加大隊接力的名單）</a:t>
            </a:r>
            <a:endParaRPr lang="en-US" altLang="zh-TW" sz="1900" b="1" dirty="0" smtClean="0">
              <a:solidFill>
                <a:schemeClr val="accent6">
                  <a:lumMod val="75000"/>
                </a:schemeClr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l"/>
            <a:r>
              <a:rPr lang="zh-TW" altLang="zh-TW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＊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排球：</a:t>
            </a:r>
            <a:r>
              <a:rPr lang="zh-TW" altLang="en-US" sz="2000" b="1" dirty="0" smtClean="0">
                <a:solidFill>
                  <a:srgbClr val="0070C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學習連續向上低手擊球與發球、認識排球規則。</a:t>
            </a:r>
            <a:endParaRPr lang="en-US" altLang="zh-TW" sz="2000" b="1" dirty="0" smtClean="0">
              <a:solidFill>
                <a:srgbClr val="0070C0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l"/>
            <a:r>
              <a:rPr lang="zh-TW" altLang="en-US" sz="2000" b="1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評量方</a:t>
            </a:r>
            <a:r>
              <a:rPr lang="zh-TW" altLang="en-US" sz="2000" b="1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式</a:t>
            </a:r>
            <a:r>
              <a:rPr lang="zh-TW" altLang="en-US" sz="2000" b="1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endParaRPr lang="zh-TW" altLang="en-US" sz="2000" b="1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l"/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                ＊上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課態度與表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現</a:t>
            </a:r>
            <a:r>
              <a:rPr lang="en-US" altLang="zh-TW" sz="20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5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0</a:t>
            </a:r>
            <a:r>
              <a:rPr lang="en-US" altLang="zh-TW" sz="20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%</a:t>
            </a:r>
          </a:p>
          <a:p>
            <a:pPr algn="l"/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                ＊技能與</a:t>
            </a:r>
            <a:r>
              <a:rPr lang="zh-TW" altLang="en-US" sz="20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測</a:t>
            </a:r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驗</a:t>
            </a:r>
            <a:r>
              <a:rPr lang="en-US" altLang="zh-TW" sz="20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5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0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%</a:t>
            </a:r>
          </a:p>
          <a:p>
            <a:pPr algn="l"/>
            <a:endParaRPr lang="en-US" altLang="zh-TW" sz="2000" b="1" dirty="0">
              <a:solidFill>
                <a:srgbClr val="0070C0"/>
              </a:solidFill>
              <a:latin typeface="+mj-ea"/>
              <a:ea typeface="+mj-ea"/>
            </a:endParaRPr>
          </a:p>
          <a:p>
            <a:pPr algn="l"/>
            <a:endParaRPr lang="zh-TW" altLang="en-US" sz="2000" b="1" dirty="0">
              <a:solidFill>
                <a:srgbClr val="0070C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8026" y="756458"/>
            <a:ext cx="3548180" cy="186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28756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77</TotalTime>
  <Words>249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華康中特圓體</vt:lpstr>
      <vt:lpstr>華康點點體</vt:lpstr>
      <vt:lpstr>新細明體</vt:lpstr>
      <vt:lpstr>新細明體</vt:lpstr>
      <vt:lpstr>Arial</vt:lpstr>
      <vt:lpstr>Tw Cen MT</vt:lpstr>
      <vt:lpstr>小水滴</vt:lpstr>
      <vt:lpstr>六年級      體育      學校日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六年級體育課</dc:title>
  <dc:creator>史凱華</dc:creator>
  <cp:lastModifiedBy>史凱華</cp:lastModifiedBy>
  <cp:revision>12</cp:revision>
  <dcterms:created xsi:type="dcterms:W3CDTF">2021-09-02T06:48:32Z</dcterms:created>
  <dcterms:modified xsi:type="dcterms:W3CDTF">2021-09-03T06:17:00Z</dcterms:modified>
</cp:coreProperties>
</file>