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611" r:id="rId2"/>
    <p:sldId id="612" r:id="rId3"/>
    <p:sldId id="613" r:id="rId4"/>
    <p:sldId id="614" r:id="rId5"/>
    <p:sldId id="628" r:id="rId6"/>
    <p:sldId id="629" r:id="rId7"/>
    <p:sldId id="630" r:id="rId8"/>
    <p:sldId id="631" r:id="rId9"/>
    <p:sldId id="622" r:id="rId10"/>
    <p:sldId id="624" r:id="rId11"/>
    <p:sldId id="625" r:id="rId12"/>
    <p:sldId id="301" r:id="rId13"/>
    <p:sldId id="62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5C49B-E73D-4CF2-BA94-BBE3BADF16D0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65676-7A54-48E8-B5E9-668A084CF8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16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6175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117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025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5758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7512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2992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874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232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2FD7-9B53-46DA-9DB5-3DDA1C6DF369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0454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2582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0982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5484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55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九、生命中的大石頭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6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罐、灌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040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桶、捅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848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疑、凝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、擬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664" y="836613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檔、擋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520" y="836712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拖、施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0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規、視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040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坦、垣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77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732240" y="1458016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空</a:t>
            </a:r>
            <a:endParaRPr lang="zh-TW" altLang="en-US" sz="60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355976" y="728863"/>
            <a:ext cx="2160241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天空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、空中、空降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7504" y="623080"/>
            <a:ext cx="2950077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空檔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、空閒、空隙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4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732240" y="1458016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得</a:t>
            </a:r>
            <a:endParaRPr lang="zh-TW" altLang="en-US" sz="60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23928" y="695088"/>
            <a:ext cx="172819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覺得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、不得了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63688" y="623080"/>
            <a:ext cx="1293893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得先想想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390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罐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040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桶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848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隙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47664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疑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75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020272" y="836712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檔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220072" y="857597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挪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491880" y="857597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拖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79712" y="834685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4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092280" y="815394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寢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64088" y="843430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坦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88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課文生字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延伸詞語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067944" y="1350895"/>
            <a:ext cx="3527971" cy="33845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罐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瓶瓶罐罐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1520" y="1380222"/>
            <a:ext cx="3672197" cy="4569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隙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乘隙而入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白</a:t>
            </a:r>
            <a:r>
              <a:rPr lang="zh-TW" altLang="en-US" sz="6000" b="1" dirty="0">
                <a:solidFill>
                  <a:srgbClr val="0000FF"/>
                </a:solidFill>
              </a:rPr>
              <a:t>駒過隙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4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716638" y="1556792"/>
            <a:ext cx="3672408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疑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半信半疑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將信將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疑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528" y="1340768"/>
            <a:ext cx="374503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拖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拖拖拉拉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拖泥</a:t>
            </a:r>
            <a:r>
              <a:rPr lang="zh-TW" altLang="en-US" sz="6000" b="1" kern="0" dirty="0">
                <a:solidFill>
                  <a:srgbClr val="0000FF"/>
                </a:solidFill>
                <a:effectLst/>
              </a:rPr>
              <a:t>帶水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36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067944" y="1556792"/>
            <a:ext cx="4321102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規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墨守成規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革除陋規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循規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蹈矩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529" y="1340768"/>
            <a:ext cx="309634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寢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壽終正寢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233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716638" y="1556792"/>
            <a:ext cx="3672408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坦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坦胸露背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  <a:effectLst/>
              </a:rPr>
              <a:t>坦腹東床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363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69484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恍然大悟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348038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輕重緩急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58888" y="1557338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狀況百出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71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3445</TotalTime>
  <Words>128</Words>
  <Application>Microsoft Office PowerPoint</Application>
  <PresentationFormat>如螢幕大小 (4:3)</PresentationFormat>
  <Paragraphs>65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新細明體</vt:lpstr>
      <vt:lpstr>Calibri</vt:lpstr>
      <vt:lpstr>Times New Roman</vt:lpstr>
      <vt:lpstr>Wingdings</vt:lpstr>
      <vt:lpstr>gwall</vt:lpstr>
      <vt:lpstr>九、生命中的大石頭</vt:lpstr>
      <vt:lpstr>本課的生字</vt:lpstr>
      <vt:lpstr>PowerPoint 簡報</vt:lpstr>
      <vt:lpstr>PowerPoint 簡報</vt:lpstr>
      <vt:lpstr>課文生字延伸詞語</vt:lpstr>
      <vt:lpstr>PowerPoint 簡報</vt:lpstr>
      <vt:lpstr>PowerPoint 簡報</vt:lpstr>
      <vt:lpstr>PowerPoint 簡報</vt:lpstr>
      <vt:lpstr>找出課文中的四字詞語</vt:lpstr>
      <vt:lpstr>本課的形近字</vt:lpstr>
      <vt:lpstr>PowerPoint 簡報</vt:lpstr>
      <vt:lpstr>本課的多音字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733</cp:revision>
  <cp:lastPrinted>1601-01-01T00:00:00Z</cp:lastPrinted>
  <dcterms:created xsi:type="dcterms:W3CDTF">2005-09-11T13:17:35Z</dcterms:created>
  <dcterms:modified xsi:type="dcterms:W3CDTF">2017-04-24T07:45:28Z</dcterms:modified>
</cp:coreProperties>
</file>