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507EB-AE2C-4392-8EE3-73E954A3F8A8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A489-D985-4A57-8352-46FAFA7CF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00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A489-D985-4A57-8352-46FAFA7CFCC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32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8B9C5A-ED9E-4744-A7FC-3543CE662967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原住民狩獵文化與法律衝突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016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報告者：曾敏杰 葉紫茵</a:t>
            </a:r>
            <a:endParaRPr lang="en-US" altLang="zh-TW" dirty="0" smtClean="0"/>
          </a:p>
          <a:p>
            <a:r>
              <a:rPr lang="zh-TW" altLang="en-US" dirty="0" smtClean="0"/>
              <a:t>指導老師：陳來福 古春玲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663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研究動機</a:t>
            </a:r>
            <a:endParaRPr lang="zh-TW" altLang="en-US" dirty="0"/>
          </a:p>
        </p:txBody>
      </p:sp>
      <p:sp>
        <p:nvSpPr>
          <p:cNvPr id="9" name="雲朵形圖說文字 8"/>
          <p:cNvSpPr/>
          <p:nvPr/>
        </p:nvSpPr>
        <p:spPr>
          <a:xfrm>
            <a:off x="1619672" y="2204864"/>
            <a:ext cx="6192688" cy="3384376"/>
          </a:xfrm>
          <a:prstGeom prst="cloudCallout">
            <a:avLst>
              <a:gd name="adj1" fmla="val -59748"/>
              <a:gd name="adj2" fmla="val 49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zh-TW" dirty="0" smtClean="0">
                <a:solidFill>
                  <a:schemeClr val="tx1"/>
                </a:solidFill>
              </a:rPr>
              <a:t>了解</a:t>
            </a:r>
            <a:r>
              <a:rPr lang="zh-TW" altLang="zh-TW" dirty="0">
                <a:solidFill>
                  <a:schemeClr val="tx1"/>
                </a:solidFill>
              </a:rPr>
              <a:t>傳統的狩獵文化會被政府所規定的法律</a:t>
            </a:r>
            <a:r>
              <a:rPr lang="zh-TW" altLang="zh-TW" dirty="0" smtClean="0">
                <a:solidFill>
                  <a:schemeClr val="tx1"/>
                </a:solidFill>
              </a:rPr>
              <a:t>受到</a:t>
            </a:r>
            <a:r>
              <a:rPr lang="zh-TW" altLang="en-US" dirty="0" smtClean="0">
                <a:solidFill>
                  <a:schemeClr val="tx1"/>
                </a:solidFill>
              </a:rPr>
              <a:t>什麼</a:t>
            </a:r>
            <a:r>
              <a:rPr lang="zh-TW" altLang="en-US" dirty="0">
                <a:solidFill>
                  <a:schemeClr val="tx1"/>
                </a:solidFill>
              </a:rPr>
              <a:t>影響</a:t>
            </a:r>
            <a:r>
              <a:rPr lang="zh-TW" altLang="zh-TW" dirty="0" smtClean="0">
                <a:solidFill>
                  <a:schemeClr val="tx1"/>
                </a:solidFill>
              </a:rPr>
              <a:t>，</a:t>
            </a:r>
            <a:r>
              <a:rPr lang="zh-TW" altLang="zh-TW" dirty="0">
                <a:solidFill>
                  <a:schemeClr val="tx1"/>
                </a:solidFill>
              </a:rPr>
              <a:t>為甚麼我們不可以到部落的山上捕獵山裡有的產物，以及祖傳下來的獵槍為什麼還要申請證照才可以使用？到底政府訂定的法律對我們是不是公平的。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一、研究動機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691680" y="2383008"/>
            <a:ext cx="57246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dirty="0" smtClean="0"/>
              <a:t>了解</a:t>
            </a:r>
            <a:r>
              <a:rPr lang="zh-TW" altLang="zh-TW" dirty="0"/>
              <a:t>傳統的狩獵文化會被政府所規定的法律受到影響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zh-TW" altLang="zh-TW" dirty="0" smtClean="0"/>
              <a:t>為</a:t>
            </a:r>
            <a:r>
              <a:rPr lang="zh-TW" altLang="zh-TW" dirty="0"/>
              <a:t>甚麼我們不可以到部落的山上捕獵山裡有的產物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zh-TW" altLang="zh-TW" dirty="0" smtClean="0"/>
              <a:t>以及</a:t>
            </a:r>
            <a:r>
              <a:rPr lang="zh-TW" altLang="zh-TW" dirty="0"/>
              <a:t>祖傳下來的獵槍為什麼還要申請證照才可以使用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zh-TW" altLang="zh-TW" dirty="0" smtClean="0"/>
              <a:t>到底</a:t>
            </a:r>
            <a:r>
              <a:rPr lang="zh-TW" altLang="zh-TW" dirty="0"/>
              <a:t>政府訂定的法律對我們是不是公平的。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2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</a:t>
            </a:r>
            <a:r>
              <a:rPr lang="zh-TW" altLang="en-US" dirty="0"/>
              <a:t>目的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576518" y="2416983"/>
            <a:ext cx="65902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TW" altLang="en-US" dirty="0" smtClean="0"/>
              <a:t> （</a:t>
            </a:r>
            <a:r>
              <a:rPr lang="zh-TW" altLang="zh-TW" dirty="0" smtClean="0"/>
              <a:t>一</a:t>
            </a:r>
            <a:r>
              <a:rPr lang="zh-TW" altLang="en-US" dirty="0"/>
              <a:t>）</a:t>
            </a:r>
            <a:r>
              <a:rPr lang="zh-TW" altLang="zh-TW" dirty="0" smtClean="0"/>
              <a:t> </a:t>
            </a:r>
            <a:r>
              <a:rPr lang="zh-TW" altLang="zh-TW" dirty="0"/>
              <a:t>了解「狩獵文化」對於原住民的重要性 </a:t>
            </a:r>
            <a:endParaRPr lang="zh-TW" altLang="zh-TW" dirty="0" smtClean="0"/>
          </a:p>
          <a:p>
            <a:pPr algn="dist"/>
            <a:r>
              <a:rPr lang="zh-TW" altLang="en-US" dirty="0" smtClean="0"/>
              <a:t> </a:t>
            </a:r>
            <a:endParaRPr lang="en-US" altLang="zh-TW" dirty="0" smtClean="0"/>
          </a:p>
          <a:p>
            <a:pPr algn="dist"/>
            <a:r>
              <a:rPr lang="zh-TW" altLang="en-US" dirty="0" smtClean="0"/>
              <a:t>（</a:t>
            </a:r>
            <a:r>
              <a:rPr lang="zh-TW" altLang="zh-TW" dirty="0" smtClean="0"/>
              <a:t>二） 了解狩獵文化與現行法律相抵觸的問題所在 </a:t>
            </a:r>
          </a:p>
          <a:p>
            <a:pPr algn="dist"/>
            <a:r>
              <a:rPr lang="en-US" altLang="zh-TW" dirty="0" smtClean="0"/>
              <a:t> </a:t>
            </a:r>
          </a:p>
          <a:p>
            <a:pPr algn="dist"/>
            <a:r>
              <a:rPr lang="zh-TW" altLang="en-US" dirty="0" smtClean="0"/>
              <a:t>（</a:t>
            </a:r>
            <a:r>
              <a:rPr lang="zh-TW" altLang="zh-TW" dirty="0" smtClean="0"/>
              <a:t>三） 收集與狩獵的相關法規，找到以上兩者抵觸的解決方案</a:t>
            </a:r>
            <a:r>
              <a:rPr lang="en-US" altLang="zh-TW" dirty="0" smtClean="0"/>
              <a:t>  </a:t>
            </a:r>
            <a:endParaRPr lang="zh-TW" altLang="zh-TW" dirty="0" smtClean="0"/>
          </a:p>
          <a:p>
            <a:pPr algn="dist"/>
            <a:r>
              <a:rPr lang="en-US" altLang="zh-TW" dirty="0" smtClean="0"/>
              <a:t> </a:t>
            </a:r>
          </a:p>
          <a:p>
            <a:pPr algn="dist"/>
            <a:r>
              <a:rPr lang="zh-TW" altLang="zh-TW" dirty="0" smtClean="0"/>
              <a:t>（</a:t>
            </a:r>
            <a:r>
              <a:rPr lang="zh-TW" altLang="zh-TW" dirty="0"/>
              <a:t>四） 以研究的結果提供未來學者研究參考</a:t>
            </a:r>
          </a:p>
          <a:p>
            <a:pPr algn="di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5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三、研究方式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75656" y="2471192"/>
            <a:ext cx="6705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（一） 相關文獻探討：收集原住民對於狩獵重要性的相關資料。</a:t>
            </a:r>
          </a:p>
          <a:p>
            <a:endParaRPr lang="en-US" altLang="zh-TW" dirty="0"/>
          </a:p>
          <a:p>
            <a:r>
              <a:rPr lang="zh-TW" altLang="zh-TW" dirty="0" smtClean="0"/>
              <a:t>（</a:t>
            </a:r>
            <a:r>
              <a:rPr lang="zh-TW" altLang="zh-TW" dirty="0"/>
              <a:t>二） 參考書籍、故事、新聞媒體、報章雜誌等等相關資訊。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31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zh-TW" sz="3200" dirty="0"/>
              <a:t>貳●</a:t>
            </a:r>
            <a:r>
              <a:rPr lang="zh-TW" altLang="zh-TW" sz="3200" dirty="0" smtClean="0"/>
              <a:t>正文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2800" dirty="0"/>
              <a:t>一、狩獵對於原住民的重要性</a:t>
            </a:r>
            <a:r>
              <a:rPr lang="zh-TW" altLang="zh-TW" sz="2800" dirty="0" smtClean="0"/>
              <a:t>：</a:t>
            </a:r>
            <a:endParaRPr lang="zh-TW" altLang="en-US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331640" y="2189042"/>
            <a:ext cx="57246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 smtClean="0"/>
              <a:t>原因</a:t>
            </a:r>
            <a:r>
              <a:rPr lang="zh-TW" altLang="zh-TW" dirty="0"/>
              <a:t>在於，早期原住民與漢人之間沒有相互接觸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/>
              <a:t>而</a:t>
            </a:r>
            <a:r>
              <a:rPr lang="zh-TW" altLang="zh-TW" dirty="0"/>
              <a:t>原住民最重要的食物來源就是到山上去狩獵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主要獵物有：山豬、鹿、山羌……</a:t>
            </a:r>
            <a:r>
              <a:rPr lang="zh-TW" altLang="zh-TW" dirty="0" smtClean="0"/>
              <a:t>等等，</a:t>
            </a:r>
            <a:endParaRPr lang="en-US" altLang="zh-TW" dirty="0"/>
          </a:p>
          <a:p>
            <a:r>
              <a:rPr lang="zh-TW" altLang="zh-TW" dirty="0" smtClean="0"/>
              <a:t>然而</a:t>
            </a:r>
            <a:r>
              <a:rPr lang="zh-TW" altLang="zh-TW" dirty="0"/>
              <a:t>，原住民以狩獵了好幾十年百年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/>
              <a:t>可是</a:t>
            </a:r>
            <a:r>
              <a:rPr lang="zh-TW" altLang="zh-TW" dirty="0"/>
              <a:t>獵物依舊源於不斷的原因又是什麼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r>
              <a:rPr lang="zh-TW" altLang="zh-TW" dirty="0" smtClean="0"/>
              <a:t>因為</a:t>
            </a:r>
            <a:r>
              <a:rPr lang="zh-TW" altLang="en-US" dirty="0"/>
              <a:t> </a:t>
            </a:r>
            <a:r>
              <a:rPr lang="zh-TW" altLang="zh-TW" dirty="0" smtClean="0">
                <a:latin typeface="DFPOP1-W9" pitchFamily="1" charset="-128"/>
                <a:ea typeface="DFPOP1-W9" pitchFamily="1" charset="-128"/>
              </a:rPr>
              <a:t>祖先</a:t>
            </a:r>
            <a:r>
              <a:rPr lang="zh-TW" altLang="en-US" dirty="0" smtClean="0">
                <a:latin typeface="DFPOP1-W9" pitchFamily="1" charset="-128"/>
                <a:ea typeface="DFPOP1-W9" pitchFamily="1" charset="-128"/>
              </a:rPr>
              <a:t>的</a:t>
            </a:r>
            <a:r>
              <a:rPr lang="zh-TW" altLang="zh-TW" dirty="0" smtClean="0">
                <a:latin typeface="DFPOP1-W9" pitchFamily="1" charset="-128"/>
                <a:ea typeface="DFPOP1-W9" pitchFamily="1" charset="-128"/>
              </a:rPr>
              <a:t>智慧</a:t>
            </a:r>
            <a:endParaRPr lang="en-US" altLang="zh-TW" dirty="0" smtClean="0">
              <a:latin typeface="DFPOP1-W9" pitchFamily="1" charset="-128"/>
              <a:ea typeface="DFPOP1-W9" pitchFamily="1" charset="-128"/>
            </a:endParaRPr>
          </a:p>
          <a:p>
            <a:r>
              <a:rPr lang="zh-TW" altLang="zh-TW" dirty="0" smtClean="0"/>
              <a:t>狩獵前</a:t>
            </a:r>
            <a:r>
              <a:rPr lang="zh-TW" altLang="zh-TW" dirty="0"/>
              <a:t>都會先了解動物的習性；了解森林的氣候環境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/>
              <a:t>讓</a:t>
            </a:r>
            <a:r>
              <a:rPr lang="zh-TW" altLang="zh-TW" dirty="0"/>
              <a:t>自然生態保持平衡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/>
              <a:t>再將</a:t>
            </a:r>
            <a:r>
              <a:rPr lang="zh-TW" altLang="en-US" dirty="0" smtClean="0"/>
              <a:t>這些知識</a:t>
            </a:r>
            <a:r>
              <a:rPr lang="zh-TW" altLang="zh-TW" dirty="0" smtClean="0"/>
              <a:t>傳</a:t>
            </a:r>
            <a:r>
              <a:rPr lang="zh-TW" altLang="zh-TW" dirty="0"/>
              <a:t>給下一代讓他們學習如何狩獵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74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sz="3100" dirty="0" smtClean="0"/>
              <a:t>二</a:t>
            </a:r>
            <a:r>
              <a:rPr lang="zh-TW" altLang="zh-TW" sz="3100" dirty="0"/>
              <a:t>、故事</a:t>
            </a:r>
            <a:r>
              <a:rPr lang="zh-TW" altLang="zh-TW" sz="3100" dirty="0" smtClean="0"/>
              <a:t>：</a:t>
            </a:r>
            <a:endParaRPr lang="zh-TW" altLang="en-US" sz="3100" dirty="0"/>
          </a:p>
        </p:txBody>
      </p:sp>
    </p:spTree>
    <p:extLst>
      <p:ext uri="{BB962C8B-B14F-4D97-AF65-F5344CB8AC3E}">
        <p14:creationId xmlns:p14="http://schemas.microsoft.com/office/powerpoint/2010/main" val="31763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</TotalTime>
  <Words>339</Words>
  <Application>Microsoft Office PowerPoint</Application>
  <PresentationFormat>如螢幕大小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時裝</vt:lpstr>
      <vt:lpstr>原住民狩獵文化與法律衝突</vt:lpstr>
      <vt:lpstr>研究動機</vt:lpstr>
      <vt:lpstr>一、研究動機</vt:lpstr>
      <vt:lpstr>二、研究目的</vt:lpstr>
      <vt:lpstr>三、研究方式</vt:lpstr>
      <vt:lpstr>貳●正文 一、狩獵對於原住民的重要性：</vt:lpstr>
      <vt:lpstr>  二、故事：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原住民狩獵文化與法律衝突</dc:title>
  <dc:creator>USER</dc:creator>
  <cp:lastModifiedBy>USER</cp:lastModifiedBy>
  <cp:revision>6</cp:revision>
  <dcterms:created xsi:type="dcterms:W3CDTF">2016-11-15T06:34:45Z</dcterms:created>
  <dcterms:modified xsi:type="dcterms:W3CDTF">2016-11-22T06:53:00Z</dcterms:modified>
</cp:coreProperties>
</file>