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7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58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1" d="100"/>
          <a:sy n="61" d="100"/>
        </p:scale>
        <p:origin x="1440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Freeform 28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836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輔助字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973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輔助字幕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562402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36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306607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0924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8753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940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188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518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305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629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706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07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009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423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5/27/2025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80127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sz="3200" b="1"/>
            </a:pPr>
            <a:r>
              <a:t>郭英釗 建築師簡介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046828"/>
            <a:ext cx="6347714" cy="3880773"/>
          </a:xfrm>
        </p:spPr>
        <p:txBody>
          <a:bodyPr>
            <a:noAutofit/>
          </a:bodyPr>
          <a:lstStyle/>
          <a:p>
            <a:endParaRPr sz="2400" dirty="0"/>
          </a:p>
          <a:p>
            <a:r>
              <a:rPr sz="2400" dirty="0"/>
              <a:t>出生地：台灣台南（1959年10月17日）</a:t>
            </a:r>
          </a:p>
          <a:p>
            <a:r>
              <a:rPr sz="2400" dirty="0" err="1"/>
              <a:t>職業經歷</a:t>
            </a:r>
            <a:r>
              <a:rPr sz="2400" dirty="0"/>
              <a:t>：</a:t>
            </a:r>
          </a:p>
          <a:p>
            <a:pPr marL="0" indent="0">
              <a:buNone/>
            </a:pPr>
            <a:r>
              <a:rPr sz="2400" dirty="0"/>
              <a:t>- </a:t>
            </a:r>
            <a:r>
              <a:rPr sz="2400" dirty="0" err="1"/>
              <a:t>美國</a:t>
            </a:r>
            <a:r>
              <a:rPr sz="2400" dirty="0"/>
              <a:t> Moore Ruble Yudell </a:t>
            </a:r>
            <a:r>
              <a:rPr sz="2400" dirty="0" err="1"/>
              <a:t>建築師事務所</a:t>
            </a:r>
            <a:r>
              <a:rPr sz="2400" dirty="0"/>
              <a:t> </a:t>
            </a:r>
            <a:r>
              <a:rPr sz="2400" dirty="0" err="1"/>
              <a:t>助理建築師</a:t>
            </a:r>
            <a:endParaRPr sz="2400" dirty="0"/>
          </a:p>
          <a:p>
            <a:pPr marL="0" indent="0">
              <a:buNone/>
            </a:pPr>
            <a:r>
              <a:rPr sz="2400" dirty="0"/>
              <a:t>- </a:t>
            </a:r>
            <a:r>
              <a:rPr sz="2400" dirty="0" err="1"/>
              <a:t>賴朝俊建築師事務所</a:t>
            </a:r>
            <a:r>
              <a:rPr sz="2400" dirty="0"/>
              <a:t> </a:t>
            </a:r>
            <a:r>
              <a:rPr sz="2400" dirty="0" err="1"/>
              <a:t>專案建築師</a:t>
            </a:r>
            <a:endParaRPr sz="2400" dirty="0"/>
          </a:p>
          <a:p>
            <a:pPr marL="0" indent="0">
              <a:buNone/>
            </a:pPr>
            <a:r>
              <a:rPr sz="2400" dirty="0"/>
              <a:t>- </a:t>
            </a:r>
            <a:r>
              <a:rPr sz="2400" dirty="0" err="1"/>
              <a:t>郭英釗建築師事務所</a:t>
            </a:r>
            <a:r>
              <a:rPr sz="2400" dirty="0"/>
              <a:t> </a:t>
            </a:r>
            <a:r>
              <a:rPr sz="2400" dirty="0" err="1"/>
              <a:t>主持建築師</a:t>
            </a:r>
            <a:endParaRPr sz="2400" dirty="0"/>
          </a:p>
          <a:p>
            <a:pPr marL="0" indent="0">
              <a:buNone/>
            </a:pPr>
            <a:r>
              <a:rPr sz="2400" dirty="0"/>
              <a:t>- </a:t>
            </a:r>
            <a:r>
              <a:rPr sz="2400" dirty="0" err="1"/>
              <a:t>九典聯合建築師事務所（共同創辦人</a:t>
            </a:r>
            <a:r>
              <a:rPr sz="2400" dirty="0"/>
              <a:t>）</a:t>
            </a:r>
          </a:p>
          <a:p>
            <a:endParaRPr sz="2400" dirty="0"/>
          </a:p>
          <a:p>
            <a:r>
              <a:rPr sz="2400" dirty="0" err="1"/>
              <a:t>設計理念</a:t>
            </a:r>
            <a:r>
              <a:rPr sz="2400" dirty="0"/>
              <a:t>：</a:t>
            </a:r>
          </a:p>
          <a:p>
            <a:pPr marL="0" indent="0">
              <a:buNone/>
            </a:pPr>
            <a:r>
              <a:rPr sz="2400" dirty="0"/>
              <a:t>- </a:t>
            </a:r>
            <a:r>
              <a:rPr sz="2400" dirty="0" err="1"/>
              <a:t>有生命的建築、綠建築與循環經濟</a:t>
            </a:r>
            <a:endParaRPr sz="2400" dirty="0"/>
          </a:p>
          <a:p>
            <a:endParaRPr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sz="3200" b="1"/>
            </a:pPr>
            <a:r>
              <a:t>代表作品精選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594549"/>
            <a:ext cx="6347714" cy="3880773"/>
          </a:xfrm>
        </p:spPr>
        <p:txBody>
          <a:bodyPr>
            <a:noAutofit/>
          </a:bodyPr>
          <a:lstStyle/>
          <a:p>
            <a:endParaRPr sz="2400" dirty="0"/>
          </a:p>
          <a:p>
            <a:r>
              <a:rPr sz="2400" dirty="0"/>
              <a:t>1. </a:t>
            </a:r>
            <a:r>
              <a:rPr sz="2400" dirty="0" err="1"/>
              <a:t>臺北市立圖書館北投分館</a:t>
            </a:r>
            <a:endParaRPr sz="2400" dirty="0"/>
          </a:p>
          <a:p>
            <a:pPr marL="0" indent="0">
              <a:buNone/>
            </a:pPr>
            <a:r>
              <a:rPr sz="2400" dirty="0"/>
              <a:t>   - </a:t>
            </a:r>
            <a:r>
              <a:rPr sz="2400" dirty="0" err="1"/>
              <a:t>台灣首座綠建築鑽石級公共建築</a:t>
            </a:r>
            <a:endParaRPr sz="2400" dirty="0"/>
          </a:p>
          <a:p>
            <a:endParaRPr sz="2400" dirty="0"/>
          </a:p>
          <a:p>
            <a:r>
              <a:rPr sz="2400" dirty="0"/>
              <a:t>2. </a:t>
            </a:r>
            <a:r>
              <a:rPr sz="2400" dirty="0" err="1"/>
              <a:t>台北花博新生三館</a:t>
            </a:r>
            <a:endParaRPr sz="2400" dirty="0"/>
          </a:p>
          <a:p>
            <a:pPr marL="0" indent="0">
              <a:buNone/>
            </a:pPr>
            <a:r>
              <a:rPr sz="2400" dirty="0"/>
              <a:t>   - </a:t>
            </a:r>
            <a:r>
              <a:rPr sz="2400" dirty="0" err="1"/>
              <a:t>屋頂綠化與自然通風設計</a:t>
            </a:r>
            <a:endParaRPr sz="2400" dirty="0"/>
          </a:p>
          <a:p>
            <a:endParaRPr sz="2400" dirty="0"/>
          </a:p>
          <a:p>
            <a:r>
              <a:rPr sz="2400" dirty="0"/>
              <a:t>3. </a:t>
            </a:r>
            <a:r>
              <a:rPr sz="2400" dirty="0" err="1"/>
              <a:t>台江國家公園遊客中心</a:t>
            </a:r>
            <a:endParaRPr sz="2400" dirty="0"/>
          </a:p>
          <a:p>
            <a:pPr marL="0" indent="0">
              <a:buNone/>
            </a:pPr>
            <a:r>
              <a:rPr sz="2400" dirty="0"/>
              <a:t>   - </a:t>
            </a:r>
            <a:r>
              <a:rPr sz="2400" dirty="0" err="1"/>
              <a:t>水文與生態靈感，與環境共生</a:t>
            </a:r>
            <a:endParaRPr sz="2400" dirty="0"/>
          </a:p>
          <a:p>
            <a:endParaRPr sz="2400" dirty="0"/>
          </a:p>
          <a:p>
            <a:r>
              <a:rPr sz="2400" dirty="0"/>
              <a:t>4. </a:t>
            </a:r>
            <a:r>
              <a:rPr sz="2400" dirty="0" err="1"/>
              <a:t>那瑪夏區民權國小</a:t>
            </a:r>
            <a:endParaRPr sz="2400" dirty="0"/>
          </a:p>
          <a:p>
            <a:pPr marL="0" indent="0">
              <a:buNone/>
            </a:pPr>
            <a:r>
              <a:rPr sz="2400" dirty="0"/>
              <a:t>   - </a:t>
            </a:r>
            <a:r>
              <a:rPr sz="2400" dirty="0" err="1"/>
              <a:t>災後重建，融合在地文化與自然</a:t>
            </a:r>
            <a:endParaRPr sz="2400" dirty="0"/>
          </a:p>
          <a:p>
            <a:pPr marL="0" indent="0">
              <a:buNone/>
            </a:pPr>
            <a:endParaRPr sz="2400" dirty="0"/>
          </a:p>
          <a:p>
            <a:r>
              <a:rPr sz="2400" dirty="0"/>
              <a:t>5. </a:t>
            </a:r>
            <a:r>
              <a:rPr sz="2400" dirty="0" err="1"/>
              <a:t>將捷滬尾藝文園區</a:t>
            </a:r>
            <a:endParaRPr sz="2400" dirty="0"/>
          </a:p>
          <a:p>
            <a:r>
              <a:rPr sz="2400" dirty="0"/>
              <a:t>   - </a:t>
            </a:r>
            <a:r>
              <a:rPr sz="2400" dirty="0" err="1"/>
              <a:t>結合藝術、文化與休閒</a:t>
            </a:r>
            <a:endParaRPr sz="2400" dirty="0"/>
          </a:p>
          <a:p>
            <a:endParaRPr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8298657-AF8E-44F1-A134-B47F5FF85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17C578E-FE0C-4D72-8DF4-38BE1739E1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Picture 2" descr="館外的生態池種植許多荷花">
            <a:extLst>
              <a:ext uri="{FF2B5EF4-FFF2-40B4-BE49-F238E27FC236}">
                <a16:creationId xmlns:a16="http://schemas.microsoft.com/office/drawing/2014/main" id="{2AF49A58-C15A-4152-AB9E-CF5AE74BF6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9600"/>
            <a:ext cx="9144000" cy="6099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01506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C7CE5EF-A9A4-423D-BFB7-647478631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54A8326-A30E-4E33-9F62-AFB873C821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2050" name="Picture 2" descr="花博公園新生三館。鑽石級綠建築｜台北典藏植物園。賞花不受晴雨影響">
            <a:extLst>
              <a:ext uri="{FF2B5EF4-FFF2-40B4-BE49-F238E27FC236}">
                <a16:creationId xmlns:a16="http://schemas.microsoft.com/office/drawing/2014/main" id="{130E5376-4F9D-4B90-9720-679D08F5BE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5725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6159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D216550-1A98-4EB7-967A-9A22D6CB9E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9171054-8BB1-4CD5-99FA-A28C4A16DA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098" name="Picture 2" descr="【台南景點】台江國家公園遊客中心，絕美純白台江學園水上屋，台版米克諾斯鎮，IG網美打卡台南景點，台南網美景點，鑽石級綠建築">
            <a:extLst>
              <a:ext uri="{FF2B5EF4-FFF2-40B4-BE49-F238E27FC236}">
                <a16:creationId xmlns:a16="http://schemas.microsoft.com/office/drawing/2014/main" id="{2F7249E1-FB6D-48E5-9AD5-91A8A71B00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3986"/>
            <a:ext cx="9144000" cy="6092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9115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DEA3B3E-B945-4BA6-B170-B9301969A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B7029FA-22E9-45D9-8C65-DBFCC9519E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5122" name="Picture 2" descr="幸福空間專欄">
            <a:extLst>
              <a:ext uri="{FF2B5EF4-FFF2-40B4-BE49-F238E27FC236}">
                <a16:creationId xmlns:a16="http://schemas.microsoft.com/office/drawing/2014/main" id="{70A3D472-2E3C-4225-A9D3-BBF0B26A24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81000"/>
            <a:ext cx="9144000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35971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 sz="3200" b="1"/>
            </a:pPr>
            <a:r>
              <a:t>榮譽與出版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615569"/>
            <a:ext cx="6347714" cy="3880773"/>
          </a:xfrm>
        </p:spPr>
        <p:txBody>
          <a:bodyPr>
            <a:noAutofit/>
          </a:bodyPr>
          <a:lstStyle/>
          <a:p>
            <a:endParaRPr sz="2400" dirty="0"/>
          </a:p>
          <a:p>
            <a:r>
              <a:rPr sz="2400" dirty="0" err="1"/>
              <a:t>榮譽獎項</a:t>
            </a:r>
            <a:r>
              <a:rPr sz="2400" dirty="0"/>
              <a:t>：</a:t>
            </a:r>
          </a:p>
          <a:p>
            <a:pPr marL="0" indent="0">
              <a:buNone/>
            </a:pPr>
            <a:r>
              <a:rPr sz="2400" dirty="0"/>
              <a:t>- 2019 </a:t>
            </a:r>
            <a:r>
              <a:rPr sz="2400" dirty="0" err="1"/>
              <a:t>國土建設特別貢獻獎</a:t>
            </a:r>
            <a:endParaRPr sz="2400" dirty="0"/>
          </a:p>
          <a:p>
            <a:pPr marL="0" indent="0">
              <a:buNone/>
            </a:pPr>
            <a:r>
              <a:rPr sz="2400" dirty="0"/>
              <a:t>- 2011 </a:t>
            </a:r>
            <a:r>
              <a:rPr sz="2400" dirty="0" err="1"/>
              <a:t>中華民國傑出建築師</a:t>
            </a:r>
            <a:endParaRPr sz="2400" dirty="0"/>
          </a:p>
          <a:p>
            <a:pPr marL="0" indent="0">
              <a:buNone/>
            </a:pPr>
            <a:r>
              <a:rPr sz="2400" dirty="0"/>
              <a:t>- 2010 </a:t>
            </a:r>
            <a:r>
              <a:rPr sz="2400" dirty="0" err="1"/>
              <a:t>台灣MVP經理人</a:t>
            </a:r>
            <a:endParaRPr sz="2400" dirty="0"/>
          </a:p>
          <a:p>
            <a:endParaRPr sz="2400" dirty="0"/>
          </a:p>
          <a:p>
            <a:r>
              <a:rPr sz="2400" dirty="0" err="1"/>
              <a:t>出版著作</a:t>
            </a:r>
            <a:r>
              <a:rPr sz="2400" dirty="0"/>
              <a:t>：</a:t>
            </a:r>
          </a:p>
          <a:p>
            <a:pPr marL="0" indent="0">
              <a:buNone/>
            </a:pPr>
            <a:r>
              <a:rPr sz="2400" dirty="0"/>
              <a:t>- 《</a:t>
            </a:r>
            <a:r>
              <a:rPr sz="2400" dirty="0" err="1"/>
              <a:t>綠領建築師教你設計好房子</a:t>
            </a:r>
            <a:r>
              <a:rPr sz="2400" dirty="0"/>
              <a:t>》</a:t>
            </a:r>
          </a:p>
          <a:p>
            <a:pPr marL="0" indent="0">
              <a:buNone/>
            </a:pPr>
            <a:r>
              <a:rPr sz="2400" dirty="0"/>
              <a:t>- 《</a:t>
            </a:r>
            <a:r>
              <a:rPr sz="2400" dirty="0" err="1"/>
              <a:t>有氧建築</a:t>
            </a:r>
            <a:r>
              <a:rPr sz="2400" dirty="0"/>
              <a:t>》</a:t>
            </a:r>
          </a:p>
          <a:p>
            <a:pPr marL="0" indent="0">
              <a:buNone/>
            </a:pPr>
            <a:r>
              <a:rPr sz="2400" dirty="0"/>
              <a:t>- 《</a:t>
            </a:r>
            <a:r>
              <a:rPr sz="2400" dirty="0" err="1"/>
              <a:t>西班牙協奏曲</a:t>
            </a:r>
            <a:r>
              <a:rPr sz="2400" dirty="0"/>
              <a:t>》</a:t>
            </a:r>
          </a:p>
          <a:p>
            <a:pPr marL="0" indent="0">
              <a:buNone/>
            </a:pPr>
            <a:r>
              <a:rPr sz="2400" dirty="0"/>
              <a:t>- 《</a:t>
            </a:r>
            <a:r>
              <a:rPr sz="2400" dirty="0" err="1"/>
              <a:t>都市形影與對話－義大利</a:t>
            </a:r>
            <a:r>
              <a:rPr sz="2400" dirty="0"/>
              <a:t>》</a:t>
            </a:r>
          </a:p>
          <a:p>
            <a:pPr marL="0" indent="0">
              <a:buNone/>
            </a:pPr>
            <a:r>
              <a:rPr sz="2400" dirty="0"/>
              <a:t>- 《</a:t>
            </a:r>
            <a:r>
              <a:rPr sz="2400" dirty="0" err="1"/>
              <a:t>透視空間奧秘</a:t>
            </a:r>
            <a:r>
              <a:rPr sz="2400" dirty="0"/>
              <a:t>》（</a:t>
            </a:r>
            <a:r>
              <a:rPr sz="2400" dirty="0" err="1"/>
              <a:t>譯作</a:t>
            </a:r>
            <a:r>
              <a:rPr sz="2400" dirty="0"/>
              <a:t>）</a:t>
            </a:r>
          </a:p>
          <a:p>
            <a:endParaRPr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</TotalTime>
  <Words>116</Words>
  <Application>Microsoft Office PowerPoint</Application>
  <PresentationFormat>如螢幕大小 (4:3)</PresentationFormat>
  <Paragraphs>40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多面向</vt:lpstr>
      <vt:lpstr>郭英釗 建築師簡介</vt:lpstr>
      <vt:lpstr>代表作品精選</vt:lpstr>
      <vt:lpstr>PowerPoint 簡報</vt:lpstr>
      <vt:lpstr>PowerPoint 簡報</vt:lpstr>
      <vt:lpstr>PowerPoint 簡報</vt:lpstr>
      <vt:lpstr>PowerPoint 簡報</vt:lpstr>
      <vt:lpstr>榮譽與出版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郭英釗 建築師簡介</dc:title>
  <dc:subject/>
  <dc:creator/>
  <cp:keywords/>
  <dc:description>generated using python-pptx</dc:description>
  <cp:lastModifiedBy>user</cp:lastModifiedBy>
  <cp:revision>3</cp:revision>
  <dcterms:created xsi:type="dcterms:W3CDTF">2013-01-27T09:14:16Z</dcterms:created>
  <dcterms:modified xsi:type="dcterms:W3CDTF">2025-05-27T05:33:07Z</dcterms:modified>
  <cp:category/>
</cp:coreProperties>
</file>