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6"/>
  </p:notesMasterIdLst>
  <p:sldIdLst>
    <p:sldId id="611" r:id="rId2"/>
    <p:sldId id="612" r:id="rId3"/>
    <p:sldId id="613" r:id="rId4"/>
    <p:sldId id="614" r:id="rId5"/>
    <p:sldId id="615" r:id="rId6"/>
    <p:sldId id="616" r:id="rId7"/>
    <p:sldId id="628" r:id="rId8"/>
    <p:sldId id="629" r:id="rId9"/>
    <p:sldId id="630" r:id="rId10"/>
    <p:sldId id="631" r:id="rId11"/>
    <p:sldId id="537" r:id="rId12"/>
    <p:sldId id="538" r:id="rId13"/>
    <p:sldId id="539" r:id="rId14"/>
    <p:sldId id="540" r:id="rId15"/>
    <p:sldId id="541" r:id="rId16"/>
    <p:sldId id="542" r:id="rId17"/>
    <p:sldId id="543" r:id="rId18"/>
    <p:sldId id="544" r:id="rId19"/>
    <p:sldId id="545" r:id="rId20"/>
    <p:sldId id="546" r:id="rId21"/>
    <p:sldId id="547" r:id="rId22"/>
    <p:sldId id="548" r:id="rId23"/>
    <p:sldId id="617" r:id="rId24"/>
    <p:sldId id="618" r:id="rId25"/>
    <p:sldId id="619" r:id="rId26"/>
    <p:sldId id="620" r:id="rId27"/>
    <p:sldId id="621" r:id="rId28"/>
    <p:sldId id="622" r:id="rId29"/>
    <p:sldId id="623" r:id="rId30"/>
    <p:sldId id="624" r:id="rId31"/>
    <p:sldId id="625" r:id="rId32"/>
    <p:sldId id="626" r:id="rId33"/>
    <p:sldId id="301" r:id="rId34"/>
    <p:sldId id="627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5C49B-E73D-4CF2-BA94-BBE3BADF16D0}" type="datetimeFigureOut">
              <a:rPr lang="zh-TW" altLang="en-US" smtClean="0"/>
              <a:t>2017/4/19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65676-7A54-48E8-B5E9-668A084CF8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16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175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5484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30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4036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428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241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20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770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1770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81391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045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29924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4674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602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7581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2792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4849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083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6303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6248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5510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16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8743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1178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0253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4452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7583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51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232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681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296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0454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82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982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八、動物的尾巴</a:t>
            </a:r>
          </a:p>
        </p:txBody>
      </p:sp>
    </p:spTree>
    <p:extLst>
      <p:ext uri="{BB962C8B-B14F-4D97-AF65-F5344CB8AC3E}">
        <p14:creationId xmlns:p14="http://schemas.microsoft.com/office/powerpoint/2010/main" val="241606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6638" y="1556792"/>
            <a:ext cx="3672408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夭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逃之夭夭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繁杏夭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桃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363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652120" y="692696"/>
            <a:ext cx="2088232" cy="5616623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獼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獼猴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779912" y="692696"/>
            <a:ext cx="1296144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彌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歷久彌新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364088" y="620688"/>
            <a:ext cx="3168749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權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權力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、權威、投票權、權衡、通權達變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987824" y="622398"/>
            <a:ext cx="223224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灌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灌溉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、灌籃、灌木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11560" y="620688"/>
            <a:ext cx="223224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罐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易開罐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、罐頭、鋁罐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20072" y="620688"/>
            <a:ext cx="288032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豎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豎立、豎白旗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、一橫一豎、</a:t>
            </a:r>
            <a:r>
              <a:rPr lang="zh-TW" altLang="en-US" sz="6000" b="1" dirty="0">
                <a:solidFill>
                  <a:srgbClr val="0000FF"/>
                </a:solidFill>
              </a:rPr>
              <a:t>寒毛直豎</a:t>
            </a:r>
            <a:endParaRPr lang="en-US" altLang="zh-TW" sz="6000" b="1" dirty="0">
              <a:solidFill>
                <a:srgbClr val="0000FF"/>
              </a:solidFill>
            </a:endParaRPr>
          </a:p>
          <a:p>
            <a:pPr eaLnBrk="1" hangingPunct="1">
              <a:buNone/>
            </a:pP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339752" y="620688"/>
            <a:ext cx="201622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堅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堅強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、堅硬、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12160" y="620688"/>
            <a:ext cx="223224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茸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茸毛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、新茸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、鹿茸、毛茸茸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59832" y="620688"/>
            <a:ext cx="234026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耳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耳朵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、耳邊風、順風耳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617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364088" y="620688"/>
            <a:ext cx="2160637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裹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包裹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、馬革裹屍、裹足不前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1835696" y="594264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裏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同裡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裏面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、那裏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128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泳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游泳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</a:t>
            </a:r>
            <a:r>
              <a:rPr lang="zh-TW" altLang="en-US" sz="6000" b="1" dirty="0">
                <a:solidFill>
                  <a:srgbClr val="0000FF"/>
                </a:solidFill>
                <a:effectLst/>
                <a:latin typeface="新細明體"/>
              </a:rPr>
              <a:t>晨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泳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、游泳池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707904" y="620688"/>
            <a:ext cx="144016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詠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歌詠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、詠物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75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620688"/>
            <a:ext cx="2088629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舵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船舵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、掌舵、見風轉舵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915816" y="653955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陀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陀螺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31640" y="620688"/>
            <a:ext cx="158457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跎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蹉跎</a:t>
            </a:r>
          </a:p>
        </p:txBody>
      </p:sp>
    </p:spTree>
    <p:extLst>
      <p:ext uri="{BB962C8B-B14F-4D97-AF65-F5344CB8AC3E}">
        <p14:creationId xmlns:p14="http://schemas.microsoft.com/office/powerpoint/2010/main" val="31515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620688"/>
            <a:ext cx="151216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魟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魟魚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60032" y="694446"/>
            <a:ext cx="12241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缸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水缸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、魚缸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915816" y="650533"/>
            <a:ext cx="12241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扛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扛重物</a:t>
            </a:r>
          </a:p>
        </p:txBody>
      </p:sp>
    </p:spTree>
    <p:extLst>
      <p:ext uri="{BB962C8B-B14F-4D97-AF65-F5344CB8AC3E}">
        <p14:creationId xmlns:p14="http://schemas.microsoft.com/office/powerpoint/2010/main" val="3917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148065" y="620688"/>
            <a:ext cx="3096343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毒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毒蛇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、惡毒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、毒藥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、荼毒、中毒、吸毒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92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衡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664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75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36465"/>
            <a:ext cx="2088629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摻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摻雜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、摻水、摻合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564484" y="636465"/>
            <a:ext cx="223205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慘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悲慘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、悽慘、慘烈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 flipH="1">
            <a:off x="971599" y="636465"/>
            <a:ext cx="2032179" cy="584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參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參加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、參與、參事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89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620688"/>
            <a:ext cx="288032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銅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銅器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、銅像、金銀銅鐵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、銅牆鐵壁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779912" y="622398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桐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油桐花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、油桐樹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83768" y="548680"/>
            <a:ext cx="136815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洞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山洞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、洞悉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548680"/>
            <a:ext cx="194421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筒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筆筒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、聽筒、手電筒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10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80112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雌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一決雌雄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、雌雄同體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23928" y="620688"/>
            <a:ext cx="133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稚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稚氣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、幼稚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21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004048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惑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迷惑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、蠱惑、誘惑、疑惑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解惑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987824" y="620688"/>
            <a:ext cx="133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感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感動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、感覺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85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16216" y="620688"/>
            <a:ext cx="144016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蜥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蜥蜴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88024" y="620688"/>
            <a:ext cx="133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蜴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蜥蜴</a:t>
            </a:r>
          </a:p>
        </p:txBody>
      </p:sp>
    </p:spTree>
    <p:extLst>
      <p:ext uri="{BB962C8B-B14F-4D97-AF65-F5344CB8AC3E}">
        <p14:creationId xmlns:p14="http://schemas.microsoft.com/office/powerpoint/2010/main" val="22785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176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蟬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金蟬脫殼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、噤若寒蟬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896" y="620688"/>
            <a:ext cx="227228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禪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坐禪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、打禪、禪房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776" y="620688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嬋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嬋娟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99592" y="620688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闡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闡述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、闡揚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85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  <p:bldP spid="5" grpId="0" build="p"/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176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殼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地殼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、彈殼、頭殼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896" y="620688"/>
            <a:ext cx="198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穀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稻穀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、穀物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813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176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夭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逃之夭夭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、夭折、繁杏夭桃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635896" y="620688"/>
            <a:ext cx="198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天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天空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、上天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376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或長或短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或粗或細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8888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值得一提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71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孔雀開屏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金蟬脫殼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4442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逃之夭夭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3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20272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20072" y="857597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91880" y="857597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79712" y="834685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4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獼、彌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權、灌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摻、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慘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836613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銅、桐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雌、稚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殼、榖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猴、侯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、喉、候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游、遊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763688" y="908720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衡、衝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67544" y="908720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豎、堅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7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  <p:bldP spid="5" grpId="0" build="p"/>
      <p:bldP spid="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禦、御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施、拖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夭、天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93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降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491880" y="728863"/>
            <a:ext cx="302433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喜從天降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、降旗、降級、降價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23080"/>
            <a:ext cx="2950077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投降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、降伏、寧死不降、降龍伏虎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卷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491880" y="728863"/>
            <a:ext cx="302433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蛋卷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、卷尾猴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23080"/>
            <a:ext cx="2950077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考卷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、卷宗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39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092280" y="815394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64088" y="84343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635896" y="815295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35696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8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5" grpId="0" build="p"/>
      <p:bldP spid="6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020272" y="899701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4048" y="89960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59832" y="874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蜴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403648" y="87471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6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5" grpId="0" build="p"/>
      <p:bldP spid="6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76256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4048" y="885633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9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067944" y="1350895"/>
            <a:ext cx="3527971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衡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權衡得失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權衡輕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重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380222"/>
            <a:ext cx="3672197" cy="456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豎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一橫一豎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寒毛直</a:t>
            </a:r>
            <a:r>
              <a:rPr lang="zh-TW" altLang="en-US" sz="6000" b="1" dirty="0">
                <a:solidFill>
                  <a:srgbClr val="0000FF"/>
                </a:solidFill>
              </a:rPr>
              <a:t>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54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6638" y="1556792"/>
            <a:ext cx="3672408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裹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馬革裹屍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裹足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不前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374503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舵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見風轉舵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36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6638" y="1556792"/>
            <a:ext cx="3672408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繁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繁文縟節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374503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雌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一決雌雄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233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3417</TotalTime>
  <Words>468</Words>
  <Application>Microsoft Office PowerPoint</Application>
  <PresentationFormat>如螢幕大小 (4:3)</PresentationFormat>
  <Paragraphs>143</Paragraphs>
  <Slides>34</Slides>
  <Notes>34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39" baseType="lpstr">
      <vt:lpstr>新細明體</vt:lpstr>
      <vt:lpstr>Calibri</vt:lpstr>
      <vt:lpstr>Times New Roman</vt:lpstr>
      <vt:lpstr>Wingdings</vt:lpstr>
      <vt:lpstr>gwall</vt:lpstr>
      <vt:lpstr>八、動物的尾巴</vt:lpstr>
      <vt:lpstr>本課的生字</vt:lpstr>
      <vt:lpstr>PowerPoint 簡報</vt:lpstr>
      <vt:lpstr>PowerPoint 簡報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  <vt:lpstr>本課的多音字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729</cp:revision>
  <cp:lastPrinted>1601-01-01T00:00:00Z</cp:lastPrinted>
  <dcterms:created xsi:type="dcterms:W3CDTF">2005-09-11T13:17:35Z</dcterms:created>
  <dcterms:modified xsi:type="dcterms:W3CDTF">2017-04-19T07:35:54Z</dcterms:modified>
</cp:coreProperties>
</file>