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53" r:id="rId3"/>
    <p:sldId id="562" r:id="rId4"/>
    <p:sldId id="573" r:id="rId5"/>
    <p:sldId id="574" r:id="rId6"/>
    <p:sldId id="578" r:id="rId7"/>
    <p:sldId id="576" r:id="rId8"/>
    <p:sldId id="577" r:id="rId9"/>
    <p:sldId id="575" r:id="rId10"/>
    <p:sldId id="579" r:id="rId11"/>
    <p:sldId id="581" r:id="rId12"/>
    <p:sldId id="567" r:id="rId13"/>
    <p:sldId id="568" r:id="rId14"/>
    <p:sldId id="580" r:id="rId15"/>
    <p:sldId id="50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149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88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362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186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133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3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434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51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182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59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68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5-1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時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、分和秒的乘除問題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老師完成一份</a:t>
            </a:r>
            <a:r>
              <a:rPr lang="en-US" altLang="zh-TW" dirty="0" smtClean="0"/>
              <a:t>14</a:t>
            </a:r>
            <a:r>
              <a:rPr lang="zh-TW" altLang="en-US" dirty="0" smtClean="0"/>
              <a:t>頁的報告共花了</a:t>
            </a:r>
            <a:r>
              <a:rPr lang="en-US" altLang="zh-TW" dirty="0" smtClean="0"/>
              <a:t>5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22</a:t>
            </a:r>
            <a:r>
              <a:rPr lang="zh-TW" altLang="en-US" dirty="0" smtClean="0"/>
              <a:t>分，老師做</a:t>
            </a:r>
            <a:r>
              <a:rPr lang="en-US" altLang="zh-TW" dirty="0" smtClean="0"/>
              <a:t>1</a:t>
            </a:r>
            <a:r>
              <a:rPr lang="zh-TW" altLang="en-US" dirty="0" smtClean="0"/>
              <a:t>頁報告平均要花多少時間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0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93105" y="1556792"/>
            <a:ext cx="8833965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爺爺寫一幅對聯平均要花</a:t>
            </a:r>
            <a:r>
              <a:rPr lang="en-US" altLang="zh-TW" dirty="0" smtClean="0"/>
              <a:t>9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分鐘</a:t>
            </a:r>
            <a:r>
              <a:rPr lang="zh-TW" altLang="en-US" dirty="0" smtClean="0"/>
              <a:t>，如果爺爺從上午</a:t>
            </a:r>
            <a:r>
              <a:rPr lang="en-US" altLang="zh-TW" dirty="0" smtClean="0"/>
              <a:t>10</a:t>
            </a:r>
            <a:r>
              <a:rPr lang="zh-TW" altLang="en-US" dirty="0" smtClean="0"/>
              <a:t>時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分開始寫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，寫到中午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時止，中間都沒有休息，爺爺共寫了多少幅對聯？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1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一列火車每</a:t>
            </a:r>
            <a:r>
              <a:rPr lang="en-US" altLang="zh-TW" dirty="0" smtClean="0"/>
              <a:t>3</a:t>
            </a:r>
            <a:r>
              <a:rPr lang="zh-TW" altLang="en-US" dirty="0" smtClean="0"/>
              <a:t>秒可以移動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公尺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，依照此速度行進，這列火車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秒可以移動幾公里幾公尺？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93105" y="1556792"/>
            <a:ext cx="8833965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電影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「阿呆正傳」片長為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</a:t>
            </a:r>
            <a:r>
              <a:rPr lang="zh-TW" altLang="en-US" dirty="0" smtClean="0"/>
              <a:t>，附小電影院從上午</a:t>
            </a:r>
            <a:r>
              <a:rPr lang="en-US" altLang="zh-TW" dirty="0" smtClean="0"/>
              <a:t>10</a:t>
            </a:r>
            <a:r>
              <a:rPr lang="zh-TW" altLang="en-US" dirty="0" smtClean="0"/>
              <a:t>時開始放映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，到下午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時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分結束時，共放映了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個場次，則每場次之間平均休息時間是多久？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51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93105" y="1556792"/>
            <a:ext cx="8833965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附小廣場有一個噴水池每次噴水時間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秒</a:t>
            </a:r>
            <a:r>
              <a:rPr lang="zh-TW" altLang="en-US" dirty="0" smtClean="0"/>
              <a:t>，停水</a:t>
            </a:r>
            <a:r>
              <a:rPr lang="en-US" altLang="zh-TW" dirty="0" smtClean="0"/>
              <a:t>45</a:t>
            </a:r>
            <a:r>
              <a:rPr lang="zh-TW" altLang="en-US" dirty="0" smtClean="0"/>
              <a:t>分鐘後才再噴水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，從第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次噴水到第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次噴水，共經過了多少時間？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8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哥哥背一個單字平均要花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</a:t>
            </a:r>
            <a:r>
              <a:rPr lang="en-US" altLang="zh-TW" dirty="0" smtClean="0"/>
              <a:t>15</a:t>
            </a:r>
            <a:r>
              <a:rPr lang="zh-TW" altLang="en-US" dirty="0" smtClean="0"/>
              <a:t>秒，他背</a:t>
            </a:r>
            <a:r>
              <a:rPr lang="en-US" altLang="zh-TW" dirty="0" smtClean="0"/>
              <a:t>20</a:t>
            </a:r>
            <a:r>
              <a:rPr lang="zh-TW" altLang="en-US" dirty="0" smtClean="0"/>
              <a:t>個單 字大約要花多少時間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姐姐摺一個紙星星平均要花</a:t>
            </a:r>
            <a:r>
              <a:rPr lang="en-US" altLang="zh-TW" dirty="0" smtClean="0"/>
              <a:t>1</a:t>
            </a:r>
            <a:r>
              <a:rPr lang="zh-TW" altLang="en-US" dirty="0" smtClean="0"/>
              <a:t>分</a:t>
            </a:r>
            <a:r>
              <a:rPr lang="en-US" altLang="zh-TW" dirty="0" smtClean="0"/>
              <a:t>16</a:t>
            </a:r>
            <a:r>
              <a:rPr lang="zh-TW" altLang="en-US" dirty="0" smtClean="0"/>
              <a:t>秒，她摺</a:t>
            </a:r>
            <a:r>
              <a:rPr lang="en-US" altLang="zh-TW" dirty="0" smtClean="0"/>
              <a:t>25</a:t>
            </a:r>
            <a:r>
              <a:rPr lang="zh-TW" altLang="en-US" dirty="0" smtClean="0"/>
              <a:t>個紙星星大約要花幾分幾秒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如果教室的時鐘平均每天都慢</a:t>
            </a:r>
            <a:r>
              <a:rPr lang="en-US" altLang="zh-TW" dirty="0" smtClean="0"/>
              <a:t>1</a:t>
            </a:r>
            <a:r>
              <a:rPr lang="zh-TW" altLang="en-US" dirty="0" smtClean="0"/>
              <a:t>分</a:t>
            </a:r>
            <a:r>
              <a:rPr lang="en-US" altLang="zh-TW" dirty="0" smtClean="0"/>
              <a:t>5</a:t>
            </a:r>
            <a:r>
              <a:rPr lang="zh-TW" altLang="en-US" dirty="0" smtClean="0"/>
              <a:t>秒，經過</a:t>
            </a:r>
            <a:r>
              <a:rPr lang="en-US" altLang="zh-TW" dirty="0" smtClean="0"/>
              <a:t>15</a:t>
            </a:r>
            <a:r>
              <a:rPr lang="zh-TW" altLang="en-US" dirty="0" smtClean="0"/>
              <a:t>天後大約會慢幾分幾秒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1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弟弟唱一首五月天的歌平均要花</a:t>
            </a:r>
            <a:r>
              <a:rPr lang="en-US" altLang="zh-TW" dirty="0" smtClean="0"/>
              <a:t>4</a:t>
            </a:r>
            <a:r>
              <a:rPr lang="zh-TW" altLang="en-US" dirty="0" smtClean="0"/>
              <a:t>分</a:t>
            </a:r>
            <a:r>
              <a:rPr lang="en-US" altLang="zh-TW" dirty="0" smtClean="0"/>
              <a:t>8</a:t>
            </a:r>
            <a:r>
              <a:rPr lang="zh-TW" altLang="en-US" dirty="0" smtClean="0"/>
              <a:t>秒，他唱了</a:t>
            </a:r>
            <a:r>
              <a:rPr lang="en-US" altLang="zh-TW" dirty="0" smtClean="0"/>
              <a:t>8</a:t>
            </a:r>
            <a:r>
              <a:rPr lang="zh-TW" altLang="en-US" dirty="0" smtClean="0"/>
              <a:t>遍大約要花幾分幾秒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9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有一顆人造衛星繞著地球運行一圈平均要花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40</a:t>
            </a:r>
            <a:r>
              <a:rPr lang="zh-TW" altLang="en-US" dirty="0" smtClean="0"/>
              <a:t>分，若運行</a:t>
            </a:r>
            <a:r>
              <a:rPr lang="en-US" altLang="zh-TW" dirty="0" smtClean="0"/>
              <a:t>8</a:t>
            </a:r>
            <a:r>
              <a:rPr lang="zh-TW" altLang="en-US" dirty="0" smtClean="0"/>
              <a:t>圈大約要花幾小時幾分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姐姐跑操場</a:t>
            </a:r>
            <a:r>
              <a:rPr lang="en-US" altLang="zh-TW" dirty="0" smtClean="0"/>
              <a:t>5</a:t>
            </a:r>
            <a:r>
              <a:rPr lang="zh-TW" altLang="en-US" dirty="0" smtClean="0"/>
              <a:t>圈共花了</a:t>
            </a:r>
            <a:r>
              <a:rPr lang="en-US" altLang="zh-TW" dirty="0" smtClean="0"/>
              <a:t>5</a:t>
            </a:r>
            <a:r>
              <a:rPr lang="zh-TW" altLang="en-US" dirty="0" smtClean="0"/>
              <a:t>分</a:t>
            </a:r>
            <a:r>
              <a:rPr lang="en-US" altLang="zh-TW" dirty="0" smtClean="0"/>
              <a:t>25</a:t>
            </a:r>
            <a:r>
              <a:rPr lang="zh-TW" altLang="en-US" dirty="0" smtClean="0"/>
              <a:t>秒，她跑</a:t>
            </a:r>
            <a:r>
              <a:rPr lang="en-US" altLang="zh-TW" dirty="0" smtClean="0"/>
              <a:t>1</a:t>
            </a:r>
            <a:r>
              <a:rPr lang="zh-TW" altLang="en-US" dirty="0" smtClean="0"/>
              <a:t>圈平均要花幾分幾秒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姐姐做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個手環共花了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</a:t>
            </a:r>
            <a:r>
              <a:rPr lang="en-US" altLang="zh-TW" dirty="0" smtClean="0"/>
              <a:t>30</a:t>
            </a:r>
            <a:r>
              <a:rPr lang="zh-TW" altLang="en-US" dirty="0" smtClean="0"/>
              <a:t>秒，她做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個手環平均要花幾分幾秒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5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6223" y="191683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妹妹背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個單字共花了</a:t>
            </a:r>
            <a:r>
              <a:rPr lang="en-US" altLang="zh-TW" dirty="0" smtClean="0"/>
              <a:t>13</a:t>
            </a:r>
            <a:r>
              <a:rPr lang="zh-TW" altLang="en-US" dirty="0" smtClean="0"/>
              <a:t>分</a:t>
            </a:r>
            <a:r>
              <a:rPr lang="en-US" altLang="zh-TW" dirty="0" smtClean="0"/>
              <a:t>20</a:t>
            </a:r>
            <a:r>
              <a:rPr lang="zh-TW" altLang="en-US" dirty="0" smtClean="0"/>
              <a:t>秒，他背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個單字平均要花幾分幾秒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2170</TotalTime>
  <Words>488</Words>
  <Application>Microsoft Office PowerPoint</Application>
  <PresentationFormat>如螢幕大小 (4:3)</PresentationFormat>
  <Paragraphs>53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Microsoft New Tai Lue</vt:lpstr>
      <vt:lpstr>Engineering-PowerPoint-Template</vt:lpstr>
      <vt:lpstr>5-1 時、分和秒的乘除問題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377</cp:revision>
  <dcterms:created xsi:type="dcterms:W3CDTF">2015-02-23T02:08:32Z</dcterms:created>
  <dcterms:modified xsi:type="dcterms:W3CDTF">2017-03-31T06:06:16Z</dcterms:modified>
</cp:coreProperties>
</file>