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1" r:id="rId2"/>
    <p:sldId id="292" r:id="rId3"/>
    <p:sldId id="293" r:id="rId4"/>
    <p:sldId id="294" r:id="rId5"/>
    <p:sldId id="295" r:id="rId6"/>
    <p:sldId id="296" r:id="rId7"/>
    <p:sldId id="297" r:id="rId8"/>
    <p:sldId id="298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3" autoAdjust="0"/>
    <p:restoredTop sz="94660"/>
  </p:normalViewPr>
  <p:slideViewPr>
    <p:cSldViewPr>
      <p:cViewPr varScale="1">
        <p:scale>
          <a:sx n="67" d="100"/>
          <a:sy n="67" d="100"/>
        </p:scale>
        <p:origin x="-6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663BA-F6BB-4888-880D-3EE999E53AA6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5D7B9-3DD1-4B0E-802E-56DCFC9BAC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68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725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30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1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36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76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36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715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90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18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052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397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A42C5-46A0-4C8E-9C7F-8683D119B754}" type="datetimeFigureOut">
              <a:rPr lang="zh-TW" altLang="en-US" smtClean="0"/>
              <a:t>2019/12/2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9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33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招架不住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無法承受、忍受對方的行</a:t>
            </a:r>
            <a:r>
              <a:rPr lang="zh-TW" altLang="en-US" sz="4200" dirty="0">
                <a:latin typeface="文鼎標宋注音破音一" pitchFamily="18" charset="-120"/>
                <a:ea typeface="文鼎標宋注音破音一" pitchFamily="18" charset="-120"/>
              </a:rPr>
              <a:t>為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他無理取鬧的行</a:t>
            </a:r>
            <a:r>
              <a:rPr lang="zh-TW" altLang="en-US" sz="4200" dirty="0">
                <a:latin typeface="文鼎標宋注音破音一" pitchFamily="18" charset="-120"/>
                <a:ea typeface="文鼎標宋注音破音一" pitchFamily="18" charset="-120"/>
              </a:rPr>
              <a:t>為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，令人招架不住。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34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騎虎難下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事情迫於情勢，無法中止，只好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繼續。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對這件事，我們是騎虎難下了，只好硬著頭皮做下去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454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35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入木三分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指評論深刻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中肯或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描寫生動逼真</a:t>
            </a:r>
            <a:r>
              <a:rPr lang="zh-TW" altLang="en-US" sz="4400" dirty="0" smtClean="0"/>
              <a:t>。</a:t>
            </a:r>
            <a:endParaRPr lang="en-US" altLang="zh-TW" sz="4400" dirty="0" smtClean="0"/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這</a:t>
            </a:r>
            <a:r>
              <a:rPr lang="zh-TW" altLang="en-US" sz="4200" dirty="0">
                <a:latin typeface="文鼎粗黑注音破音一" pitchFamily="34" charset="-120"/>
                <a:ea typeface="文鼎粗黑注音破音一" pitchFamily="34" charset="-120"/>
              </a:rPr>
              <a:t>角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色演</a:t>
            </a:r>
            <a:r>
              <a:rPr lang="zh-TW" altLang="en-US" sz="4200" dirty="0">
                <a:latin typeface="文鼎粗黑注音破音一" pitchFamily="34" charset="-120"/>
                <a:ea typeface="文鼎粗黑注音破音一" pitchFamily="34" charset="-120"/>
              </a:rPr>
              <a:t>得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太好了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，使人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有入木三分的感覺。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36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有備無患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事先有準備，即可免除後患。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>
                <a:latin typeface="文鼎標楷注音" pitchFamily="66" charset="-120"/>
                <a:ea typeface="文鼎標楷注音" pitchFamily="66" charset="-120"/>
              </a:rPr>
              <a:t>天空</a:t>
            </a:r>
            <a:r>
              <a:rPr lang="zh-TW" altLang="en-US" sz="4200" smtClean="0">
                <a:latin typeface="文鼎標楷注音" pitchFamily="66" charset="-120"/>
                <a:ea typeface="文鼎標楷注音" pitchFamily="66" charset="-120"/>
              </a:rPr>
              <a:t>看起來</a:t>
            </a:r>
            <a:r>
              <a:rPr lang="zh-TW" altLang="en-US" sz="4200">
                <a:latin typeface="文鼎標楷注音" pitchFamily="66" charset="-120"/>
                <a:ea typeface="文鼎標楷注音" pitchFamily="66" charset="-120"/>
              </a:rPr>
              <a:t>灰灰</a:t>
            </a:r>
            <a:r>
              <a:rPr lang="zh-TW" altLang="en-US" sz="4200" smtClean="0">
                <a:latin typeface="文鼎標楷注音" pitchFamily="66" charset="-120"/>
                <a:ea typeface="文鼎標楷注音" pitchFamily="66" charset="-120"/>
              </a:rPr>
              <a:t>的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，我還是帶把傘，有備無患。</a:t>
            </a:r>
          </a:p>
        </p:txBody>
      </p:sp>
    </p:spTree>
    <p:extLst>
      <p:ext uri="{BB962C8B-B14F-4D97-AF65-F5344CB8AC3E}">
        <p14:creationId xmlns:p14="http://schemas.microsoft.com/office/powerpoint/2010/main" val="92624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37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操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之過急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指想快速達到效果，反而容易出錯。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考試時，要仔細看題，不要操之過急，否則後悔莫及。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38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嘆為觀止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讚美所看到的事物好到極點，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無與倫比。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看到滿山遍野的油桐花盛開，美不勝收，讓人嘆為觀止。</a:t>
            </a:r>
          </a:p>
        </p:txBody>
      </p:sp>
    </p:spTree>
    <p:extLst>
      <p:ext uri="{BB962C8B-B14F-4D97-AF65-F5344CB8AC3E}">
        <p14:creationId xmlns:p14="http://schemas.microsoft.com/office/powerpoint/2010/main" val="228199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39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易如反掌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事情非常容易做到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對我們而言，寫小一的</a:t>
            </a:r>
            <a:r>
              <a:rPr lang="zh-TW" altLang="en-US" sz="4200" dirty="0">
                <a:latin typeface="文鼎標宋國字方框破音一" pitchFamily="18" charset="-120"/>
                <a:ea typeface="文鼎標宋國字方框破音一" pitchFamily="18" charset="-120"/>
              </a:rPr>
              <a:t>數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學作業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，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簡直是易如反掌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40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交頭接耳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湊近頭耳，形容低聲私語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他們兩人交頭接耳的，不知道談了些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什麼</a:t>
            </a:r>
            <a:r>
              <a:rPr lang="en-US" altLang="zh-TW" sz="4200" smtClean="0">
                <a:latin typeface="文鼎標楷注音" pitchFamily="66" charset="-120"/>
                <a:ea typeface="文鼎標楷注音" pitchFamily="66" charset="-120"/>
              </a:rPr>
              <a:t>?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970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41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物換星移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景物的變動，世事的</a:t>
            </a:r>
            <a:r>
              <a:rPr lang="zh-TW" altLang="en-US" sz="4200" dirty="0">
                <a:latin typeface="文鼎標楷注音破音一" pitchFamily="66" charset="-120"/>
                <a:ea typeface="文鼎標楷注音破音一" pitchFamily="66" charset="-120"/>
              </a:rPr>
              <a:t>更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替。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看到這個小鎮已經變成大城市，讓他有種物換星移的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感覺。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42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送舊迎新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送走舊的，迎接新的。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過年前夕，我們都會大掃除，為的就是送舊迎新，迎接新的一年。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882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43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生津解渴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潤喉且消除口渴的感覺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蘆筍汁生津止渴，是廣受歡迎的消暑飲料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44</a:t>
            </a:r>
            <a:r>
              <a:rPr lang="zh-TW" altLang="en-US" sz="4400" dirty="0" smtClean="0">
                <a:latin typeface="文鼎標楷注音破音一" pitchFamily="66" charset="-120"/>
                <a:ea typeface="文鼎標楷注音破音一" pitchFamily="66" charset="-120"/>
              </a:rPr>
              <a:t>不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寒而慄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雖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不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寒冷仍發抖，指內心恐懼至極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這部電影的情節真恐怖，令人感到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不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寒而慄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872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45 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雞犬</a:t>
            </a:r>
            <a:r>
              <a:rPr lang="zh-TW" altLang="en-US" sz="4400" dirty="0" smtClean="0">
                <a:latin typeface="文鼎標楷注音破音一" pitchFamily="66" charset="-120"/>
                <a:ea typeface="文鼎標楷注音破音一" pitchFamily="66" charset="-120"/>
              </a:rPr>
              <a:t>不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寧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吵鬧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不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安、被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嚴重干擾。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這些攤販日夜播音，真是弄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得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大家雞犬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不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寧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46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乘人之危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趁人有危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難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時，加以傷害。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小偷居然趁他昏迷時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偷走財物，真是乘人之危。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238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47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閒話家常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隨意聊些日常生活中的事務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每當下班回家後，他都會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和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母親閒話家常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48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喜出望外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因意想不到的事感到欣喜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smtClean="0">
                <a:latin typeface="文鼎標楷注音" pitchFamily="66" charset="-120"/>
                <a:ea typeface="文鼎標楷注音" pitchFamily="66" charset="-120"/>
              </a:rPr>
              <a:t>先</a:t>
            </a:r>
            <a:r>
              <a:rPr lang="zh-TW" altLang="en-US" sz="4400" smtClean="0">
                <a:latin typeface="文鼎標楷注音" pitchFamily="66" charset="-120"/>
                <a:ea typeface="文鼎標楷注音" pitchFamily="66" charset="-120"/>
              </a:rPr>
              <a:t>前投稿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的文章</a:t>
            </a:r>
            <a:r>
              <a:rPr lang="zh-TW" altLang="en-US" sz="4400" smtClean="0">
                <a:latin typeface="文鼎標楷注音" pitchFamily="66" charset="-120"/>
                <a:ea typeface="文鼎標楷注音" pitchFamily="66" charset="-120"/>
              </a:rPr>
              <a:t>，</a:t>
            </a:r>
            <a:r>
              <a:rPr lang="zh-TW" altLang="en-US" sz="4400">
                <a:latin typeface="文鼎標楷注音" pitchFamily="66" charset="-120"/>
                <a:ea typeface="文鼎標楷注音" pitchFamily="66" charset="-120"/>
              </a:rPr>
              <a:t>今天</a:t>
            </a:r>
            <a:r>
              <a:rPr lang="zh-TW" altLang="en-US" sz="4400" smtClean="0">
                <a:latin typeface="文鼎標楷注音" pitchFamily="66" charset="-120"/>
                <a:ea typeface="文鼎標楷注音" pitchFamily="66" charset="-120"/>
              </a:rPr>
              <a:t>竟刊登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出來</a:t>
            </a:r>
            <a:r>
              <a:rPr lang="zh-TW" altLang="en-US" sz="4400">
                <a:latin typeface="文鼎標楷注音" pitchFamily="66" charset="-120"/>
                <a:ea typeface="文鼎標楷注音" pitchFamily="66" charset="-120"/>
              </a:rPr>
              <a:t>，</a:t>
            </a:r>
            <a:r>
              <a:rPr lang="zh-TW" altLang="en-US" sz="4400" smtClean="0">
                <a:latin typeface="文鼎標楷注音" pitchFamily="66" charset="-120"/>
                <a:ea typeface="文鼎標楷注音" pitchFamily="66" charset="-120"/>
              </a:rPr>
              <a:t>真讓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人喜出望外。</a:t>
            </a:r>
          </a:p>
        </p:txBody>
      </p:sp>
    </p:spTree>
    <p:extLst>
      <p:ext uri="{BB962C8B-B14F-4D97-AF65-F5344CB8AC3E}">
        <p14:creationId xmlns:p14="http://schemas.microsoft.com/office/powerpoint/2010/main" val="177969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27646</TotalTime>
  <Words>472</Words>
  <Application>Microsoft Office PowerPoint</Application>
  <PresentationFormat>如螢幕大小 (4:3)</PresentationFormat>
  <Paragraphs>56</Paragraphs>
  <Slides>8</Slides>
  <Notes>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顏君穎</dc:creator>
  <cp:lastModifiedBy>B4006</cp:lastModifiedBy>
  <cp:revision>132</cp:revision>
  <dcterms:created xsi:type="dcterms:W3CDTF">2016-02-24T06:36:40Z</dcterms:created>
  <dcterms:modified xsi:type="dcterms:W3CDTF">2019-12-03T00:46:21Z</dcterms:modified>
</cp:coreProperties>
</file>