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65" r:id="rId3"/>
    <p:sldId id="379" r:id="rId4"/>
    <p:sldId id="364" r:id="rId5"/>
    <p:sldId id="349" r:id="rId6"/>
    <p:sldId id="380" r:id="rId7"/>
    <p:sldId id="383" r:id="rId8"/>
    <p:sldId id="381" r:id="rId9"/>
    <p:sldId id="382" r:id="rId10"/>
    <p:sldId id="384" r:id="rId11"/>
    <p:sldId id="385" r:id="rId12"/>
    <p:sldId id="386" r:id="rId13"/>
    <p:sldId id="390" r:id="rId14"/>
    <p:sldId id="387" r:id="rId15"/>
    <p:sldId id="388" r:id="rId16"/>
    <p:sldId id="391" r:id="rId17"/>
    <p:sldId id="3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987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90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872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517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2578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1591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10358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65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01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944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87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365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288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3124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023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71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7-2</a:t>
            </a:r>
            <a:br>
              <a:rPr lang="en-US" altLang="zh-TW" dirty="0" smtClean="0"/>
            </a:br>
            <a:r>
              <a:rPr lang="zh-TW" altLang="en-US" dirty="0"/>
              <a:t>異</a:t>
            </a:r>
            <a:r>
              <a:rPr lang="zh-TW" altLang="en-US" dirty="0" smtClean="0"/>
              <a:t>分母分數的減法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043608" y="2470246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470246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325044" y="2441793"/>
                <a:ext cx="532859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44" y="2441793"/>
                <a:ext cx="5328592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67544" y="4435367"/>
                <a:ext cx="7268244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435367"/>
                <a:ext cx="7268244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84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131840" y="2153737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2153737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395536" y="4319804"/>
                <a:ext cx="8291264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319804"/>
                <a:ext cx="8291264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6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0" y="4221088"/>
                <a:ext cx="87129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1088"/>
                <a:ext cx="8712968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633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243954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0" y="4221088"/>
                <a:ext cx="87129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21088"/>
                <a:ext cx="8712968" cy="17281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088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◎媽媽買了一袋小番茄，哥哥吃了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8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袋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，弟弟吃</a:t>
                </a:r>
                <a:r>
                  <a:rPr lang="zh-TW" altLang="en-US" sz="12800" dirty="0">
                    <a:latin typeface="新細明體" panose="02020500000000000000" pitchFamily="18" charset="-120"/>
                  </a:rPr>
                  <a:t>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袋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，哥哥比弟弟多吃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了幾袋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933056"/>
                <a:ext cx="619268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933056"/>
                <a:ext cx="619268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◎紅色緞帶長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1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0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2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公尺，藍色緞帶長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，紅色緞帶比藍色緞帶長幾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公尺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 r="-66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6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◎水果行原來有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6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4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7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箱蘋果，賣出了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箱後，還剩下多少箱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 r="-66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7926052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23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70000"/>
                  </a:lnSpc>
                  <a:buNone/>
                </a:pP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◎水塔中原來有</a:t>
                </a:r>
                <a:r>
                  <a:rPr lang="en-US" altLang="zh-TW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20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公升的水，第一天用了 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  <a:ea typeface="新細明體" panose="02020500000000000000" pitchFamily="18" charset="-120"/>
                      </a:rPr>
                      <m:t>6</m:t>
                    </m:r>
                    <m:f>
                      <m:fPr>
                        <m:ctrlPr>
                          <a:rPr lang="en-US" altLang="zh-TW" sz="12800" i="1" smtClean="0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9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1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  <a:ea typeface="新細明體" panose="02020500000000000000" pitchFamily="18" charset="-120"/>
                          </a:rPr>
                          <m:t>6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公升，第二天用了</a:t>
                </a:r>
                <a14:m>
                  <m:oMath xmlns:m="http://schemas.openxmlformats.org/officeDocument/2006/math">
                    <m:r>
                      <a:rPr lang="en-US" altLang="zh-TW" sz="12800" i="1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US" altLang="zh-TW" sz="1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280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sz="12800" dirty="0">
                    <a:latin typeface="新細明體" panose="02020500000000000000" pitchFamily="18" charset="-120"/>
                  </a:rPr>
                  <a:t> </a:t>
                </a:r>
                <a:r>
                  <a:rPr lang="zh-TW" altLang="en-US" sz="12800" dirty="0" smtClean="0">
                    <a:latin typeface="新細明體" panose="02020500000000000000" pitchFamily="18" charset="-120"/>
                  </a:rPr>
                  <a:t>公升，則水塔中剩下幾公升的水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0364" y="1176888"/>
                <a:ext cx="8435280" cy="2376264"/>
              </a:xfrm>
              <a:blipFill rotWithShape="0">
                <a:blip r:embed="rId3"/>
                <a:stretch>
                  <a:fillRect l="-1806" b="-269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18356" y="4149080"/>
                <a:ext cx="8427522" cy="23299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56" y="4149080"/>
                <a:ext cx="8427522" cy="23299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3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5" y="260648"/>
            <a:ext cx="8934164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</a:t>
            </a:r>
            <a:r>
              <a:rPr lang="en-US" altLang="zh-TW" dirty="0" smtClean="0">
                <a:ln w="19050">
                  <a:noFill/>
                </a:ln>
              </a:rPr>
              <a:t>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同分母分數的減法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75389" y="206084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89" y="206084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55576" y="4725144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725144"/>
                <a:ext cx="2016224" cy="1224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476357" y="2065753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357" y="2065753"/>
                <a:ext cx="2016224" cy="12241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487089" y="4725144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089" y="4725144"/>
                <a:ext cx="2016224" cy="122413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48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647504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異分母分數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減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法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763688" y="4869160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4869160"/>
                <a:ext cx="5112568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06-01-001-長方形平分3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584201"/>
            <a:ext cx="1872208" cy="3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群組 5"/>
          <p:cNvGrpSpPr/>
          <p:nvPr/>
        </p:nvGrpSpPr>
        <p:grpSpPr>
          <a:xfrm>
            <a:off x="3320721" y="2577647"/>
            <a:ext cx="1872208" cy="403870"/>
            <a:chOff x="3023828" y="2599495"/>
            <a:chExt cx="1872208" cy="403870"/>
          </a:xfrm>
        </p:grpSpPr>
        <p:sp>
          <p:nvSpPr>
            <p:cNvPr id="3" name="矩形 2"/>
            <p:cNvSpPr/>
            <p:nvPr/>
          </p:nvSpPr>
          <p:spPr>
            <a:xfrm>
              <a:off x="3023828" y="2599495"/>
              <a:ext cx="1872208" cy="40387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" name="直線接點 4"/>
            <p:cNvCxnSpPr>
              <a:stCxn id="3" idx="0"/>
              <a:endCxn id="3" idx="2"/>
            </p:cNvCxnSpPr>
            <p:nvPr/>
          </p:nvCxnSpPr>
          <p:spPr>
            <a:xfrm>
              <a:off x="3959932" y="2599495"/>
              <a:ext cx="0" cy="40387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51" name="Picture 3" descr="06-01-002-長方形平分6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721" y="3618768"/>
            <a:ext cx="1872208" cy="40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06-01-002-長方形平分6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47097"/>
            <a:ext cx="1873754" cy="403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3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356" y="114987"/>
            <a:ext cx="8507288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07-02-007-長方形平分成4份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003" y="1793841"/>
            <a:ext cx="1656184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06-01-001-長方形平分成12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009" y="1790435"/>
            <a:ext cx="1656184" cy="207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899592" y="4941168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41168"/>
                <a:ext cx="5112568" cy="17281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59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008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異分母分數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的減法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64290" y="1661132"/>
            <a:ext cx="8435280" cy="183987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◎利用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通分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先將不同分母的分數化為</a:t>
            </a:r>
            <a:r>
              <a:rPr lang="zh-TW" altLang="en-US" sz="128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相同分母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的分數，再計算。</a:t>
            </a:r>
            <a:endParaRPr lang="zh-TW" altLang="zh-TW" sz="12800" dirty="0">
              <a:latin typeface="+mn-ea"/>
            </a:endParaRPr>
          </a:p>
          <a:p>
            <a:pPr eaLnBrk="0" fontAlgn="base" hangingPunct="0"/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763688" y="3861048"/>
                <a:ext cx="5112568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861048"/>
                <a:ext cx="5112568" cy="17281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89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275856" y="2218218"/>
                <a:ext cx="33843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18218"/>
                <a:ext cx="33843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6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347864" y="2218218"/>
                <a:ext cx="33843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218218"/>
                <a:ext cx="33843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5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275856" y="2233563"/>
                <a:ext cx="51845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33563"/>
                <a:ext cx="51845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0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218218"/>
                <a:ext cx="2016224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139124" y="2218218"/>
                <a:ext cx="3384376" cy="17281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124" y="2218218"/>
                <a:ext cx="3384376" cy="1728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3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950</TotalTime>
  <Words>152</Words>
  <Application>Microsoft Office PowerPoint</Application>
  <PresentationFormat>如螢幕大小 (4:3)</PresentationFormat>
  <Paragraphs>72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Engineering-PowerPoint-Template</vt:lpstr>
      <vt:lpstr>7-2 異分母分數的減法</vt:lpstr>
      <vt:lpstr>複習--同分母分數的減法</vt:lpstr>
      <vt:lpstr>動動腦—異分母分數的減法</vt:lpstr>
      <vt:lpstr>動動腦</vt:lpstr>
      <vt:lpstr>異分母分數的減法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動動腦</vt:lpstr>
      <vt:lpstr>動動腦</vt:lpstr>
      <vt:lpstr>動動腦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201</cp:revision>
  <dcterms:created xsi:type="dcterms:W3CDTF">2015-02-23T02:08:32Z</dcterms:created>
  <dcterms:modified xsi:type="dcterms:W3CDTF">2016-11-08T05:55:27Z</dcterms:modified>
</cp:coreProperties>
</file>