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3DC278-FCBA-479C-B187-8E2657964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2ADB5C7-5CBC-4938-8A11-D51941AC3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F7904E-E7A3-4B83-8B09-DEBEAF3B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F96383-9ABA-4FBB-93D5-C6CE9CF2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F2693D-A935-4A2D-B138-B1CBFC84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833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F0D9CD-09F9-435B-B0B4-F1E0D7A88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9358D90-B22E-44C2-9307-7D2FC64A3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323762-5401-44AE-B1A2-3E44D3B6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5B6648C-36E6-4E64-9FA5-43F93D88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CC8BC3-8F54-4C6F-87FA-D90378F7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16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DB33B19-51AE-46B9-974C-DB6B448FC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C7CFD3E-5158-420E-A613-281EA0276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0FB2D8-F40A-4DD0-AC79-A95D19F3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4DE7E6-B24F-4080-98F3-DE76C2503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41395F-A953-45AF-A81E-27C35BA0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57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5DC990-2D3D-400E-B8D2-E6B4CC68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B59B84-90B7-486D-BBF5-49B64CBA1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9780A2-DDB4-48E3-AB6A-9F3F8E50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2B6DD4-0B6C-4C29-B988-C3770C80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7374B4-7D1F-455B-A857-47C8FE681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605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A6DB2-91DB-416D-9410-6F69F58D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7FCA71B-076A-422D-A3AE-3080F732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C48AE1-6006-45FA-97B7-30ADDF8E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8FF020-AB72-4C36-BEC0-3E4D9188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3988F1-B858-401C-8B56-D5781DE2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833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624B11-1760-498E-B3D3-34E6D848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70A45C-95F4-4DC4-A984-6756CB8205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368BF6B-EE9A-40FB-B98E-1A7E0DEFB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AE8D873-6A07-4C38-9B90-9E5D6F104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CCBE2C-E3A4-4FCF-910F-B7B0ECA15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13FC00-F12F-4365-A2BA-0DD80150D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276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0D365B-FABD-4657-9C1C-DD167A2C7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F3A462E-AB9D-4A43-BBE7-C715FADA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91160D9-AB8B-441C-8E3A-C85043ED7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196D2ED-96FE-4898-9DD9-7EE83BB80F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7FE5683-0189-4FB9-9190-9F7E2A350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E010357-0A2B-44B5-9F5E-4FD6E87D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F0EAA9D-263E-49AC-9154-C23EA3B7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5FB60E1-B86E-45FD-B55E-C82A354F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266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808831-7F89-4F23-9F3E-44C5490A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5A54CA-5606-4092-99AF-5BFE3A0D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AEE0EA3-21F9-4E7E-81E0-55581D04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E79F595-43A7-4CD8-BF50-AC6298AF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91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37EA279-8E3D-4B62-99B7-274A8092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2F52AA8-F3DC-4B82-9060-FE1E24F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35D324E-71D2-4DA1-9CD1-C7A1567E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77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01049C-82AB-4B74-9C1B-99279C2B6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B5E3DA-E1EB-4773-B7F7-80302B56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4BCFA1F-596E-4B88-A78B-557F20AE8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F39F5B-2D07-42A5-96F5-1B73758D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5EBC12-CBF4-426F-BCA7-56252767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47EA2E-7CB6-45BF-A4E9-9E084AEE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37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3415D8-3F6B-4063-A9B3-1F74A3D52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9DFCE9C-6FAF-4A69-B0E1-89E15AD2F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31BE6E7-B779-423B-8ADA-969EB05E1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94B569-548B-4C17-87E1-F80D5373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FE672A-7D18-40CE-A930-26CC283F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E2F0651-494E-4276-89DC-91C0A8C8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11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4F7F320-9601-47CA-98E0-5118B378C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A6B188-FF1C-4529-9E6B-F5AA86849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61EEB2-C165-409B-8F94-DAA17A06C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DD6F-DCA2-4DC3-8CD7-34F25BBABBD2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DB3861-9A85-4A5E-A1F3-AC0D2206F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8A2CFE-7F60-4C84-876F-46E2CAE160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96CC-A640-4FB8-B8EE-A79423E932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23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8%92%B2%E7%A6%8F%E9%A2%A8%E7%B4%9A" TargetMode="External"/><Relationship Id="rId3" Type="http://schemas.openxmlformats.org/officeDocument/2006/relationships/hyperlink" Target="https://zh.wikipedia.org/wiki/%E5%9C%8B%E9%9A%9B%E6%8F%9B%E6%97%A5%E7%B7%9A" TargetMode="External"/><Relationship Id="rId7" Type="http://schemas.openxmlformats.org/officeDocument/2006/relationships/hyperlink" Target="https://zh.wikipedia.org/wiki/%E4%B8%96%E7%95%8C%E6%B0%A3%E8%B1%A1%E7%B5%84%E7%B9%94" TargetMode="External"/><Relationship Id="rId12" Type="http://schemas.openxmlformats.org/officeDocument/2006/relationships/hyperlink" Target="https://zh.wikipedia.org/wiki/%E9%A2%B6%E9%A2%A8" TargetMode="External"/><Relationship Id="rId2" Type="http://schemas.openxmlformats.org/officeDocument/2006/relationships/hyperlink" Target="https://zh.wikipedia.org/wiki/%E8%B5%A4%E9%81%9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h.wikipedia.org/wiki/%E6%B0%A3%E8%B1%A1%E5%AD%B8" TargetMode="External"/><Relationship Id="rId11" Type="http://schemas.openxmlformats.org/officeDocument/2006/relationships/hyperlink" Target="https://zh.wikipedia.org/wiki/%E5%85%AC%E9%87%8C%E6%AF%8F%E5%B0%8F%E6%99%82" TargetMode="External"/><Relationship Id="rId5" Type="http://schemas.openxmlformats.org/officeDocument/2006/relationships/hyperlink" Target="https://zh.wikipedia.org/wiki/%E7%86%B1%E5%B8%B6%E6%B0%A3%E6%97%8B" TargetMode="External"/><Relationship Id="rId10" Type="http://schemas.openxmlformats.org/officeDocument/2006/relationships/hyperlink" Target="https://zh.wikipedia.org/wiki/%E5%85%AC%E5%B0%BA%E6%AF%8F%E7%A7%92" TargetMode="External"/><Relationship Id="rId4" Type="http://schemas.openxmlformats.org/officeDocument/2006/relationships/hyperlink" Target="https://zh.wikipedia.org/wiki/%E4%BA%9E%E5%A4%AA%E5%9C%B0%E5%8D%80" TargetMode="External"/><Relationship Id="rId9" Type="http://schemas.openxmlformats.org/officeDocument/2006/relationships/hyperlink" Target="https://zh.wikipedia.org/wiki/%E7%AF%80_(%E5%96%AE%E4%BD%8D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E55CB6-CCB8-42DB-B2E9-4C4A89F35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颶風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AF64661-46D6-425B-8EA3-4689FFA12E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朱巧馨</a:t>
            </a:r>
          </a:p>
        </p:txBody>
      </p:sp>
    </p:spTree>
    <p:extLst>
      <p:ext uri="{BB962C8B-B14F-4D97-AF65-F5344CB8AC3E}">
        <p14:creationId xmlns:p14="http://schemas.microsoft.com/office/powerpoint/2010/main" val="2324737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4D579E-8A9D-4C92-8D18-4B2540349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41520"/>
            <a:ext cx="9144000" cy="1243332"/>
          </a:xfrm>
        </p:spPr>
        <p:txBody>
          <a:bodyPr/>
          <a:lstStyle/>
          <a:p>
            <a:r>
              <a:rPr lang="zh-TW" altLang="en-US" dirty="0"/>
              <a:t>為什麼會有颶風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DDB7DC0-B0FF-45A9-9E31-0BE30B621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803634"/>
            <a:ext cx="9144000" cy="2279708"/>
          </a:xfrm>
        </p:spPr>
        <p:txBody>
          <a:bodyPr>
            <a:noAutofit/>
          </a:bodyPr>
          <a:lstStyle/>
          <a:p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熱帶氣旋是發生在熱帶或副熱帶洋面上的低壓渦旋，是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2" tooltip="赤道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赤道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以北，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3" tooltip="國際換日線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國際換日線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以西，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4" tooltip="亞太地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亞太地區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對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5" tooltip="熱帶氣旋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熱帶氣旋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的分級。在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6" tooltip="氣象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氣象學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上，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7" tooltip="世界氣象組織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世界氣象組織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定義，熱帶氣旋中心持續風速達到</a:t>
            </a:r>
            <a:r>
              <a:rPr lang="en-US" altLang="zh-TW" sz="3600" b="0" i="0" u="none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8" tooltip="博福爾風級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8" tooltip="博福爾風級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級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（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64</a:t>
            </a:r>
            <a:r>
              <a:rPr lang="zh-TW" altLang="en-US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9" tooltip="節 (單位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節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以上、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32.7</a:t>
            </a:r>
            <a:r>
              <a:rPr lang="en-US" altLang="zh-TW" sz="36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10" tooltip="公尺每秒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m/s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以上、</a:t>
            </a:r>
            <a:r>
              <a:rPr lang="en-US" altLang="zh-TW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118</a:t>
            </a:r>
            <a:r>
              <a:rPr lang="en-US" altLang="zh-TW" sz="3600" b="0" i="0" u="none" strike="noStrike" dirty="0">
                <a:solidFill>
                  <a:srgbClr val="0563C1"/>
                </a:solidFill>
                <a:effectLst/>
                <a:latin typeface="Arial" panose="020B0604020202020204" pitchFamily="34" charset="0"/>
                <a:hlinkClick r:id="rId11" tooltip="公里每小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km/</a:t>
            </a:r>
            <a:r>
              <a:rPr lang="en-US" altLang="zh-TW" sz="3600" b="0" i="0" u="none" strike="noStrike" dirty="0" err="1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11" tooltip="公里每小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以上）稱為</a:t>
            </a:r>
            <a:r>
              <a:rPr lang="zh-TW" altLang="en-US" sz="36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hlinkClick r:id="rId12" tooltip="颶風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颶風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（</a:t>
            </a:r>
            <a:r>
              <a:rPr lang="en-US" altLang="zh-TW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hurricane</a:t>
            </a:r>
            <a:r>
              <a:rPr lang="zh-TW" altLang="en-US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）或其他在地近義字。西北太平洋地區採用之近義字乃颱風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2591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51ED0A-09C4-4891-AD50-DEB58796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颶風帶來的災害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3AE53E-2D48-4442-BB25-0191D2093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0" i="0" dirty="0">
                <a:solidFill>
                  <a:srgbClr val="040C28"/>
                </a:solidFill>
                <a:effectLst/>
                <a:latin typeface="Google Sans"/>
              </a:rPr>
              <a:t>颶風級的風力足以</a:t>
            </a:r>
            <a:r>
              <a:rPr lang="zh-TW" altLang="en-US" sz="4800" b="0" i="0" dirty="0">
                <a:solidFill>
                  <a:srgbClr val="FF0000"/>
                </a:solidFill>
                <a:effectLst/>
                <a:latin typeface="Google Sans"/>
              </a:rPr>
              <a:t>損壞以至摧毀陸地上的建築、橋樑、車輛</a:t>
            </a:r>
            <a:r>
              <a:rPr lang="zh-TW" altLang="en-US" sz="4800" b="0" i="0" dirty="0">
                <a:solidFill>
                  <a:srgbClr val="040C28"/>
                </a:solidFill>
                <a:effectLst/>
                <a:latin typeface="Google Sans"/>
              </a:rPr>
              <a:t>等</a:t>
            </a:r>
            <a:r>
              <a:rPr lang="zh-TW" altLang="en-US" sz="4800" b="0" i="0" dirty="0">
                <a:solidFill>
                  <a:srgbClr val="202124"/>
                </a:solidFill>
                <a:effectLst/>
                <a:latin typeface="Google Sans"/>
              </a:rPr>
              <a:t>。 特別是在</a:t>
            </a:r>
            <a:r>
              <a:rPr lang="zh-TW" altLang="en-US" sz="4800" b="0" i="0" dirty="0">
                <a:solidFill>
                  <a:srgbClr val="FF0000"/>
                </a:solidFill>
                <a:effectLst/>
                <a:latin typeface="Google Sans"/>
              </a:rPr>
              <a:t>建築物沒有被加固</a:t>
            </a:r>
            <a:r>
              <a:rPr lang="zh-TW" altLang="en-US" sz="4800" b="0" i="0" dirty="0">
                <a:solidFill>
                  <a:srgbClr val="202124"/>
                </a:solidFill>
                <a:effectLst/>
                <a:latin typeface="Google Sans"/>
              </a:rPr>
              <a:t>的地區，造成破壞更大。 大風亦可以把雜物吹到半空，使</a:t>
            </a:r>
            <a:r>
              <a:rPr lang="zh-TW" altLang="en-US" sz="4800" b="0" i="0" dirty="0">
                <a:solidFill>
                  <a:srgbClr val="FF0000"/>
                </a:solidFill>
                <a:effectLst/>
                <a:latin typeface="Google Sans"/>
              </a:rPr>
              <a:t>戶外環境變成非常危險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0084F-35A8-4519-ABB1-A51E4AFD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颶風帶來的災害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369C43-9DCB-4107-9F79-C858D3A32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0" i="0" dirty="0">
                <a:solidFill>
                  <a:srgbClr val="202124"/>
                </a:solidFill>
                <a:effectLst/>
                <a:latin typeface="Google Sans"/>
              </a:rPr>
              <a:t>因為熱帶氣旋的風及氣壓造成的</a:t>
            </a:r>
            <a:r>
              <a:rPr lang="zh-TW" altLang="en-US" sz="4800" b="0" i="0" dirty="0">
                <a:solidFill>
                  <a:srgbClr val="FF0000"/>
                </a:solidFill>
                <a:effectLst/>
                <a:latin typeface="Google Sans"/>
              </a:rPr>
              <a:t>水面上升</a:t>
            </a:r>
            <a:r>
              <a:rPr lang="zh-TW" altLang="en-US" sz="4800" b="0" i="0" dirty="0">
                <a:solidFill>
                  <a:srgbClr val="202124"/>
                </a:solidFill>
                <a:effectLst/>
                <a:latin typeface="Google Sans"/>
              </a:rPr>
              <a:t>，可以</a:t>
            </a:r>
            <a:r>
              <a:rPr lang="zh-TW" altLang="en-US" sz="4800" b="0" i="0" dirty="0">
                <a:solidFill>
                  <a:srgbClr val="FF0000"/>
                </a:solidFill>
                <a:effectLst/>
                <a:latin typeface="Google Sans"/>
              </a:rPr>
              <a:t>淹沒沿海地區</a:t>
            </a:r>
            <a:r>
              <a:rPr lang="zh-TW" altLang="en-US" sz="4800" b="0" i="0" dirty="0">
                <a:solidFill>
                  <a:srgbClr val="202124"/>
                </a:solidFill>
                <a:effectLst/>
                <a:latin typeface="Google Sans"/>
              </a:rPr>
              <a:t>，倘若適逄天文高潮，危害更大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45516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B7EE7E-F5DF-48A1-9200-C98BC288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可以如何預防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E49E55-8101-4E83-8E88-81DD59728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收听收音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機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或者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電視獲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取信息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。 </a:t>
            </a:r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保護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你的房屋，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關閉風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暴百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葉</a:t>
            </a:r>
            <a:r>
              <a:rPr lang="zh-TW" altLang="en-US" sz="4400" dirty="0">
                <a:solidFill>
                  <a:srgbClr val="FF0000"/>
                </a:solidFill>
                <a:latin typeface="Google Sans"/>
              </a:rPr>
              <a:t>窗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并且拴好户外的物体或者把它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們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搬到室内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。 如果被指示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關閉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水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電媒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，</a:t>
            </a:r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關閉他們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。 否</a:t>
            </a:r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則</a:t>
            </a:r>
            <a:r>
              <a:rPr lang="zh-CN" altLang="en-US" sz="4400" b="0" i="0" dirty="0">
                <a:solidFill>
                  <a:srgbClr val="202124"/>
                </a:solidFill>
                <a:effectLst/>
                <a:latin typeface="Google Sans"/>
              </a:rPr>
              <a:t>，把冰箱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温度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調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到最冷的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設置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并且把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門關</a:t>
            </a:r>
            <a:r>
              <a:rPr lang="zh-CN" altLang="en-US" sz="4400" b="0" i="0" dirty="0">
                <a:solidFill>
                  <a:srgbClr val="FF0000"/>
                </a:solidFill>
                <a:effectLst/>
                <a:latin typeface="Google Sans"/>
              </a:rPr>
              <a:t>上</a:t>
            </a:r>
            <a:r>
              <a:rPr lang="zh-CN" altLang="en-US" b="0" i="0" dirty="0">
                <a:solidFill>
                  <a:srgbClr val="202124"/>
                </a:solidFill>
                <a:effectLst/>
                <a:latin typeface="Google Sans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9207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780A45-854D-4CD1-9153-42899D742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35" y="2133148"/>
            <a:ext cx="10515600" cy="1472064"/>
          </a:xfrm>
        </p:spPr>
        <p:txBody>
          <a:bodyPr>
            <a:normAutofit fontScale="90000"/>
          </a:bodyPr>
          <a:lstStyle/>
          <a:p>
            <a:r>
              <a:rPr lang="zh-TW" altLang="en-US" sz="7200" dirty="0"/>
              <a:t>颶風帶來的災害有甚麼</a:t>
            </a:r>
            <a:r>
              <a:rPr lang="en-US" altLang="zh-TW" sz="7200" dirty="0"/>
              <a:t>?</a:t>
            </a:r>
            <a:br>
              <a:rPr lang="en-US" altLang="zh-TW" sz="7200" dirty="0"/>
            </a:br>
            <a:r>
              <a:rPr lang="zh-TW" altLang="en-US" sz="7200" dirty="0"/>
              <a:t>可以如何預防</a:t>
            </a:r>
            <a:r>
              <a:rPr lang="en-US" altLang="zh-TW" sz="7200" dirty="0"/>
              <a:t>?</a:t>
            </a:r>
            <a:endParaRPr lang="zh-TW" altLang="en-US" sz="7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D38BD9-F51F-4E8C-92F5-EC647D245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85" y="213314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35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0EDF7E-5F7C-415B-9017-B495E27A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CCCA8C-4170-4356-A5FA-E81CE0E67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/>
              <a:t>海水高漲</a:t>
            </a:r>
            <a:endParaRPr lang="en-US" altLang="zh-TW" sz="6000" dirty="0"/>
          </a:p>
          <a:p>
            <a:r>
              <a:rPr lang="zh-TW" altLang="en-US" sz="6000" dirty="0"/>
              <a:t>收聽收音機</a:t>
            </a:r>
            <a:r>
              <a:rPr lang="en-US" altLang="zh-TW" sz="6000" dirty="0"/>
              <a:t>/</a:t>
            </a:r>
            <a:r>
              <a:rPr lang="zh-TW" altLang="en-US" sz="6000" dirty="0"/>
              <a:t>拴好戶外的物體</a:t>
            </a:r>
          </a:p>
        </p:txBody>
      </p:sp>
    </p:spTree>
    <p:extLst>
      <p:ext uri="{BB962C8B-B14F-4D97-AF65-F5344CB8AC3E}">
        <p14:creationId xmlns:p14="http://schemas.microsoft.com/office/powerpoint/2010/main" val="18197469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271</Words>
  <Application>Microsoft Office PowerPoint</Application>
  <PresentationFormat>寬螢幕</PresentationFormat>
  <Paragraphs>14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Google Sans</vt:lpstr>
      <vt:lpstr>標楷體</vt:lpstr>
      <vt:lpstr>Arial</vt:lpstr>
      <vt:lpstr>Calibri</vt:lpstr>
      <vt:lpstr>Calibri Light</vt:lpstr>
      <vt:lpstr>Office 佈景主題</vt:lpstr>
      <vt:lpstr>颶風</vt:lpstr>
      <vt:lpstr>為什麼會有颶風</vt:lpstr>
      <vt:lpstr>颶風帶來的災害</vt:lpstr>
      <vt:lpstr>颶風帶來的災害</vt:lpstr>
      <vt:lpstr>可以如何預防</vt:lpstr>
      <vt:lpstr>颶風帶來的災害有甚麼? 可以如何預防?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颶風</dc:title>
  <dc:creator>user</dc:creator>
  <cp:lastModifiedBy>user</cp:lastModifiedBy>
  <cp:revision>4</cp:revision>
  <dcterms:created xsi:type="dcterms:W3CDTF">2023-03-07T02:50:39Z</dcterms:created>
  <dcterms:modified xsi:type="dcterms:W3CDTF">2023-03-07T03:13:47Z</dcterms:modified>
</cp:coreProperties>
</file>