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272" autoAdjust="0"/>
  </p:normalViewPr>
  <p:slideViewPr>
    <p:cSldViewPr>
      <p:cViewPr varScale="1">
        <p:scale>
          <a:sx n="79" d="100"/>
          <a:sy n="79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95D5A-A652-4138-BF7C-038449E0D8F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7C1E8A3-276A-4341-BE9D-0A613B64613A}">
      <dgm:prSet phldrT="[文字]"/>
      <dgm:spPr/>
      <dgm:t>
        <a:bodyPr/>
        <a:lstStyle/>
        <a:p>
          <a:r>
            <a:rPr lang="zh-TW" altLang="en-US" dirty="0" smtClean="0">
              <a:latin typeface="華康秀風體W3" pitchFamily="65" charset="-120"/>
              <a:ea typeface="文鼎中粗隸" pitchFamily="49" charset="-120"/>
            </a:rPr>
            <a:t>校長</a:t>
          </a:r>
          <a:endParaRPr lang="zh-TW" altLang="en-US" dirty="0">
            <a:latin typeface="華康秀風體W3" pitchFamily="65" charset="-120"/>
            <a:ea typeface="文鼎中粗隸" pitchFamily="49" charset="-120"/>
          </a:endParaRPr>
        </a:p>
      </dgm:t>
    </dgm:pt>
    <dgm:pt modelId="{DF684928-C50F-4918-AE4F-740EADB29993}" type="parTrans" cxnId="{D3841460-FE6A-4D74-B818-D3A1179CB395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0CA2F52D-B4B6-4FE2-B619-F6860AE65990}" type="sibTrans" cxnId="{D3841460-FE6A-4D74-B818-D3A1179CB395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A861C104-F983-457E-91D1-8EDBBC8925C3}">
      <dgm:prSet phldrT="[文字]"/>
      <dgm:spPr/>
      <dgm:t>
        <a:bodyPr/>
        <a:lstStyle/>
        <a:p>
          <a:r>
            <a:rPr lang="zh-TW" altLang="en-US" dirty="0" smtClean="0">
              <a:latin typeface="華康秀風體W3" pitchFamily="65" charset="-120"/>
              <a:ea typeface="文鼎中粗隸" pitchFamily="49" charset="-120"/>
            </a:rPr>
            <a:t>輔導主任</a:t>
          </a:r>
          <a:endParaRPr lang="zh-TW" altLang="en-US" dirty="0">
            <a:latin typeface="華康秀風體W3" pitchFamily="65" charset="-120"/>
            <a:ea typeface="文鼎中粗隸" pitchFamily="49" charset="-120"/>
          </a:endParaRPr>
        </a:p>
      </dgm:t>
    </dgm:pt>
    <dgm:pt modelId="{977EA9DA-4E66-42A7-B378-0698894D208A}" type="parTrans" cxnId="{8AB13105-351D-415F-AADD-2A652F76D273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A603A91A-BB71-4887-BE38-30B2014175C5}" type="sibTrans" cxnId="{8AB13105-351D-415F-AADD-2A652F76D273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1C5E54C6-2D1C-4FF7-8984-829CDDE696E2}">
      <dgm:prSet/>
      <dgm:spPr/>
      <dgm:t>
        <a:bodyPr/>
        <a:lstStyle/>
        <a:p>
          <a:r>
            <a:rPr lang="zh-TW" altLang="en-US" dirty="0" smtClean="0">
              <a:latin typeface="華康秀風體W3" pitchFamily="65" charset="-120"/>
              <a:ea typeface="文鼎中粗隸" pitchFamily="49" charset="-120"/>
            </a:rPr>
            <a:t>特教組長</a:t>
          </a:r>
          <a:endParaRPr lang="zh-TW" altLang="en-US" dirty="0">
            <a:latin typeface="華康秀風體W3" pitchFamily="65" charset="-120"/>
            <a:ea typeface="文鼎中粗隸" pitchFamily="49" charset="-120"/>
          </a:endParaRPr>
        </a:p>
      </dgm:t>
    </dgm:pt>
    <dgm:pt modelId="{DC619EA1-963C-4C38-8CAE-D5BCA735CA95}" type="parTrans" cxnId="{F909911E-9B66-4D73-9136-49A29FD74A0C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1FB69713-7FEC-4213-A93A-C7FF78FE1338}" type="sibTrans" cxnId="{F909911E-9B66-4D73-9136-49A29FD74A0C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7DD80111-B02A-421D-B82B-C14615A60DD4}">
      <dgm:prSet/>
      <dgm:spPr/>
      <dgm:t>
        <a:bodyPr/>
        <a:lstStyle/>
        <a:p>
          <a:r>
            <a:rPr lang="zh-TW" altLang="en-US" dirty="0" smtClean="0">
              <a:latin typeface="華康秀風體W3" pitchFamily="65" charset="-120"/>
              <a:ea typeface="文鼎中粗隸" pitchFamily="49" charset="-120"/>
            </a:rPr>
            <a:t>學前巡迴班</a:t>
          </a:r>
          <a:endParaRPr lang="zh-TW" altLang="en-US" dirty="0">
            <a:latin typeface="華康秀風體W3" pitchFamily="65" charset="-120"/>
            <a:ea typeface="文鼎中粗隸" pitchFamily="49" charset="-120"/>
          </a:endParaRPr>
        </a:p>
      </dgm:t>
    </dgm:pt>
    <dgm:pt modelId="{15809DF0-56C5-4C93-A527-D078E8414A36}" type="parTrans" cxnId="{D3587A7D-9781-4F6E-96DD-DF51243B81F3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B97B9E2E-8489-4FB2-97B0-1A8139E8FC42}" type="sibTrans" cxnId="{D3587A7D-9781-4F6E-96DD-DF51243B81F3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D7230318-30BC-45F5-BE4F-7024EE9DC01B}">
      <dgm:prSet/>
      <dgm:spPr/>
      <dgm:t>
        <a:bodyPr/>
        <a:lstStyle/>
        <a:p>
          <a:r>
            <a:rPr lang="zh-TW" altLang="en-US" dirty="0" smtClean="0">
              <a:latin typeface="華康秀風體W3" pitchFamily="65" charset="-120"/>
              <a:ea typeface="文鼎中粗隸" pitchFamily="49" charset="-120"/>
            </a:rPr>
            <a:t>學前巡迴語障班</a:t>
          </a:r>
          <a:endParaRPr lang="zh-TW" altLang="en-US" dirty="0">
            <a:latin typeface="華康秀風體W3" pitchFamily="65" charset="-120"/>
            <a:ea typeface="文鼎中粗隸" pitchFamily="49" charset="-120"/>
          </a:endParaRPr>
        </a:p>
      </dgm:t>
    </dgm:pt>
    <dgm:pt modelId="{9D30889F-0034-46CD-A0DE-6AB0D892A285}" type="parTrans" cxnId="{76A841F8-62DD-41B4-B3F4-F961EE07CBD8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CBD4F71B-510F-4A79-AEAE-5DD7DBC74D08}" type="sibTrans" cxnId="{76A841F8-62DD-41B4-B3F4-F961EE07CBD8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65820CA7-F2FB-4019-A8BB-2703F580F4D7}">
      <dgm:prSet/>
      <dgm:spPr/>
      <dgm:t>
        <a:bodyPr/>
        <a:lstStyle/>
        <a:p>
          <a:r>
            <a:rPr lang="zh-TW" altLang="en-US" dirty="0" smtClean="0">
              <a:latin typeface="華康秀風體W3" pitchFamily="65" charset="-120"/>
              <a:ea typeface="文鼎中粗隸" pitchFamily="49" charset="-120"/>
            </a:rPr>
            <a:t>資源班</a:t>
          </a:r>
          <a:endParaRPr lang="zh-TW" altLang="en-US" dirty="0">
            <a:latin typeface="華康秀風體W3" pitchFamily="65" charset="-120"/>
            <a:ea typeface="文鼎中粗隸" pitchFamily="49" charset="-120"/>
          </a:endParaRPr>
        </a:p>
      </dgm:t>
    </dgm:pt>
    <dgm:pt modelId="{EF3BE0E5-1DCF-4D2A-BDEA-B33C09CA7ED8}" type="parTrans" cxnId="{565D56A0-D861-4198-BCDD-51F774688F0D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6F173800-728A-426B-8DFB-9C3469E5BE35}" type="sibTrans" cxnId="{565D56A0-D861-4198-BCDD-51F774688F0D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8DC055DF-94BE-45DA-B31F-3465DCF5D24F}">
      <dgm:prSet/>
      <dgm:spPr/>
      <dgm:t>
        <a:bodyPr/>
        <a:lstStyle/>
        <a:p>
          <a:r>
            <a:rPr lang="zh-TW" altLang="en-US" dirty="0" smtClean="0">
              <a:latin typeface="華康秀風體W3" pitchFamily="65" charset="-120"/>
              <a:ea typeface="文鼎中粗隸" pitchFamily="49" charset="-120"/>
            </a:rPr>
            <a:t>巡迴語障班</a:t>
          </a:r>
          <a:endParaRPr lang="zh-TW" altLang="en-US" dirty="0">
            <a:latin typeface="華康秀風體W3" pitchFamily="65" charset="-120"/>
            <a:ea typeface="文鼎中粗隸" pitchFamily="49" charset="-120"/>
          </a:endParaRPr>
        </a:p>
      </dgm:t>
    </dgm:pt>
    <dgm:pt modelId="{80880440-47C5-4A2D-AFED-FF27BBF04C17}" type="parTrans" cxnId="{0259DAC0-0403-4F27-BFE6-5F024A869E32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C9F5BFA9-E587-4586-B95F-7B531A5F2B02}" type="sibTrans" cxnId="{0259DAC0-0403-4F27-BFE6-5F024A869E32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306ACCE0-BFF2-4A4F-B7C9-1BC33A769084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BB95F060-C746-426D-84A7-D223E88359E8}" type="sibTrans" cxnId="{E8A98EB5-526A-4E03-8CAF-7A54C1D5ADB6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FF0243D8-50E4-4DA9-AB52-1788D6183FF8}" type="parTrans" cxnId="{E8A98EB5-526A-4E03-8CAF-7A54C1D5ADB6}">
      <dgm:prSet/>
      <dgm:spPr/>
      <dgm:t>
        <a:bodyPr/>
        <a:lstStyle/>
        <a:p>
          <a:endParaRPr lang="zh-TW" altLang="en-US">
            <a:latin typeface="華康秀風體W3" pitchFamily="65" charset="-120"/>
            <a:ea typeface="文鼎中粗隸" pitchFamily="49" charset="-120"/>
          </a:endParaRPr>
        </a:p>
      </dgm:t>
    </dgm:pt>
    <dgm:pt modelId="{8C9AAABB-BE97-4359-AF59-6C677484BBE0}" type="pres">
      <dgm:prSet presAssocID="{77695D5A-A652-4138-BF7C-038449E0D8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4D272F-326C-4527-A269-C4E31960B229}" type="pres">
      <dgm:prSet presAssocID="{27C1E8A3-276A-4341-BE9D-0A613B64613A}" presName="hierRoot1" presStyleCnt="0">
        <dgm:presLayoutVars>
          <dgm:hierBranch val="init"/>
        </dgm:presLayoutVars>
      </dgm:prSet>
      <dgm:spPr/>
    </dgm:pt>
    <dgm:pt modelId="{AD3E5483-685C-4303-8A2B-293FBAD66DC1}" type="pres">
      <dgm:prSet presAssocID="{27C1E8A3-276A-4341-BE9D-0A613B64613A}" presName="rootComposite1" presStyleCnt="0"/>
      <dgm:spPr/>
    </dgm:pt>
    <dgm:pt modelId="{05CAFAEB-A0E2-40A3-9BA5-59C8DFA03309}" type="pres">
      <dgm:prSet presAssocID="{27C1E8A3-276A-4341-BE9D-0A613B64613A}" presName="rootText1" presStyleLbl="node0" presStyleIdx="0" presStyleCnt="1">
        <dgm:presLayoutVars>
          <dgm:chPref val="3"/>
        </dgm:presLayoutVars>
      </dgm:prSet>
      <dgm:spPr/>
    </dgm:pt>
    <dgm:pt modelId="{315E5D04-3601-43C6-BCD5-FDEF601ECA8F}" type="pres">
      <dgm:prSet presAssocID="{27C1E8A3-276A-4341-BE9D-0A613B64613A}" presName="rootConnector1" presStyleLbl="node1" presStyleIdx="0" presStyleCnt="0"/>
      <dgm:spPr/>
    </dgm:pt>
    <dgm:pt modelId="{9CB08394-AF9B-420F-AC69-045C1B3DCFC5}" type="pres">
      <dgm:prSet presAssocID="{27C1E8A3-276A-4341-BE9D-0A613B64613A}" presName="hierChild2" presStyleCnt="0"/>
      <dgm:spPr/>
    </dgm:pt>
    <dgm:pt modelId="{59D4D4BE-1D12-421C-8ED3-454DAFF8462B}" type="pres">
      <dgm:prSet presAssocID="{977EA9DA-4E66-42A7-B378-0698894D208A}" presName="Name37" presStyleLbl="parChTrans1D2" presStyleIdx="0" presStyleCnt="1"/>
      <dgm:spPr/>
    </dgm:pt>
    <dgm:pt modelId="{C4CE05AA-578F-4650-A76D-4C20DF3F385C}" type="pres">
      <dgm:prSet presAssocID="{A861C104-F983-457E-91D1-8EDBBC8925C3}" presName="hierRoot2" presStyleCnt="0">
        <dgm:presLayoutVars>
          <dgm:hierBranch/>
        </dgm:presLayoutVars>
      </dgm:prSet>
      <dgm:spPr/>
    </dgm:pt>
    <dgm:pt modelId="{03641B06-F103-4B76-BA7C-C5ABB97ABA01}" type="pres">
      <dgm:prSet presAssocID="{A861C104-F983-457E-91D1-8EDBBC8925C3}" presName="rootComposite" presStyleCnt="0"/>
      <dgm:spPr/>
    </dgm:pt>
    <dgm:pt modelId="{445FF5E5-E541-43EF-834F-10F0EBE13FD0}" type="pres">
      <dgm:prSet presAssocID="{A861C104-F983-457E-91D1-8EDBBC8925C3}" presName="rootText" presStyleLbl="node2" presStyleIdx="0" presStyleCnt="1">
        <dgm:presLayoutVars>
          <dgm:chPref val="3"/>
        </dgm:presLayoutVars>
      </dgm:prSet>
      <dgm:spPr/>
    </dgm:pt>
    <dgm:pt modelId="{4719705A-8489-44A0-8295-4AA54A27642B}" type="pres">
      <dgm:prSet presAssocID="{A861C104-F983-457E-91D1-8EDBBC8925C3}" presName="rootConnector" presStyleLbl="node2" presStyleIdx="0" presStyleCnt="1"/>
      <dgm:spPr/>
    </dgm:pt>
    <dgm:pt modelId="{E4F01516-1128-4979-8CB9-B6762D138F78}" type="pres">
      <dgm:prSet presAssocID="{A861C104-F983-457E-91D1-8EDBBC8925C3}" presName="hierChild4" presStyleCnt="0"/>
      <dgm:spPr/>
    </dgm:pt>
    <dgm:pt modelId="{4B1CAB40-7C67-4422-B9F7-86B43F2E3A73}" type="pres">
      <dgm:prSet presAssocID="{DC619EA1-963C-4C38-8CAE-D5BCA735CA95}" presName="Name35" presStyleLbl="parChTrans1D3" presStyleIdx="0" presStyleCnt="1"/>
      <dgm:spPr/>
    </dgm:pt>
    <dgm:pt modelId="{7DFFD08D-2DA4-4AEA-B069-CCCE5881521B}" type="pres">
      <dgm:prSet presAssocID="{1C5E54C6-2D1C-4FF7-8984-829CDDE696E2}" presName="hierRoot2" presStyleCnt="0">
        <dgm:presLayoutVars>
          <dgm:hierBranch val="init"/>
        </dgm:presLayoutVars>
      </dgm:prSet>
      <dgm:spPr/>
    </dgm:pt>
    <dgm:pt modelId="{1D50FA85-9DB7-4042-B140-5AD22E18FB5E}" type="pres">
      <dgm:prSet presAssocID="{1C5E54C6-2D1C-4FF7-8984-829CDDE696E2}" presName="rootComposite" presStyleCnt="0"/>
      <dgm:spPr/>
    </dgm:pt>
    <dgm:pt modelId="{245C70A9-7389-498D-8504-E4B9C60DE5C8}" type="pres">
      <dgm:prSet presAssocID="{1C5E54C6-2D1C-4FF7-8984-829CDDE696E2}" presName="rootText" presStyleLbl="node3" presStyleIdx="0" presStyleCnt="1">
        <dgm:presLayoutVars>
          <dgm:chPref val="3"/>
        </dgm:presLayoutVars>
      </dgm:prSet>
      <dgm:spPr/>
    </dgm:pt>
    <dgm:pt modelId="{81719D6E-B879-46E7-B2EF-FEB447F4B3A6}" type="pres">
      <dgm:prSet presAssocID="{1C5E54C6-2D1C-4FF7-8984-829CDDE696E2}" presName="rootConnector" presStyleLbl="node3" presStyleIdx="0" presStyleCnt="1"/>
      <dgm:spPr/>
    </dgm:pt>
    <dgm:pt modelId="{DB8249A2-9412-4199-BD8B-72453A996344}" type="pres">
      <dgm:prSet presAssocID="{1C5E54C6-2D1C-4FF7-8984-829CDDE696E2}" presName="hierChild4" presStyleCnt="0"/>
      <dgm:spPr/>
    </dgm:pt>
    <dgm:pt modelId="{67509ADE-BEE8-4101-A6E2-486574D6F213}" type="pres">
      <dgm:prSet presAssocID="{15809DF0-56C5-4C93-A527-D078E8414A36}" presName="Name37" presStyleLbl="parChTrans1D4" presStyleIdx="0" presStyleCnt="5"/>
      <dgm:spPr/>
    </dgm:pt>
    <dgm:pt modelId="{F98C7811-019E-4186-A7C7-6FD020F462AC}" type="pres">
      <dgm:prSet presAssocID="{7DD80111-B02A-421D-B82B-C14615A60DD4}" presName="hierRoot2" presStyleCnt="0">
        <dgm:presLayoutVars>
          <dgm:hierBranch val="init"/>
        </dgm:presLayoutVars>
      </dgm:prSet>
      <dgm:spPr/>
    </dgm:pt>
    <dgm:pt modelId="{C14DDD68-3DF4-48B5-8A3E-0AC56DE910D0}" type="pres">
      <dgm:prSet presAssocID="{7DD80111-B02A-421D-B82B-C14615A60DD4}" presName="rootComposite" presStyleCnt="0"/>
      <dgm:spPr/>
    </dgm:pt>
    <dgm:pt modelId="{AD879CC1-0614-4056-A531-D0645199059B}" type="pres">
      <dgm:prSet presAssocID="{7DD80111-B02A-421D-B82B-C14615A60DD4}" presName="rootText" presStyleLbl="node4" presStyleIdx="0" presStyleCnt="5">
        <dgm:presLayoutVars>
          <dgm:chPref val="3"/>
        </dgm:presLayoutVars>
      </dgm:prSet>
      <dgm:spPr/>
    </dgm:pt>
    <dgm:pt modelId="{C66DB034-BF13-48A6-8CB4-B08F04AE6FEE}" type="pres">
      <dgm:prSet presAssocID="{7DD80111-B02A-421D-B82B-C14615A60DD4}" presName="rootConnector" presStyleLbl="node4" presStyleIdx="0" presStyleCnt="5"/>
      <dgm:spPr/>
    </dgm:pt>
    <dgm:pt modelId="{F7EEB76C-8D9A-422E-88E1-052FC845C882}" type="pres">
      <dgm:prSet presAssocID="{7DD80111-B02A-421D-B82B-C14615A60DD4}" presName="hierChild4" presStyleCnt="0"/>
      <dgm:spPr/>
    </dgm:pt>
    <dgm:pt modelId="{6A52B21E-0EE1-41D2-BBC0-E3F032BC5AA0}" type="pres">
      <dgm:prSet presAssocID="{7DD80111-B02A-421D-B82B-C14615A60DD4}" presName="hierChild5" presStyleCnt="0"/>
      <dgm:spPr/>
    </dgm:pt>
    <dgm:pt modelId="{259D1172-6D84-45A2-B82A-422EC9F65DE1}" type="pres">
      <dgm:prSet presAssocID="{9D30889F-0034-46CD-A0DE-6AB0D892A285}" presName="Name37" presStyleLbl="parChTrans1D4" presStyleIdx="1" presStyleCnt="5"/>
      <dgm:spPr/>
    </dgm:pt>
    <dgm:pt modelId="{42F2F97F-D0F3-4326-86BF-FC2E9510F70D}" type="pres">
      <dgm:prSet presAssocID="{D7230318-30BC-45F5-BE4F-7024EE9DC01B}" presName="hierRoot2" presStyleCnt="0">
        <dgm:presLayoutVars>
          <dgm:hierBranch/>
        </dgm:presLayoutVars>
      </dgm:prSet>
      <dgm:spPr/>
    </dgm:pt>
    <dgm:pt modelId="{C8572F27-AF8A-4075-8248-41E18ADC1D71}" type="pres">
      <dgm:prSet presAssocID="{D7230318-30BC-45F5-BE4F-7024EE9DC01B}" presName="rootComposite" presStyleCnt="0"/>
      <dgm:spPr/>
    </dgm:pt>
    <dgm:pt modelId="{07153AE5-8E1B-4400-BAAA-BE96E2209324}" type="pres">
      <dgm:prSet presAssocID="{D7230318-30BC-45F5-BE4F-7024EE9DC01B}" presName="rootText" presStyleLbl="node4" presStyleIdx="1" presStyleCnt="5" custScaleX="172164">
        <dgm:presLayoutVars>
          <dgm:chPref val="3"/>
        </dgm:presLayoutVars>
      </dgm:prSet>
      <dgm:spPr/>
    </dgm:pt>
    <dgm:pt modelId="{4D7ABBB2-6AC3-4084-BDE2-4F1F21064CC6}" type="pres">
      <dgm:prSet presAssocID="{D7230318-30BC-45F5-BE4F-7024EE9DC01B}" presName="rootConnector" presStyleLbl="node4" presStyleIdx="1" presStyleCnt="5"/>
      <dgm:spPr/>
    </dgm:pt>
    <dgm:pt modelId="{8593DBDD-048E-423E-9D33-175A2E2FA6CA}" type="pres">
      <dgm:prSet presAssocID="{D7230318-30BC-45F5-BE4F-7024EE9DC01B}" presName="hierChild4" presStyleCnt="0"/>
      <dgm:spPr/>
    </dgm:pt>
    <dgm:pt modelId="{A323E430-B3A9-4F4E-91B5-C0567D77EA04}" type="pres">
      <dgm:prSet presAssocID="{D7230318-30BC-45F5-BE4F-7024EE9DC01B}" presName="hierChild5" presStyleCnt="0"/>
      <dgm:spPr/>
    </dgm:pt>
    <dgm:pt modelId="{8FD5ADCC-9761-49E8-80F1-12E6566E1B41}" type="pres">
      <dgm:prSet presAssocID="{EF3BE0E5-1DCF-4D2A-BDEA-B33C09CA7ED8}" presName="Name37" presStyleLbl="parChTrans1D4" presStyleIdx="2" presStyleCnt="5"/>
      <dgm:spPr/>
    </dgm:pt>
    <dgm:pt modelId="{6DB006D5-7A61-4A84-8272-86784BA367B9}" type="pres">
      <dgm:prSet presAssocID="{65820CA7-F2FB-4019-A8BB-2703F580F4D7}" presName="hierRoot2" presStyleCnt="0">
        <dgm:presLayoutVars>
          <dgm:hierBranch val="init"/>
        </dgm:presLayoutVars>
      </dgm:prSet>
      <dgm:spPr/>
    </dgm:pt>
    <dgm:pt modelId="{04FA0552-1262-4FB9-AADB-037C451383DE}" type="pres">
      <dgm:prSet presAssocID="{65820CA7-F2FB-4019-A8BB-2703F580F4D7}" presName="rootComposite" presStyleCnt="0"/>
      <dgm:spPr/>
    </dgm:pt>
    <dgm:pt modelId="{6F4A3D3F-5E8C-451A-B752-C63DFA6C3DFB}" type="pres">
      <dgm:prSet presAssocID="{65820CA7-F2FB-4019-A8BB-2703F580F4D7}" presName="rootText" presStyleLbl="node4" presStyleIdx="2" presStyleCnt="5">
        <dgm:presLayoutVars>
          <dgm:chPref val="3"/>
        </dgm:presLayoutVars>
      </dgm:prSet>
      <dgm:spPr/>
    </dgm:pt>
    <dgm:pt modelId="{4ABC42B0-44E6-4BE6-B99C-DB61F09227A7}" type="pres">
      <dgm:prSet presAssocID="{65820CA7-F2FB-4019-A8BB-2703F580F4D7}" presName="rootConnector" presStyleLbl="node4" presStyleIdx="2" presStyleCnt="5"/>
      <dgm:spPr/>
    </dgm:pt>
    <dgm:pt modelId="{6FCE358F-016F-4099-8CE0-208858EF6E9C}" type="pres">
      <dgm:prSet presAssocID="{65820CA7-F2FB-4019-A8BB-2703F580F4D7}" presName="hierChild4" presStyleCnt="0"/>
      <dgm:spPr/>
    </dgm:pt>
    <dgm:pt modelId="{E82C0850-F99B-4177-BF4F-3A51280EAAB0}" type="pres">
      <dgm:prSet presAssocID="{65820CA7-F2FB-4019-A8BB-2703F580F4D7}" presName="hierChild5" presStyleCnt="0"/>
      <dgm:spPr/>
    </dgm:pt>
    <dgm:pt modelId="{E099E285-536E-41C6-82B4-4F8049805698}" type="pres">
      <dgm:prSet presAssocID="{80880440-47C5-4A2D-AFED-FF27BBF04C17}" presName="Name37" presStyleLbl="parChTrans1D4" presStyleIdx="3" presStyleCnt="5"/>
      <dgm:spPr/>
    </dgm:pt>
    <dgm:pt modelId="{E7FDF04F-1F66-4D11-9495-9DC1F690D92F}" type="pres">
      <dgm:prSet presAssocID="{8DC055DF-94BE-45DA-B31F-3465DCF5D24F}" presName="hierRoot2" presStyleCnt="0">
        <dgm:presLayoutVars>
          <dgm:hierBranch val="init"/>
        </dgm:presLayoutVars>
      </dgm:prSet>
      <dgm:spPr/>
    </dgm:pt>
    <dgm:pt modelId="{2C3AEA02-DA9F-4E1B-9629-5F837F250723}" type="pres">
      <dgm:prSet presAssocID="{8DC055DF-94BE-45DA-B31F-3465DCF5D24F}" presName="rootComposite" presStyleCnt="0"/>
      <dgm:spPr/>
    </dgm:pt>
    <dgm:pt modelId="{DA29E945-948F-4821-A122-77C9520765DA}" type="pres">
      <dgm:prSet presAssocID="{8DC055DF-94BE-45DA-B31F-3465DCF5D24F}" presName="rootText" presStyleLbl="node4" presStyleIdx="3" presStyleCnt="5">
        <dgm:presLayoutVars>
          <dgm:chPref val="3"/>
        </dgm:presLayoutVars>
      </dgm:prSet>
      <dgm:spPr/>
    </dgm:pt>
    <dgm:pt modelId="{8E14FCC8-D534-4F17-8312-34432AA7B6D4}" type="pres">
      <dgm:prSet presAssocID="{8DC055DF-94BE-45DA-B31F-3465DCF5D24F}" presName="rootConnector" presStyleLbl="node4" presStyleIdx="3" presStyleCnt="5"/>
      <dgm:spPr/>
    </dgm:pt>
    <dgm:pt modelId="{B692C3C1-0A8B-460F-9DD1-57AD74F4251B}" type="pres">
      <dgm:prSet presAssocID="{8DC055DF-94BE-45DA-B31F-3465DCF5D24F}" presName="hierChild4" presStyleCnt="0"/>
      <dgm:spPr/>
    </dgm:pt>
    <dgm:pt modelId="{43FEE5AD-ABB4-4610-A2EF-054897A4672A}" type="pres">
      <dgm:prSet presAssocID="{FF0243D8-50E4-4DA9-AB52-1788D6183FF8}" presName="Name37" presStyleLbl="parChTrans1D4" presStyleIdx="4" presStyleCnt="5"/>
      <dgm:spPr/>
    </dgm:pt>
    <dgm:pt modelId="{8D3A1C1D-341E-4F4F-99D8-F396607333F4}" type="pres">
      <dgm:prSet presAssocID="{306ACCE0-BFF2-4A4F-B7C9-1BC33A769084}" presName="hierRoot2" presStyleCnt="0">
        <dgm:presLayoutVars>
          <dgm:hierBranch val="init"/>
        </dgm:presLayoutVars>
      </dgm:prSet>
      <dgm:spPr/>
    </dgm:pt>
    <dgm:pt modelId="{E222E393-1EDC-4834-915A-A6E73A6AD88A}" type="pres">
      <dgm:prSet presAssocID="{306ACCE0-BFF2-4A4F-B7C9-1BC33A769084}" presName="rootComposite" presStyleCnt="0"/>
      <dgm:spPr/>
    </dgm:pt>
    <dgm:pt modelId="{947F6FB3-1136-4001-9F76-54B479E4623E}" type="pres">
      <dgm:prSet presAssocID="{306ACCE0-BFF2-4A4F-B7C9-1BC33A769084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75C2AF-FBCB-44ED-9EA4-D47B7497F346}" type="pres">
      <dgm:prSet presAssocID="{306ACCE0-BFF2-4A4F-B7C9-1BC33A769084}" presName="rootConnector" presStyleLbl="node4" presStyleIdx="4" presStyleCnt="5"/>
      <dgm:spPr/>
    </dgm:pt>
    <dgm:pt modelId="{08D3F79D-7107-4B81-BB05-54D865EDA1D3}" type="pres">
      <dgm:prSet presAssocID="{306ACCE0-BFF2-4A4F-B7C9-1BC33A769084}" presName="hierChild4" presStyleCnt="0"/>
      <dgm:spPr/>
    </dgm:pt>
    <dgm:pt modelId="{12D98A06-448B-47E2-8643-E75F40D3723F}" type="pres">
      <dgm:prSet presAssocID="{306ACCE0-BFF2-4A4F-B7C9-1BC33A769084}" presName="hierChild5" presStyleCnt="0"/>
      <dgm:spPr/>
    </dgm:pt>
    <dgm:pt modelId="{6808CDC6-A9E5-4559-ADFE-D9C9AD2DA476}" type="pres">
      <dgm:prSet presAssocID="{8DC055DF-94BE-45DA-B31F-3465DCF5D24F}" presName="hierChild5" presStyleCnt="0"/>
      <dgm:spPr/>
    </dgm:pt>
    <dgm:pt modelId="{00966A5E-FE68-4835-8F61-139F1132A48D}" type="pres">
      <dgm:prSet presAssocID="{1C5E54C6-2D1C-4FF7-8984-829CDDE696E2}" presName="hierChild5" presStyleCnt="0"/>
      <dgm:spPr/>
    </dgm:pt>
    <dgm:pt modelId="{7F0A5FB7-4A5D-4211-B43D-10039000F31D}" type="pres">
      <dgm:prSet presAssocID="{A861C104-F983-457E-91D1-8EDBBC8925C3}" presName="hierChild5" presStyleCnt="0"/>
      <dgm:spPr/>
    </dgm:pt>
    <dgm:pt modelId="{63C4CA70-FA5C-4020-B03E-7ACCDE37DEEE}" type="pres">
      <dgm:prSet presAssocID="{27C1E8A3-276A-4341-BE9D-0A613B64613A}" presName="hierChild3" presStyleCnt="0"/>
      <dgm:spPr/>
    </dgm:pt>
  </dgm:ptLst>
  <dgm:cxnLst>
    <dgm:cxn modelId="{9FA5D306-BB83-4492-9112-6F6E71BC36C1}" type="presOf" srcId="{FF0243D8-50E4-4DA9-AB52-1788D6183FF8}" destId="{43FEE5AD-ABB4-4610-A2EF-054897A4672A}" srcOrd="0" destOrd="0" presId="urn:microsoft.com/office/officeart/2005/8/layout/orgChart1"/>
    <dgm:cxn modelId="{8D090CD4-341F-41E3-BBA0-24E36ED43729}" type="presOf" srcId="{77695D5A-A652-4138-BF7C-038449E0D8F3}" destId="{8C9AAABB-BE97-4359-AF59-6C677484BBE0}" srcOrd="0" destOrd="0" presId="urn:microsoft.com/office/officeart/2005/8/layout/orgChart1"/>
    <dgm:cxn modelId="{F909911E-9B66-4D73-9136-49A29FD74A0C}" srcId="{A861C104-F983-457E-91D1-8EDBBC8925C3}" destId="{1C5E54C6-2D1C-4FF7-8984-829CDDE696E2}" srcOrd="0" destOrd="0" parTransId="{DC619EA1-963C-4C38-8CAE-D5BCA735CA95}" sibTransId="{1FB69713-7FEC-4213-A93A-C7FF78FE1338}"/>
    <dgm:cxn modelId="{F1218DA5-483E-457C-90CD-57F123BD27CC}" type="presOf" srcId="{7DD80111-B02A-421D-B82B-C14615A60DD4}" destId="{C66DB034-BF13-48A6-8CB4-B08F04AE6FEE}" srcOrd="1" destOrd="0" presId="urn:microsoft.com/office/officeart/2005/8/layout/orgChart1"/>
    <dgm:cxn modelId="{C6AE8971-FD73-4B2F-A864-483C71F96C00}" type="presOf" srcId="{8DC055DF-94BE-45DA-B31F-3465DCF5D24F}" destId="{DA29E945-948F-4821-A122-77C9520765DA}" srcOrd="0" destOrd="0" presId="urn:microsoft.com/office/officeart/2005/8/layout/orgChart1"/>
    <dgm:cxn modelId="{7E19A02C-527E-432E-9F11-6EFB754CA60D}" type="presOf" srcId="{306ACCE0-BFF2-4A4F-B7C9-1BC33A769084}" destId="{5875C2AF-FBCB-44ED-9EA4-D47B7497F346}" srcOrd="1" destOrd="0" presId="urn:microsoft.com/office/officeart/2005/8/layout/orgChart1"/>
    <dgm:cxn modelId="{EA954853-87CF-415C-BB78-8383543BCC33}" type="presOf" srcId="{65820CA7-F2FB-4019-A8BB-2703F580F4D7}" destId="{4ABC42B0-44E6-4BE6-B99C-DB61F09227A7}" srcOrd="1" destOrd="0" presId="urn:microsoft.com/office/officeart/2005/8/layout/orgChart1"/>
    <dgm:cxn modelId="{173ED4BA-347F-4FCD-BDE1-110ED9121E22}" type="presOf" srcId="{80880440-47C5-4A2D-AFED-FF27BBF04C17}" destId="{E099E285-536E-41C6-82B4-4F8049805698}" srcOrd="0" destOrd="0" presId="urn:microsoft.com/office/officeart/2005/8/layout/orgChart1"/>
    <dgm:cxn modelId="{12C00F07-A09E-4381-8C7B-6876CA36D4ED}" type="presOf" srcId="{977EA9DA-4E66-42A7-B378-0698894D208A}" destId="{59D4D4BE-1D12-421C-8ED3-454DAFF8462B}" srcOrd="0" destOrd="0" presId="urn:microsoft.com/office/officeart/2005/8/layout/orgChart1"/>
    <dgm:cxn modelId="{565D56A0-D861-4198-BCDD-51F774688F0D}" srcId="{1C5E54C6-2D1C-4FF7-8984-829CDDE696E2}" destId="{65820CA7-F2FB-4019-A8BB-2703F580F4D7}" srcOrd="2" destOrd="0" parTransId="{EF3BE0E5-1DCF-4D2A-BDEA-B33C09CA7ED8}" sibTransId="{6F173800-728A-426B-8DFB-9C3469E5BE35}"/>
    <dgm:cxn modelId="{8AB13105-351D-415F-AADD-2A652F76D273}" srcId="{27C1E8A3-276A-4341-BE9D-0A613B64613A}" destId="{A861C104-F983-457E-91D1-8EDBBC8925C3}" srcOrd="0" destOrd="0" parTransId="{977EA9DA-4E66-42A7-B378-0698894D208A}" sibTransId="{A603A91A-BB71-4887-BE38-30B2014175C5}"/>
    <dgm:cxn modelId="{0259DAC0-0403-4F27-BFE6-5F024A869E32}" srcId="{1C5E54C6-2D1C-4FF7-8984-829CDDE696E2}" destId="{8DC055DF-94BE-45DA-B31F-3465DCF5D24F}" srcOrd="3" destOrd="0" parTransId="{80880440-47C5-4A2D-AFED-FF27BBF04C17}" sibTransId="{C9F5BFA9-E587-4586-B95F-7B531A5F2B02}"/>
    <dgm:cxn modelId="{D90CF15C-BB8E-4EE4-934E-3EFE1E6FB27B}" type="presOf" srcId="{D7230318-30BC-45F5-BE4F-7024EE9DC01B}" destId="{4D7ABBB2-6AC3-4084-BDE2-4F1F21064CC6}" srcOrd="1" destOrd="0" presId="urn:microsoft.com/office/officeart/2005/8/layout/orgChart1"/>
    <dgm:cxn modelId="{C9832648-7179-4C3D-8CE9-31F4493B2C4F}" type="presOf" srcId="{9D30889F-0034-46CD-A0DE-6AB0D892A285}" destId="{259D1172-6D84-45A2-B82A-422EC9F65DE1}" srcOrd="0" destOrd="0" presId="urn:microsoft.com/office/officeart/2005/8/layout/orgChart1"/>
    <dgm:cxn modelId="{546278BB-2FFE-49C3-9B5D-400D45E1BC53}" type="presOf" srcId="{8DC055DF-94BE-45DA-B31F-3465DCF5D24F}" destId="{8E14FCC8-D534-4F17-8312-34432AA7B6D4}" srcOrd="1" destOrd="0" presId="urn:microsoft.com/office/officeart/2005/8/layout/orgChart1"/>
    <dgm:cxn modelId="{592BA736-0C54-49EC-B0D6-585361D06826}" type="presOf" srcId="{EF3BE0E5-1DCF-4D2A-BDEA-B33C09CA7ED8}" destId="{8FD5ADCC-9761-49E8-80F1-12E6566E1B41}" srcOrd="0" destOrd="0" presId="urn:microsoft.com/office/officeart/2005/8/layout/orgChart1"/>
    <dgm:cxn modelId="{D3587A7D-9781-4F6E-96DD-DF51243B81F3}" srcId="{1C5E54C6-2D1C-4FF7-8984-829CDDE696E2}" destId="{7DD80111-B02A-421D-B82B-C14615A60DD4}" srcOrd="0" destOrd="0" parTransId="{15809DF0-56C5-4C93-A527-D078E8414A36}" sibTransId="{B97B9E2E-8489-4FB2-97B0-1A8139E8FC42}"/>
    <dgm:cxn modelId="{33A420EE-AAD3-46D1-8573-792C7052DE51}" type="presOf" srcId="{15809DF0-56C5-4C93-A527-D078E8414A36}" destId="{67509ADE-BEE8-4101-A6E2-486574D6F213}" srcOrd="0" destOrd="0" presId="urn:microsoft.com/office/officeart/2005/8/layout/orgChart1"/>
    <dgm:cxn modelId="{E8A98EB5-526A-4E03-8CAF-7A54C1D5ADB6}" srcId="{8DC055DF-94BE-45DA-B31F-3465DCF5D24F}" destId="{306ACCE0-BFF2-4A4F-B7C9-1BC33A769084}" srcOrd="0" destOrd="0" parTransId="{FF0243D8-50E4-4DA9-AB52-1788D6183FF8}" sibTransId="{BB95F060-C746-426D-84A7-D223E88359E8}"/>
    <dgm:cxn modelId="{14824494-AF85-4C64-AE49-2FF8D682A932}" type="presOf" srcId="{1C5E54C6-2D1C-4FF7-8984-829CDDE696E2}" destId="{81719D6E-B879-46E7-B2EF-FEB447F4B3A6}" srcOrd="1" destOrd="0" presId="urn:microsoft.com/office/officeart/2005/8/layout/orgChart1"/>
    <dgm:cxn modelId="{76A841F8-62DD-41B4-B3F4-F961EE07CBD8}" srcId="{1C5E54C6-2D1C-4FF7-8984-829CDDE696E2}" destId="{D7230318-30BC-45F5-BE4F-7024EE9DC01B}" srcOrd="1" destOrd="0" parTransId="{9D30889F-0034-46CD-A0DE-6AB0D892A285}" sibTransId="{CBD4F71B-510F-4A79-AEAE-5DD7DBC74D08}"/>
    <dgm:cxn modelId="{15A24796-23D8-489E-B598-6757572A1B2D}" type="presOf" srcId="{65820CA7-F2FB-4019-A8BB-2703F580F4D7}" destId="{6F4A3D3F-5E8C-451A-B752-C63DFA6C3DFB}" srcOrd="0" destOrd="0" presId="urn:microsoft.com/office/officeart/2005/8/layout/orgChart1"/>
    <dgm:cxn modelId="{99BF5CDB-5FE1-4326-91A0-3BC529D26456}" type="presOf" srcId="{1C5E54C6-2D1C-4FF7-8984-829CDDE696E2}" destId="{245C70A9-7389-498D-8504-E4B9C60DE5C8}" srcOrd="0" destOrd="0" presId="urn:microsoft.com/office/officeart/2005/8/layout/orgChart1"/>
    <dgm:cxn modelId="{D3841460-FE6A-4D74-B818-D3A1179CB395}" srcId="{77695D5A-A652-4138-BF7C-038449E0D8F3}" destId="{27C1E8A3-276A-4341-BE9D-0A613B64613A}" srcOrd="0" destOrd="0" parTransId="{DF684928-C50F-4918-AE4F-740EADB29993}" sibTransId="{0CA2F52D-B4B6-4FE2-B619-F6860AE65990}"/>
    <dgm:cxn modelId="{598CAFA2-2A05-45D3-BB0F-FD827925FAD4}" type="presOf" srcId="{D7230318-30BC-45F5-BE4F-7024EE9DC01B}" destId="{07153AE5-8E1B-4400-BAAA-BE96E2209324}" srcOrd="0" destOrd="0" presId="urn:microsoft.com/office/officeart/2005/8/layout/orgChart1"/>
    <dgm:cxn modelId="{80F564C1-2587-440B-B1D6-38C24C68BA80}" type="presOf" srcId="{306ACCE0-BFF2-4A4F-B7C9-1BC33A769084}" destId="{947F6FB3-1136-4001-9F76-54B479E4623E}" srcOrd="0" destOrd="0" presId="urn:microsoft.com/office/officeart/2005/8/layout/orgChart1"/>
    <dgm:cxn modelId="{99C6BBDD-BE62-40E7-85B1-461BC568DD5A}" type="presOf" srcId="{27C1E8A3-276A-4341-BE9D-0A613B64613A}" destId="{05CAFAEB-A0E2-40A3-9BA5-59C8DFA03309}" srcOrd="0" destOrd="0" presId="urn:microsoft.com/office/officeart/2005/8/layout/orgChart1"/>
    <dgm:cxn modelId="{4840DB88-BCB9-4CC6-B70A-B2A1837FC62A}" type="presOf" srcId="{DC619EA1-963C-4C38-8CAE-D5BCA735CA95}" destId="{4B1CAB40-7C67-4422-B9F7-86B43F2E3A73}" srcOrd="0" destOrd="0" presId="urn:microsoft.com/office/officeart/2005/8/layout/orgChart1"/>
    <dgm:cxn modelId="{96E8BF93-F1D8-421D-A676-99E1AC209AAC}" type="presOf" srcId="{27C1E8A3-276A-4341-BE9D-0A613B64613A}" destId="{315E5D04-3601-43C6-BCD5-FDEF601ECA8F}" srcOrd="1" destOrd="0" presId="urn:microsoft.com/office/officeart/2005/8/layout/orgChart1"/>
    <dgm:cxn modelId="{41169597-DB64-4AD2-89CF-8C80CCBF9E13}" type="presOf" srcId="{A861C104-F983-457E-91D1-8EDBBC8925C3}" destId="{4719705A-8489-44A0-8295-4AA54A27642B}" srcOrd="1" destOrd="0" presId="urn:microsoft.com/office/officeart/2005/8/layout/orgChart1"/>
    <dgm:cxn modelId="{60BE9BEB-C184-4624-9192-6CEFB1FDACEC}" type="presOf" srcId="{7DD80111-B02A-421D-B82B-C14615A60DD4}" destId="{AD879CC1-0614-4056-A531-D0645199059B}" srcOrd="0" destOrd="0" presId="urn:microsoft.com/office/officeart/2005/8/layout/orgChart1"/>
    <dgm:cxn modelId="{C1BB8709-82DD-4218-96D1-1F72CCAD5540}" type="presOf" srcId="{A861C104-F983-457E-91D1-8EDBBC8925C3}" destId="{445FF5E5-E541-43EF-834F-10F0EBE13FD0}" srcOrd="0" destOrd="0" presId="urn:microsoft.com/office/officeart/2005/8/layout/orgChart1"/>
    <dgm:cxn modelId="{78461B1E-2797-48A6-9354-3EDEA44027ED}" type="presParOf" srcId="{8C9AAABB-BE97-4359-AF59-6C677484BBE0}" destId="{B54D272F-326C-4527-A269-C4E31960B229}" srcOrd="0" destOrd="0" presId="urn:microsoft.com/office/officeart/2005/8/layout/orgChart1"/>
    <dgm:cxn modelId="{1CFB8E62-683E-4C34-9A76-AC367C38B0D6}" type="presParOf" srcId="{B54D272F-326C-4527-A269-C4E31960B229}" destId="{AD3E5483-685C-4303-8A2B-293FBAD66DC1}" srcOrd="0" destOrd="0" presId="urn:microsoft.com/office/officeart/2005/8/layout/orgChart1"/>
    <dgm:cxn modelId="{8A1FA92D-3240-49FC-9E6B-5DEE9D0B4B73}" type="presParOf" srcId="{AD3E5483-685C-4303-8A2B-293FBAD66DC1}" destId="{05CAFAEB-A0E2-40A3-9BA5-59C8DFA03309}" srcOrd="0" destOrd="0" presId="urn:microsoft.com/office/officeart/2005/8/layout/orgChart1"/>
    <dgm:cxn modelId="{6227FC87-F097-4566-A031-870662B9F362}" type="presParOf" srcId="{AD3E5483-685C-4303-8A2B-293FBAD66DC1}" destId="{315E5D04-3601-43C6-BCD5-FDEF601ECA8F}" srcOrd="1" destOrd="0" presId="urn:microsoft.com/office/officeart/2005/8/layout/orgChart1"/>
    <dgm:cxn modelId="{19ABC6DD-577D-43BA-9C87-E633F86850C2}" type="presParOf" srcId="{B54D272F-326C-4527-A269-C4E31960B229}" destId="{9CB08394-AF9B-420F-AC69-045C1B3DCFC5}" srcOrd="1" destOrd="0" presId="urn:microsoft.com/office/officeart/2005/8/layout/orgChart1"/>
    <dgm:cxn modelId="{23F5DDF8-EA8E-44EE-9BAC-189A656F6237}" type="presParOf" srcId="{9CB08394-AF9B-420F-AC69-045C1B3DCFC5}" destId="{59D4D4BE-1D12-421C-8ED3-454DAFF8462B}" srcOrd="0" destOrd="0" presId="urn:microsoft.com/office/officeart/2005/8/layout/orgChart1"/>
    <dgm:cxn modelId="{1D3F3CDA-C0DC-4AB4-8789-D62AB24CF138}" type="presParOf" srcId="{9CB08394-AF9B-420F-AC69-045C1B3DCFC5}" destId="{C4CE05AA-578F-4650-A76D-4C20DF3F385C}" srcOrd="1" destOrd="0" presId="urn:microsoft.com/office/officeart/2005/8/layout/orgChart1"/>
    <dgm:cxn modelId="{21F29AC0-E306-462F-98F7-739449275EB0}" type="presParOf" srcId="{C4CE05AA-578F-4650-A76D-4C20DF3F385C}" destId="{03641B06-F103-4B76-BA7C-C5ABB97ABA01}" srcOrd="0" destOrd="0" presId="urn:microsoft.com/office/officeart/2005/8/layout/orgChart1"/>
    <dgm:cxn modelId="{3B906AA4-B2E5-4E5C-82F8-DEAF46A15D2C}" type="presParOf" srcId="{03641B06-F103-4B76-BA7C-C5ABB97ABA01}" destId="{445FF5E5-E541-43EF-834F-10F0EBE13FD0}" srcOrd="0" destOrd="0" presId="urn:microsoft.com/office/officeart/2005/8/layout/orgChart1"/>
    <dgm:cxn modelId="{A783E8D2-C77C-4240-BAA3-0DCF01AC44AB}" type="presParOf" srcId="{03641B06-F103-4B76-BA7C-C5ABB97ABA01}" destId="{4719705A-8489-44A0-8295-4AA54A27642B}" srcOrd="1" destOrd="0" presId="urn:microsoft.com/office/officeart/2005/8/layout/orgChart1"/>
    <dgm:cxn modelId="{9A5752ED-EFC6-4D2F-9D57-2BAA3B6CD57A}" type="presParOf" srcId="{C4CE05AA-578F-4650-A76D-4C20DF3F385C}" destId="{E4F01516-1128-4979-8CB9-B6762D138F78}" srcOrd="1" destOrd="0" presId="urn:microsoft.com/office/officeart/2005/8/layout/orgChart1"/>
    <dgm:cxn modelId="{88DF0AB8-CA5A-458F-9745-9D0614A39E22}" type="presParOf" srcId="{E4F01516-1128-4979-8CB9-B6762D138F78}" destId="{4B1CAB40-7C67-4422-B9F7-86B43F2E3A73}" srcOrd="0" destOrd="0" presId="urn:microsoft.com/office/officeart/2005/8/layout/orgChart1"/>
    <dgm:cxn modelId="{3AEF3FED-D80C-402F-86A5-153789B96086}" type="presParOf" srcId="{E4F01516-1128-4979-8CB9-B6762D138F78}" destId="{7DFFD08D-2DA4-4AEA-B069-CCCE5881521B}" srcOrd="1" destOrd="0" presId="urn:microsoft.com/office/officeart/2005/8/layout/orgChart1"/>
    <dgm:cxn modelId="{641A5C54-097B-4DB6-A299-81B657059E73}" type="presParOf" srcId="{7DFFD08D-2DA4-4AEA-B069-CCCE5881521B}" destId="{1D50FA85-9DB7-4042-B140-5AD22E18FB5E}" srcOrd="0" destOrd="0" presId="urn:microsoft.com/office/officeart/2005/8/layout/orgChart1"/>
    <dgm:cxn modelId="{4F012B9D-053B-4675-B49E-413A43199247}" type="presParOf" srcId="{1D50FA85-9DB7-4042-B140-5AD22E18FB5E}" destId="{245C70A9-7389-498D-8504-E4B9C60DE5C8}" srcOrd="0" destOrd="0" presId="urn:microsoft.com/office/officeart/2005/8/layout/orgChart1"/>
    <dgm:cxn modelId="{CDB2D6F9-9248-4F36-AC2E-C8533DF20DE4}" type="presParOf" srcId="{1D50FA85-9DB7-4042-B140-5AD22E18FB5E}" destId="{81719D6E-B879-46E7-B2EF-FEB447F4B3A6}" srcOrd="1" destOrd="0" presId="urn:microsoft.com/office/officeart/2005/8/layout/orgChart1"/>
    <dgm:cxn modelId="{DFCD5C4A-E0FF-4E11-A003-93453EB03052}" type="presParOf" srcId="{7DFFD08D-2DA4-4AEA-B069-CCCE5881521B}" destId="{DB8249A2-9412-4199-BD8B-72453A996344}" srcOrd="1" destOrd="0" presId="urn:microsoft.com/office/officeart/2005/8/layout/orgChart1"/>
    <dgm:cxn modelId="{AC4DD969-BE24-4A08-9BF3-3D728AAD0E6C}" type="presParOf" srcId="{DB8249A2-9412-4199-BD8B-72453A996344}" destId="{67509ADE-BEE8-4101-A6E2-486574D6F213}" srcOrd="0" destOrd="0" presId="urn:microsoft.com/office/officeart/2005/8/layout/orgChart1"/>
    <dgm:cxn modelId="{688DF8E0-C8B6-4C81-A55A-E3CD4A139723}" type="presParOf" srcId="{DB8249A2-9412-4199-BD8B-72453A996344}" destId="{F98C7811-019E-4186-A7C7-6FD020F462AC}" srcOrd="1" destOrd="0" presId="urn:microsoft.com/office/officeart/2005/8/layout/orgChart1"/>
    <dgm:cxn modelId="{0474D8F4-0CDB-4C66-9287-C8365F6AEE84}" type="presParOf" srcId="{F98C7811-019E-4186-A7C7-6FD020F462AC}" destId="{C14DDD68-3DF4-48B5-8A3E-0AC56DE910D0}" srcOrd="0" destOrd="0" presId="urn:microsoft.com/office/officeart/2005/8/layout/orgChart1"/>
    <dgm:cxn modelId="{3A0B0E4C-6B12-4035-88F0-453F8D30246A}" type="presParOf" srcId="{C14DDD68-3DF4-48B5-8A3E-0AC56DE910D0}" destId="{AD879CC1-0614-4056-A531-D0645199059B}" srcOrd="0" destOrd="0" presId="urn:microsoft.com/office/officeart/2005/8/layout/orgChart1"/>
    <dgm:cxn modelId="{857EF929-B901-4EC8-8740-9542F1F98F26}" type="presParOf" srcId="{C14DDD68-3DF4-48B5-8A3E-0AC56DE910D0}" destId="{C66DB034-BF13-48A6-8CB4-B08F04AE6FEE}" srcOrd="1" destOrd="0" presId="urn:microsoft.com/office/officeart/2005/8/layout/orgChart1"/>
    <dgm:cxn modelId="{B9B8C741-E145-4E2F-8B25-5D616A8F49A3}" type="presParOf" srcId="{F98C7811-019E-4186-A7C7-6FD020F462AC}" destId="{F7EEB76C-8D9A-422E-88E1-052FC845C882}" srcOrd="1" destOrd="0" presId="urn:microsoft.com/office/officeart/2005/8/layout/orgChart1"/>
    <dgm:cxn modelId="{12B4C613-473D-4D24-B41E-57D349CE0DF7}" type="presParOf" srcId="{F98C7811-019E-4186-A7C7-6FD020F462AC}" destId="{6A52B21E-0EE1-41D2-BBC0-E3F032BC5AA0}" srcOrd="2" destOrd="0" presId="urn:microsoft.com/office/officeart/2005/8/layout/orgChart1"/>
    <dgm:cxn modelId="{C0C52491-F113-4961-B691-1E5B216967F0}" type="presParOf" srcId="{DB8249A2-9412-4199-BD8B-72453A996344}" destId="{259D1172-6D84-45A2-B82A-422EC9F65DE1}" srcOrd="2" destOrd="0" presId="urn:microsoft.com/office/officeart/2005/8/layout/orgChart1"/>
    <dgm:cxn modelId="{82739C22-416F-4600-890F-3B16F132A83C}" type="presParOf" srcId="{DB8249A2-9412-4199-BD8B-72453A996344}" destId="{42F2F97F-D0F3-4326-86BF-FC2E9510F70D}" srcOrd="3" destOrd="0" presId="urn:microsoft.com/office/officeart/2005/8/layout/orgChart1"/>
    <dgm:cxn modelId="{1637362B-D13B-46DD-9EAA-F8E366803E5B}" type="presParOf" srcId="{42F2F97F-D0F3-4326-86BF-FC2E9510F70D}" destId="{C8572F27-AF8A-4075-8248-41E18ADC1D71}" srcOrd="0" destOrd="0" presId="urn:microsoft.com/office/officeart/2005/8/layout/orgChart1"/>
    <dgm:cxn modelId="{25AB93C4-B12D-4879-8860-0F2981CC25AE}" type="presParOf" srcId="{C8572F27-AF8A-4075-8248-41E18ADC1D71}" destId="{07153AE5-8E1B-4400-BAAA-BE96E2209324}" srcOrd="0" destOrd="0" presId="urn:microsoft.com/office/officeart/2005/8/layout/orgChart1"/>
    <dgm:cxn modelId="{B5ACD5A4-759E-4537-B187-1D212894462C}" type="presParOf" srcId="{C8572F27-AF8A-4075-8248-41E18ADC1D71}" destId="{4D7ABBB2-6AC3-4084-BDE2-4F1F21064CC6}" srcOrd="1" destOrd="0" presId="urn:microsoft.com/office/officeart/2005/8/layout/orgChart1"/>
    <dgm:cxn modelId="{C1D153D5-86A7-48AC-8E35-6A25A09FEEF0}" type="presParOf" srcId="{42F2F97F-D0F3-4326-86BF-FC2E9510F70D}" destId="{8593DBDD-048E-423E-9D33-175A2E2FA6CA}" srcOrd="1" destOrd="0" presId="urn:microsoft.com/office/officeart/2005/8/layout/orgChart1"/>
    <dgm:cxn modelId="{120108DB-009A-42DB-AD88-B8C7C5BBF9BC}" type="presParOf" srcId="{42F2F97F-D0F3-4326-86BF-FC2E9510F70D}" destId="{A323E430-B3A9-4F4E-91B5-C0567D77EA04}" srcOrd="2" destOrd="0" presId="urn:microsoft.com/office/officeart/2005/8/layout/orgChart1"/>
    <dgm:cxn modelId="{F7F56220-C3CE-4166-884E-54376854FC4B}" type="presParOf" srcId="{DB8249A2-9412-4199-BD8B-72453A996344}" destId="{8FD5ADCC-9761-49E8-80F1-12E6566E1B41}" srcOrd="4" destOrd="0" presId="urn:microsoft.com/office/officeart/2005/8/layout/orgChart1"/>
    <dgm:cxn modelId="{CC4A0150-9111-4917-9165-E983EF998119}" type="presParOf" srcId="{DB8249A2-9412-4199-BD8B-72453A996344}" destId="{6DB006D5-7A61-4A84-8272-86784BA367B9}" srcOrd="5" destOrd="0" presId="urn:microsoft.com/office/officeart/2005/8/layout/orgChart1"/>
    <dgm:cxn modelId="{E4CB182A-A5D1-4F3C-966E-95A107FAD234}" type="presParOf" srcId="{6DB006D5-7A61-4A84-8272-86784BA367B9}" destId="{04FA0552-1262-4FB9-AADB-037C451383DE}" srcOrd="0" destOrd="0" presId="urn:microsoft.com/office/officeart/2005/8/layout/orgChart1"/>
    <dgm:cxn modelId="{372AA463-2D53-4720-9A00-423EF43B7A7C}" type="presParOf" srcId="{04FA0552-1262-4FB9-AADB-037C451383DE}" destId="{6F4A3D3F-5E8C-451A-B752-C63DFA6C3DFB}" srcOrd="0" destOrd="0" presId="urn:microsoft.com/office/officeart/2005/8/layout/orgChart1"/>
    <dgm:cxn modelId="{EB7236D0-9B03-467C-AE97-702709091198}" type="presParOf" srcId="{04FA0552-1262-4FB9-AADB-037C451383DE}" destId="{4ABC42B0-44E6-4BE6-B99C-DB61F09227A7}" srcOrd="1" destOrd="0" presId="urn:microsoft.com/office/officeart/2005/8/layout/orgChart1"/>
    <dgm:cxn modelId="{E961E5DE-D89D-4565-89FA-9DB32B631D64}" type="presParOf" srcId="{6DB006D5-7A61-4A84-8272-86784BA367B9}" destId="{6FCE358F-016F-4099-8CE0-208858EF6E9C}" srcOrd="1" destOrd="0" presId="urn:microsoft.com/office/officeart/2005/8/layout/orgChart1"/>
    <dgm:cxn modelId="{267D731C-2B64-4E26-B757-BD4A836F53A7}" type="presParOf" srcId="{6DB006D5-7A61-4A84-8272-86784BA367B9}" destId="{E82C0850-F99B-4177-BF4F-3A51280EAAB0}" srcOrd="2" destOrd="0" presId="urn:microsoft.com/office/officeart/2005/8/layout/orgChart1"/>
    <dgm:cxn modelId="{4E1B7DF4-5086-44F6-A220-7C68255923E1}" type="presParOf" srcId="{DB8249A2-9412-4199-BD8B-72453A996344}" destId="{E099E285-536E-41C6-82B4-4F8049805698}" srcOrd="6" destOrd="0" presId="urn:microsoft.com/office/officeart/2005/8/layout/orgChart1"/>
    <dgm:cxn modelId="{6DB75F50-5A8C-4661-BA40-802459C12B8C}" type="presParOf" srcId="{DB8249A2-9412-4199-BD8B-72453A996344}" destId="{E7FDF04F-1F66-4D11-9495-9DC1F690D92F}" srcOrd="7" destOrd="0" presId="urn:microsoft.com/office/officeart/2005/8/layout/orgChart1"/>
    <dgm:cxn modelId="{3CF6C33A-7D34-40B8-87E7-F4006CA90A30}" type="presParOf" srcId="{E7FDF04F-1F66-4D11-9495-9DC1F690D92F}" destId="{2C3AEA02-DA9F-4E1B-9629-5F837F250723}" srcOrd="0" destOrd="0" presId="urn:microsoft.com/office/officeart/2005/8/layout/orgChart1"/>
    <dgm:cxn modelId="{FA06BFBC-868E-4189-AF5C-131FDC1F9A8B}" type="presParOf" srcId="{2C3AEA02-DA9F-4E1B-9629-5F837F250723}" destId="{DA29E945-948F-4821-A122-77C9520765DA}" srcOrd="0" destOrd="0" presId="urn:microsoft.com/office/officeart/2005/8/layout/orgChart1"/>
    <dgm:cxn modelId="{CD50BDA4-7CF0-44FE-83BE-1CBC140F323A}" type="presParOf" srcId="{2C3AEA02-DA9F-4E1B-9629-5F837F250723}" destId="{8E14FCC8-D534-4F17-8312-34432AA7B6D4}" srcOrd="1" destOrd="0" presId="urn:microsoft.com/office/officeart/2005/8/layout/orgChart1"/>
    <dgm:cxn modelId="{1388727A-A928-4B55-AA4F-F73779155A16}" type="presParOf" srcId="{E7FDF04F-1F66-4D11-9495-9DC1F690D92F}" destId="{B692C3C1-0A8B-460F-9DD1-57AD74F4251B}" srcOrd="1" destOrd="0" presId="urn:microsoft.com/office/officeart/2005/8/layout/orgChart1"/>
    <dgm:cxn modelId="{1D6A6A3C-69B9-41E8-95F9-3B3610640C60}" type="presParOf" srcId="{B692C3C1-0A8B-460F-9DD1-57AD74F4251B}" destId="{43FEE5AD-ABB4-4610-A2EF-054897A4672A}" srcOrd="0" destOrd="0" presId="urn:microsoft.com/office/officeart/2005/8/layout/orgChart1"/>
    <dgm:cxn modelId="{ECE3F232-81B7-4C9C-AC9D-1C22F970EBB2}" type="presParOf" srcId="{B692C3C1-0A8B-460F-9DD1-57AD74F4251B}" destId="{8D3A1C1D-341E-4F4F-99D8-F396607333F4}" srcOrd="1" destOrd="0" presId="urn:microsoft.com/office/officeart/2005/8/layout/orgChart1"/>
    <dgm:cxn modelId="{38D5F2A1-ED59-4290-9A24-74B8986492EC}" type="presParOf" srcId="{8D3A1C1D-341E-4F4F-99D8-F396607333F4}" destId="{E222E393-1EDC-4834-915A-A6E73A6AD88A}" srcOrd="0" destOrd="0" presId="urn:microsoft.com/office/officeart/2005/8/layout/orgChart1"/>
    <dgm:cxn modelId="{2A8FC124-6880-456C-8B4F-A7F6CC8D1843}" type="presParOf" srcId="{E222E393-1EDC-4834-915A-A6E73A6AD88A}" destId="{947F6FB3-1136-4001-9F76-54B479E4623E}" srcOrd="0" destOrd="0" presId="urn:microsoft.com/office/officeart/2005/8/layout/orgChart1"/>
    <dgm:cxn modelId="{871ECC0C-B3CE-4D85-A560-47868D8B59C9}" type="presParOf" srcId="{E222E393-1EDC-4834-915A-A6E73A6AD88A}" destId="{5875C2AF-FBCB-44ED-9EA4-D47B7497F346}" srcOrd="1" destOrd="0" presId="urn:microsoft.com/office/officeart/2005/8/layout/orgChart1"/>
    <dgm:cxn modelId="{C1426B97-E48D-4ADD-9F2B-57DF7844D5F3}" type="presParOf" srcId="{8D3A1C1D-341E-4F4F-99D8-F396607333F4}" destId="{08D3F79D-7107-4B81-BB05-54D865EDA1D3}" srcOrd="1" destOrd="0" presId="urn:microsoft.com/office/officeart/2005/8/layout/orgChart1"/>
    <dgm:cxn modelId="{E2FCBD48-F7C5-4D56-80D2-AED4FD13D546}" type="presParOf" srcId="{8D3A1C1D-341E-4F4F-99D8-F396607333F4}" destId="{12D98A06-448B-47E2-8643-E75F40D3723F}" srcOrd="2" destOrd="0" presId="urn:microsoft.com/office/officeart/2005/8/layout/orgChart1"/>
    <dgm:cxn modelId="{9B7B48DA-F464-4C0A-8D67-E27E4400048F}" type="presParOf" srcId="{E7FDF04F-1F66-4D11-9495-9DC1F690D92F}" destId="{6808CDC6-A9E5-4559-ADFE-D9C9AD2DA476}" srcOrd="2" destOrd="0" presId="urn:microsoft.com/office/officeart/2005/8/layout/orgChart1"/>
    <dgm:cxn modelId="{4FF5DE6A-F5C7-4D09-A11E-9AD8D9EE7900}" type="presParOf" srcId="{7DFFD08D-2DA4-4AEA-B069-CCCE5881521B}" destId="{00966A5E-FE68-4835-8F61-139F1132A48D}" srcOrd="2" destOrd="0" presId="urn:microsoft.com/office/officeart/2005/8/layout/orgChart1"/>
    <dgm:cxn modelId="{A26A9A08-3191-44E3-85F0-98D76C6E3A40}" type="presParOf" srcId="{C4CE05AA-578F-4650-A76D-4C20DF3F385C}" destId="{7F0A5FB7-4A5D-4211-B43D-10039000F31D}" srcOrd="2" destOrd="0" presId="urn:microsoft.com/office/officeart/2005/8/layout/orgChart1"/>
    <dgm:cxn modelId="{7926CCD4-BACF-4AD2-AE87-0394E9250167}" type="presParOf" srcId="{B54D272F-326C-4527-A269-C4E31960B229}" destId="{63C4CA70-FA5C-4020-B03E-7ACCDE37DE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EE5AD-ABB4-4610-A2EF-054897A4672A}">
      <dsp:nvSpPr>
        <dsp:cNvPr id="0" name=""/>
        <dsp:cNvSpPr/>
      </dsp:nvSpPr>
      <dsp:spPr>
        <a:xfrm>
          <a:off x="5776162" y="3544178"/>
          <a:ext cx="194426" cy="59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242"/>
              </a:lnTo>
              <a:lnTo>
                <a:pt x="194426" y="5962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9E285-536E-41C6-82B4-4F8049805698}">
      <dsp:nvSpPr>
        <dsp:cNvPr id="0" name=""/>
        <dsp:cNvSpPr/>
      </dsp:nvSpPr>
      <dsp:spPr>
        <a:xfrm>
          <a:off x="3474381" y="2623891"/>
          <a:ext cx="2820252" cy="272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8"/>
              </a:lnTo>
              <a:lnTo>
                <a:pt x="2820252" y="136098"/>
              </a:lnTo>
              <a:lnTo>
                <a:pt x="2820252" y="2721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5ADCC-9761-49E8-80F1-12E6566E1B41}">
      <dsp:nvSpPr>
        <dsp:cNvPr id="0" name=""/>
        <dsp:cNvSpPr/>
      </dsp:nvSpPr>
      <dsp:spPr>
        <a:xfrm>
          <a:off x="3474381" y="2623891"/>
          <a:ext cx="1251875" cy="272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8"/>
              </a:lnTo>
              <a:lnTo>
                <a:pt x="1251875" y="136098"/>
              </a:lnTo>
              <a:lnTo>
                <a:pt x="1251875" y="2721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D1172-6D84-45A2-B82A-422EC9F65DE1}">
      <dsp:nvSpPr>
        <dsp:cNvPr id="0" name=""/>
        <dsp:cNvSpPr/>
      </dsp:nvSpPr>
      <dsp:spPr>
        <a:xfrm>
          <a:off x="2690193" y="2623891"/>
          <a:ext cx="784188" cy="272197"/>
        </a:xfrm>
        <a:custGeom>
          <a:avLst/>
          <a:gdLst/>
          <a:ahLst/>
          <a:cxnLst/>
          <a:rect l="0" t="0" r="0" b="0"/>
          <a:pathLst>
            <a:path>
              <a:moveTo>
                <a:pt x="784188" y="0"/>
              </a:moveTo>
              <a:lnTo>
                <a:pt x="784188" y="136098"/>
              </a:lnTo>
              <a:lnTo>
                <a:pt x="0" y="136098"/>
              </a:lnTo>
              <a:lnTo>
                <a:pt x="0" y="2721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09ADE-BEE8-4101-A6E2-486574D6F213}">
      <dsp:nvSpPr>
        <dsp:cNvPr id="0" name=""/>
        <dsp:cNvSpPr/>
      </dsp:nvSpPr>
      <dsp:spPr>
        <a:xfrm>
          <a:off x="654129" y="2623891"/>
          <a:ext cx="2820252" cy="272197"/>
        </a:xfrm>
        <a:custGeom>
          <a:avLst/>
          <a:gdLst/>
          <a:ahLst/>
          <a:cxnLst/>
          <a:rect l="0" t="0" r="0" b="0"/>
          <a:pathLst>
            <a:path>
              <a:moveTo>
                <a:pt x="2820252" y="0"/>
              </a:moveTo>
              <a:lnTo>
                <a:pt x="2820252" y="136098"/>
              </a:lnTo>
              <a:lnTo>
                <a:pt x="0" y="136098"/>
              </a:lnTo>
              <a:lnTo>
                <a:pt x="0" y="2721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CAB40-7C67-4422-B9F7-86B43F2E3A73}">
      <dsp:nvSpPr>
        <dsp:cNvPr id="0" name=""/>
        <dsp:cNvSpPr/>
      </dsp:nvSpPr>
      <dsp:spPr>
        <a:xfrm>
          <a:off x="3428661" y="1703604"/>
          <a:ext cx="91440" cy="272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1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4D4BE-1D12-421C-8ED3-454DAFF8462B}">
      <dsp:nvSpPr>
        <dsp:cNvPr id="0" name=""/>
        <dsp:cNvSpPr/>
      </dsp:nvSpPr>
      <dsp:spPr>
        <a:xfrm>
          <a:off x="3428661" y="783316"/>
          <a:ext cx="91440" cy="272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AFAEB-A0E2-40A3-9BA5-59C8DFA03309}">
      <dsp:nvSpPr>
        <dsp:cNvPr id="0" name=""/>
        <dsp:cNvSpPr/>
      </dsp:nvSpPr>
      <dsp:spPr>
        <a:xfrm>
          <a:off x="2826292" y="135227"/>
          <a:ext cx="1296179" cy="648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華康秀風體W3" pitchFamily="65" charset="-120"/>
              <a:ea typeface="文鼎中粗隸" pitchFamily="49" charset="-120"/>
            </a:rPr>
            <a:t>校長</a:t>
          </a:r>
          <a:endParaRPr lang="zh-TW" altLang="en-US" sz="2000" kern="1200" dirty="0">
            <a:latin typeface="華康秀風體W3" pitchFamily="65" charset="-120"/>
            <a:ea typeface="文鼎中粗隸" pitchFamily="49" charset="-120"/>
          </a:endParaRPr>
        </a:p>
      </dsp:txBody>
      <dsp:txXfrm>
        <a:off x="2826292" y="135227"/>
        <a:ext cx="1296179" cy="648089"/>
      </dsp:txXfrm>
    </dsp:sp>
    <dsp:sp modelId="{445FF5E5-E541-43EF-834F-10F0EBE13FD0}">
      <dsp:nvSpPr>
        <dsp:cNvPr id="0" name=""/>
        <dsp:cNvSpPr/>
      </dsp:nvSpPr>
      <dsp:spPr>
        <a:xfrm>
          <a:off x="2826292" y="1055514"/>
          <a:ext cx="1296179" cy="6480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華康秀風體W3" pitchFamily="65" charset="-120"/>
              <a:ea typeface="文鼎中粗隸" pitchFamily="49" charset="-120"/>
            </a:rPr>
            <a:t>輔導主任</a:t>
          </a:r>
          <a:endParaRPr lang="zh-TW" altLang="en-US" sz="2000" kern="1200" dirty="0">
            <a:latin typeface="華康秀風體W3" pitchFamily="65" charset="-120"/>
            <a:ea typeface="文鼎中粗隸" pitchFamily="49" charset="-120"/>
          </a:endParaRPr>
        </a:p>
      </dsp:txBody>
      <dsp:txXfrm>
        <a:off x="2826292" y="1055514"/>
        <a:ext cx="1296179" cy="648089"/>
      </dsp:txXfrm>
    </dsp:sp>
    <dsp:sp modelId="{245C70A9-7389-498D-8504-E4B9C60DE5C8}">
      <dsp:nvSpPr>
        <dsp:cNvPr id="0" name=""/>
        <dsp:cNvSpPr/>
      </dsp:nvSpPr>
      <dsp:spPr>
        <a:xfrm>
          <a:off x="2826292" y="1975801"/>
          <a:ext cx="1296179" cy="6480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華康秀風體W3" pitchFamily="65" charset="-120"/>
              <a:ea typeface="文鼎中粗隸" pitchFamily="49" charset="-120"/>
            </a:rPr>
            <a:t>特教組長</a:t>
          </a:r>
          <a:endParaRPr lang="zh-TW" altLang="en-US" sz="2000" kern="1200" dirty="0">
            <a:latin typeface="華康秀風體W3" pitchFamily="65" charset="-120"/>
            <a:ea typeface="文鼎中粗隸" pitchFamily="49" charset="-120"/>
          </a:endParaRPr>
        </a:p>
      </dsp:txBody>
      <dsp:txXfrm>
        <a:off x="2826292" y="1975801"/>
        <a:ext cx="1296179" cy="648089"/>
      </dsp:txXfrm>
    </dsp:sp>
    <dsp:sp modelId="{AD879CC1-0614-4056-A531-D0645199059B}">
      <dsp:nvSpPr>
        <dsp:cNvPr id="0" name=""/>
        <dsp:cNvSpPr/>
      </dsp:nvSpPr>
      <dsp:spPr>
        <a:xfrm>
          <a:off x="6039" y="2896088"/>
          <a:ext cx="1296179" cy="648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華康秀風體W3" pitchFamily="65" charset="-120"/>
              <a:ea typeface="文鼎中粗隸" pitchFamily="49" charset="-120"/>
            </a:rPr>
            <a:t>學前巡迴班</a:t>
          </a:r>
          <a:endParaRPr lang="zh-TW" altLang="en-US" sz="2000" kern="1200" dirty="0">
            <a:latin typeface="華康秀風體W3" pitchFamily="65" charset="-120"/>
            <a:ea typeface="文鼎中粗隸" pitchFamily="49" charset="-120"/>
          </a:endParaRPr>
        </a:p>
      </dsp:txBody>
      <dsp:txXfrm>
        <a:off x="6039" y="2896088"/>
        <a:ext cx="1296179" cy="648089"/>
      </dsp:txXfrm>
    </dsp:sp>
    <dsp:sp modelId="{07153AE5-8E1B-4400-BAAA-BE96E2209324}">
      <dsp:nvSpPr>
        <dsp:cNvPr id="0" name=""/>
        <dsp:cNvSpPr/>
      </dsp:nvSpPr>
      <dsp:spPr>
        <a:xfrm>
          <a:off x="1574416" y="2896088"/>
          <a:ext cx="2231553" cy="648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華康秀風體W3" pitchFamily="65" charset="-120"/>
              <a:ea typeface="文鼎中粗隸" pitchFamily="49" charset="-120"/>
            </a:rPr>
            <a:t>學前巡迴語障班</a:t>
          </a:r>
          <a:endParaRPr lang="zh-TW" altLang="en-US" sz="2000" kern="1200" dirty="0">
            <a:latin typeface="華康秀風體W3" pitchFamily="65" charset="-120"/>
            <a:ea typeface="文鼎中粗隸" pitchFamily="49" charset="-120"/>
          </a:endParaRPr>
        </a:p>
      </dsp:txBody>
      <dsp:txXfrm>
        <a:off x="1574416" y="2896088"/>
        <a:ext cx="2231553" cy="648089"/>
      </dsp:txXfrm>
    </dsp:sp>
    <dsp:sp modelId="{6F4A3D3F-5E8C-451A-B752-C63DFA6C3DFB}">
      <dsp:nvSpPr>
        <dsp:cNvPr id="0" name=""/>
        <dsp:cNvSpPr/>
      </dsp:nvSpPr>
      <dsp:spPr>
        <a:xfrm>
          <a:off x="4078167" y="2896088"/>
          <a:ext cx="1296179" cy="648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華康秀風體W3" pitchFamily="65" charset="-120"/>
              <a:ea typeface="文鼎中粗隸" pitchFamily="49" charset="-120"/>
            </a:rPr>
            <a:t>資源班</a:t>
          </a:r>
          <a:endParaRPr lang="zh-TW" altLang="en-US" sz="2000" kern="1200" dirty="0">
            <a:latin typeface="華康秀風體W3" pitchFamily="65" charset="-120"/>
            <a:ea typeface="文鼎中粗隸" pitchFamily="49" charset="-120"/>
          </a:endParaRPr>
        </a:p>
      </dsp:txBody>
      <dsp:txXfrm>
        <a:off x="4078167" y="2896088"/>
        <a:ext cx="1296179" cy="648089"/>
      </dsp:txXfrm>
    </dsp:sp>
    <dsp:sp modelId="{DA29E945-948F-4821-A122-77C9520765DA}">
      <dsp:nvSpPr>
        <dsp:cNvPr id="0" name=""/>
        <dsp:cNvSpPr/>
      </dsp:nvSpPr>
      <dsp:spPr>
        <a:xfrm>
          <a:off x="5646544" y="2896088"/>
          <a:ext cx="1296179" cy="648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華康秀風體W3" pitchFamily="65" charset="-120"/>
              <a:ea typeface="文鼎中粗隸" pitchFamily="49" charset="-120"/>
            </a:rPr>
            <a:t>巡迴語障班</a:t>
          </a:r>
          <a:endParaRPr lang="zh-TW" altLang="en-US" sz="2000" kern="1200" dirty="0">
            <a:latin typeface="華康秀風體W3" pitchFamily="65" charset="-120"/>
            <a:ea typeface="文鼎中粗隸" pitchFamily="49" charset="-120"/>
          </a:endParaRPr>
        </a:p>
      </dsp:txBody>
      <dsp:txXfrm>
        <a:off x="5646544" y="2896088"/>
        <a:ext cx="1296179" cy="648089"/>
      </dsp:txXfrm>
    </dsp:sp>
    <dsp:sp modelId="{947F6FB3-1136-4001-9F76-54B479E4623E}">
      <dsp:nvSpPr>
        <dsp:cNvPr id="0" name=""/>
        <dsp:cNvSpPr/>
      </dsp:nvSpPr>
      <dsp:spPr>
        <a:xfrm>
          <a:off x="5970589" y="3816376"/>
          <a:ext cx="1296179" cy="648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華康秀風體W3" pitchFamily="65" charset="-120"/>
            <a:ea typeface="文鼎中粗隸" pitchFamily="49" charset="-120"/>
          </a:endParaRPr>
        </a:p>
      </dsp:txBody>
      <dsp:txXfrm>
        <a:off x="5970589" y="3816376"/>
        <a:ext cx="1296179" cy="648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84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60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59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43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62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8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26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85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03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30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8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1DEA-2EBE-4A72-98FB-280641337B03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00DB-D34F-444D-9188-3F0341F13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28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s://www.facebook.com/%E5%85%86%E6%B9%98%E5%9C%8B%E5%B0%8F-28319284510946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oZDghG33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7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908720"/>
            <a:ext cx="756084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000" b="1" dirty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兆湘國小歡迎您</a:t>
            </a:r>
          </a:p>
        </p:txBody>
      </p:sp>
      <p:sp>
        <p:nvSpPr>
          <p:cNvPr id="7" name="矩形 6"/>
          <p:cNvSpPr/>
          <p:nvPr/>
        </p:nvSpPr>
        <p:spPr>
          <a:xfrm>
            <a:off x="866872" y="2051016"/>
            <a:ext cx="582709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000" b="1" dirty="0" smtClean="0">
                <a:ln w="635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幼兒園升小學</a:t>
            </a:r>
            <a:endParaRPr lang="zh-TW" altLang="en-US" sz="5000" b="1" dirty="0">
              <a:ln w="6350">
                <a:solidFill>
                  <a:srgbClr val="00B0F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63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05172" y="188640"/>
            <a:ext cx="3358716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兆湘特教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pic>
        <p:nvPicPr>
          <p:cNvPr id="7170" name="Picture 2" descr="C:\Users\user\Desktop\106-1兆湘照片\融合\20171123_171123_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08" y="2006370"/>
            <a:ext cx="3600000" cy="26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106-1兆湘照片\特宣\20171123_171123_0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7" y="3789040"/>
            <a:ext cx="3600000" cy="26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43308" y="126876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融合的學習環境</a:t>
            </a: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-</a:t>
            </a: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將標籤化為正面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力量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7171" name="Picture 3" descr="C:\Users\user\Desktop\106-1兆湘照片\S__100188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0" y="1988839"/>
            <a:ext cx="1800000" cy="24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笑臉 10"/>
          <p:cNvSpPr/>
          <p:nvPr/>
        </p:nvSpPr>
        <p:spPr>
          <a:xfrm>
            <a:off x="6205358" y="1988839"/>
            <a:ext cx="477699" cy="491898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笑臉 11"/>
          <p:cNvSpPr/>
          <p:nvPr/>
        </p:nvSpPr>
        <p:spPr>
          <a:xfrm>
            <a:off x="7524328" y="3189380"/>
            <a:ext cx="477699" cy="491898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笑臉 12"/>
          <p:cNvSpPr/>
          <p:nvPr/>
        </p:nvSpPr>
        <p:spPr>
          <a:xfrm>
            <a:off x="6588224" y="3109812"/>
            <a:ext cx="477699" cy="491898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笑臉 13"/>
          <p:cNvSpPr/>
          <p:nvPr/>
        </p:nvSpPr>
        <p:spPr>
          <a:xfrm>
            <a:off x="2964999" y="4389922"/>
            <a:ext cx="238849" cy="315230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笑臉 14"/>
          <p:cNvSpPr/>
          <p:nvPr/>
        </p:nvSpPr>
        <p:spPr>
          <a:xfrm>
            <a:off x="2460943" y="4401554"/>
            <a:ext cx="238849" cy="315230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34" y="4869160"/>
            <a:ext cx="3899148" cy="17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52536" y="531257"/>
            <a:ext cx="756084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000" b="1" dirty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兆湘國小歡迎您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39552" y="1916832"/>
            <a:ext cx="75200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 smtClean="0">
                <a:latin typeface="華康榜書體W8" pitchFamily="65" charset="-120"/>
                <a:ea typeface="華康榜書體W8" pitchFamily="65" charset="-120"/>
              </a:rPr>
              <a:t>★如有升學相關問題，歡迎來電詢問：</a:t>
            </a:r>
            <a:r>
              <a:rPr lang="en-US" altLang="zh-TW" sz="2600" dirty="0">
                <a:latin typeface="華康榜書體W8" pitchFamily="65" charset="-120"/>
                <a:ea typeface="華康榜書體W8" pitchFamily="65" charset="-120"/>
              </a:rPr>
              <a:t>07-6252394</a:t>
            </a:r>
            <a:endParaRPr lang="zh-TW" altLang="en-US" sz="2600" dirty="0"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1" y="2430180"/>
            <a:ext cx="2852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 smtClean="0">
                <a:latin typeface="華康榜書體W8" pitchFamily="65" charset="-120"/>
                <a:ea typeface="華康榜書體W8" pitchFamily="65" charset="-120"/>
              </a:rPr>
              <a:t>★兆湘國小粉絲團</a:t>
            </a:r>
            <a:endParaRPr lang="zh-TW" altLang="en-US" sz="2600" dirty="0"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8194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2" t="38661" r="9931" b="55994"/>
          <a:stretch/>
        </p:blipFill>
        <p:spPr bwMode="auto">
          <a:xfrm>
            <a:off x="3391614" y="2482728"/>
            <a:ext cx="1352647" cy="43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4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兆湘國小簡介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904656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89356" y="6055413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華康秀風體W3" pitchFamily="65" charset="-120"/>
                <a:ea typeface="華康秀風體W3" pitchFamily="65" charset="-120"/>
              </a:rPr>
              <a:t>連結：</a:t>
            </a:r>
            <a:r>
              <a:rPr lang="zh-TW" altLang="en-US" sz="2000" dirty="0" smtClean="0">
                <a:latin typeface="華康秀風體W3" pitchFamily="65" charset="-120"/>
                <a:ea typeface="華康秀風體W3" pitchFamily="65" charset="-120"/>
                <a:hlinkClick r:id="rId3"/>
              </a:rPr>
              <a:t>兆湘國小影片簡介</a:t>
            </a:r>
            <a:endParaRPr lang="zh-TW" altLang="en-US" sz="2000" dirty="0">
              <a:latin typeface="華康秀風體W3" pitchFamily="65" charset="-120"/>
              <a:ea typeface="華康秀風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02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兆湘國小地理位置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36148" r="21948" b="20741"/>
          <a:stretch/>
        </p:blipFill>
        <p:spPr bwMode="auto">
          <a:xfrm>
            <a:off x="467544" y="1700808"/>
            <a:ext cx="81492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6645" y="359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兆湘國小校園剪影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1800000" cy="135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62" y="5067442"/>
            <a:ext cx="1800000" cy="135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2" y="1844824"/>
            <a:ext cx="1800000" cy="135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0" y="5162378"/>
            <a:ext cx="1800000" cy="135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37" y="1772816"/>
            <a:ext cx="1800000" cy="135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46" y="1484784"/>
            <a:ext cx="1800000" cy="135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3" t="22835" r="42274" b="43786"/>
          <a:stretch/>
        </p:blipFill>
        <p:spPr bwMode="auto">
          <a:xfrm>
            <a:off x="3391847" y="4293096"/>
            <a:ext cx="2359197" cy="153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線接點 13"/>
          <p:cNvCxnSpPr>
            <a:stCxn id="5" idx="2"/>
          </p:cNvCxnSpPr>
          <p:nvPr/>
        </p:nvCxnSpPr>
        <p:spPr>
          <a:xfrm>
            <a:off x="3455776" y="2834784"/>
            <a:ext cx="756184" cy="145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12" idx="2"/>
          </p:cNvCxnSpPr>
          <p:nvPr/>
        </p:nvCxnSpPr>
        <p:spPr>
          <a:xfrm flipH="1">
            <a:off x="4860032" y="2834784"/>
            <a:ext cx="611414" cy="145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5756543" y="3122816"/>
            <a:ext cx="904594" cy="117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7" idx="1"/>
          </p:cNvCxnSpPr>
          <p:nvPr/>
        </p:nvCxnSpPr>
        <p:spPr>
          <a:xfrm flipH="1" flipV="1">
            <a:off x="5739515" y="5368337"/>
            <a:ext cx="1028247" cy="374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2339752" y="3194824"/>
            <a:ext cx="1052095" cy="109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10" idx="3"/>
          </p:cNvCxnSpPr>
          <p:nvPr/>
        </p:nvCxnSpPr>
        <p:spPr>
          <a:xfrm flipV="1">
            <a:off x="2348100" y="5301208"/>
            <a:ext cx="1043748" cy="536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3395286" y="3343690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采風體W3" pitchFamily="65" charset="-120"/>
                <a:ea typeface="華康采風體W3" pitchFamily="65" charset="-120"/>
              </a:rPr>
              <a:t>司令臺</a:t>
            </a:r>
            <a:endParaRPr lang="zh-TW" altLang="en-US" dirty="0">
              <a:solidFill>
                <a:srgbClr val="002060"/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825115" y="3342420"/>
            <a:ext cx="64633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采風體W3" pitchFamily="65" charset="-120"/>
                <a:ea typeface="華康采風體W3" pitchFamily="65" charset="-120"/>
              </a:rPr>
              <a:t>操場</a:t>
            </a:r>
            <a:endParaRPr lang="zh-TW" altLang="en-US" dirty="0">
              <a:solidFill>
                <a:srgbClr val="002060"/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739515" y="3550060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采風體W3" pitchFamily="65" charset="-120"/>
                <a:ea typeface="華康采風體W3" pitchFamily="65" charset="-120"/>
              </a:rPr>
              <a:t>圖書館</a:t>
            </a:r>
            <a:endParaRPr lang="zh-TW" altLang="en-US" dirty="0">
              <a:solidFill>
                <a:srgbClr val="002060"/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942355" y="5384627"/>
            <a:ext cx="64633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采風體W3" pitchFamily="65" charset="-120"/>
                <a:ea typeface="華康采風體W3" pitchFamily="65" charset="-120"/>
              </a:rPr>
              <a:t>教室</a:t>
            </a:r>
            <a:endParaRPr lang="zh-TW" altLang="en-US" dirty="0">
              <a:solidFill>
                <a:srgbClr val="002060"/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557517" y="3713022"/>
            <a:ext cx="64633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華康采風體W3" pitchFamily="65" charset="-120"/>
                <a:ea typeface="華康采風體W3" pitchFamily="65" charset="-120"/>
              </a:rPr>
              <a:t>遊材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2415570" y="5384627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采風體W3" pitchFamily="65" charset="-120"/>
                <a:ea typeface="華康采風體W3" pitchFamily="65" charset="-120"/>
              </a:rPr>
              <a:t>校長室</a:t>
            </a:r>
            <a:endParaRPr lang="zh-TW" altLang="en-US" dirty="0">
              <a:solidFill>
                <a:srgbClr val="002060"/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  <p:cxnSp>
        <p:nvCxnSpPr>
          <p:cNvPr id="40" name="直線接點 39"/>
          <p:cNvCxnSpPr/>
          <p:nvPr/>
        </p:nvCxnSpPr>
        <p:spPr>
          <a:xfrm flipH="1">
            <a:off x="5727189" y="4405327"/>
            <a:ext cx="1040573" cy="474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2447854" y="4509120"/>
            <a:ext cx="943994" cy="371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5826940" y="4405327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采風體W3" pitchFamily="65" charset="-120"/>
                <a:ea typeface="華康采風體W3" pitchFamily="65" charset="-120"/>
              </a:rPr>
              <a:t>圖書館</a:t>
            </a:r>
            <a:endParaRPr lang="zh-TW" altLang="en-US" dirty="0">
              <a:solidFill>
                <a:srgbClr val="002060"/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2555776" y="4510789"/>
            <a:ext cx="64633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采風體W3" pitchFamily="65" charset="-120"/>
                <a:ea typeface="華康采風體W3" pitchFamily="65" charset="-120"/>
              </a:rPr>
              <a:t>教室</a:t>
            </a:r>
            <a:endParaRPr lang="zh-TW" altLang="en-US" dirty="0">
              <a:solidFill>
                <a:srgbClr val="002060"/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84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兆湘國小社團發展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80909"/>
              </p:ext>
            </p:extLst>
          </p:nvPr>
        </p:nvGraphicFramePr>
        <p:xfrm>
          <a:off x="1043608" y="1124744"/>
          <a:ext cx="72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3095944"/>
                <a:gridCol w="504456"/>
                <a:gridCol w="3095544"/>
              </a:tblGrid>
              <a:tr h="180000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華康雅風體W3" pitchFamily="65" charset="-120"/>
                          <a:ea typeface="華康雅風體W3" pitchFamily="65" charset="-120"/>
                        </a:rPr>
                        <a:t>桌球社</a:t>
                      </a:r>
                      <a:endParaRPr lang="zh-TW" altLang="en-US" sz="2000" dirty="0"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華康雅風體W3" pitchFamily="65" charset="-120"/>
                          <a:ea typeface="華康雅風體W3" pitchFamily="65" charset="-120"/>
                        </a:rPr>
                        <a:t>籃球社</a:t>
                      </a:r>
                      <a:endParaRPr lang="zh-TW" altLang="en-US" sz="2000" dirty="0"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80000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華康雅風體W3" pitchFamily="65" charset="-120"/>
                          <a:ea typeface="華康雅風體W3" pitchFamily="65" charset="-120"/>
                        </a:rPr>
                        <a:t>足球社</a:t>
                      </a:r>
                      <a:endParaRPr lang="zh-TW" altLang="en-US" sz="2000" dirty="0"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華康雅風體W3" pitchFamily="65" charset="-120"/>
                          <a:ea typeface="華康雅風體W3" pitchFamily="65" charset="-120"/>
                        </a:rPr>
                        <a:t>烏克麗麗社</a:t>
                      </a:r>
                      <a:endParaRPr lang="zh-TW" altLang="en-US" sz="2000" dirty="0"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80000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華康雅風體W3" pitchFamily="65" charset="-120"/>
                          <a:ea typeface="華康雅風體W3" pitchFamily="65" charset="-120"/>
                        </a:rPr>
                        <a:t>非洲鼓社</a:t>
                      </a:r>
                      <a:endParaRPr lang="zh-TW" altLang="en-US" sz="2000" dirty="0"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華康雅風體W3" pitchFamily="65" charset="-120"/>
                          <a:ea typeface="華康雅風體W3" pitchFamily="65" charset="-120"/>
                        </a:rPr>
                        <a:t>管樂社</a:t>
                      </a:r>
                      <a:endParaRPr lang="zh-TW" altLang="en-US" sz="2000" dirty="0"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2520280" cy="16759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2160240" cy="1620180"/>
          </a:xfrm>
          <a:prstGeom prst="rect">
            <a:avLst/>
          </a:prstGeom>
        </p:spPr>
      </p:pic>
      <p:pic>
        <p:nvPicPr>
          <p:cNvPr id="4098" name="Picture 2" descr="\\163.16.195.7\work\◎105學年活動相片資料庫(記得壓縮)\1060121岡山花海非洲鼓表演\DSCN99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15932" b="30096"/>
          <a:stretch/>
        </p:blipFill>
        <p:spPr bwMode="auto">
          <a:xfrm>
            <a:off x="1907704" y="4822136"/>
            <a:ext cx="2386849" cy="16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63.16.195.7\work\◎105學年活動相片資料庫(記得壓縮)\1051216期末成果發表童樂會相片\IMG_41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17260" r="4648"/>
          <a:stretch/>
        </p:blipFill>
        <p:spPr bwMode="auto">
          <a:xfrm>
            <a:off x="5475744" y="4826446"/>
            <a:ext cx="2552640" cy="16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t="54035" r="29869" b="17779"/>
          <a:stretch/>
        </p:blipFill>
        <p:spPr>
          <a:xfrm>
            <a:off x="5345955" y="3055477"/>
            <a:ext cx="2682429" cy="15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8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兆湘活動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pic>
        <p:nvPicPr>
          <p:cNvPr id="5122" name="Picture 2" descr="\\163.16.195.7\work\◎105學年活動相片資料庫(記得壓縮)\1051129學生才藝選秀會\DSCN9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112848"/>
            <a:ext cx="2544586" cy="19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63.16.195.7\work\◎105學年活動相片資料庫(記得壓縮)\1051205五六年級班際競賽\DSCN96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b="11600"/>
          <a:stretch/>
        </p:blipFill>
        <p:spPr bwMode="auto">
          <a:xfrm>
            <a:off x="3347864" y="1462484"/>
            <a:ext cx="2544587" cy="18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63.16.195.7\work\◎105學年活動相片資料庫(記得壓縮)\1060505非洲鼓表演(四校聯合展演)\756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484"/>
            <a:ext cx="2663936" cy="18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163.16.195.7\work\◎106學年活動相片資料庫(記得壓縮)\1061129-30浙江奉化龍津學校交流\水火箭體驗\IMG_3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2" y="4112848"/>
            <a:ext cx="2798868" cy="18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163.16.195.7\work\◎106學年活動相片資料庫(記得壓縮)\1060913閱讀好望角啟用典禮\511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r="24621"/>
          <a:stretch/>
        </p:blipFill>
        <p:spPr bwMode="auto">
          <a:xfrm>
            <a:off x="6228184" y="1462485"/>
            <a:ext cx="2448272" cy="18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86082" y="3322588"/>
            <a:ext cx="13388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雅風體W3" pitchFamily="65" charset="-120"/>
                <a:ea typeface="華康雅風體W3" pitchFamily="65" charset="-120"/>
              </a:rPr>
              <a:t>非洲鼓社團</a:t>
            </a:r>
            <a:endParaRPr lang="zh-TW" altLang="en-US" dirty="0">
              <a:solidFill>
                <a:srgbClr val="FF0000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794428" y="3306778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雅風體W3" pitchFamily="65" charset="-120"/>
                <a:ea typeface="華康雅風體W3" pitchFamily="65" charset="-120"/>
              </a:rPr>
              <a:t>班際體育競賽</a:t>
            </a:r>
            <a:endParaRPr lang="zh-TW" altLang="en-US" dirty="0">
              <a:solidFill>
                <a:srgbClr val="FF0000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70666" y="6021288"/>
            <a:ext cx="13388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雅風體W3" pitchFamily="65" charset="-120"/>
                <a:ea typeface="華康雅風體W3" pitchFamily="65" charset="-120"/>
              </a:rPr>
              <a:t>水火箭製作</a:t>
            </a:r>
            <a:endParaRPr lang="zh-TW" altLang="en-US" dirty="0">
              <a:solidFill>
                <a:srgbClr val="FF0000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851920" y="6073738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雅風體W3" pitchFamily="65" charset="-120"/>
                <a:ea typeface="華康雅風體W3" pitchFamily="65" charset="-120"/>
              </a:rPr>
              <a:t>學生才藝選秀</a:t>
            </a:r>
            <a:endParaRPr lang="zh-TW" altLang="en-US" dirty="0">
              <a:solidFill>
                <a:srgbClr val="FF0000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61564" y="3322588"/>
            <a:ext cx="13388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雅風體W3" pitchFamily="65" charset="-120"/>
                <a:ea typeface="華康雅風體W3" pitchFamily="65" charset="-120"/>
              </a:rPr>
              <a:t>閱讀好望角</a:t>
            </a:r>
            <a:endParaRPr lang="zh-TW" altLang="en-US" dirty="0">
              <a:solidFill>
                <a:srgbClr val="FF0000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20388" y="6021288"/>
            <a:ext cx="11079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雅風體W3" pitchFamily="65" charset="-120"/>
                <a:ea typeface="華康雅風體W3" pitchFamily="65" charset="-120"/>
              </a:rPr>
              <a:t>快閃活動</a:t>
            </a:r>
            <a:endParaRPr lang="zh-TW" altLang="en-US" dirty="0">
              <a:solidFill>
                <a:srgbClr val="FF0000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/>
          <a:stretch/>
        </p:blipFill>
        <p:spPr>
          <a:xfrm>
            <a:off x="6134699" y="4112848"/>
            <a:ext cx="2642239" cy="18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05172" y="188640"/>
            <a:ext cx="3358716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兆湘特教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484784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兆湘國小特教團隊：</a:t>
            </a:r>
            <a:endParaRPr lang="en-US" altLang="zh-TW" sz="3000" b="1" dirty="0" smtClean="0">
              <a:solidFill>
                <a:schemeClr val="accent6">
                  <a:lumMod val="75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154308741"/>
              </p:ext>
            </p:extLst>
          </p:nvPr>
        </p:nvGraphicFramePr>
        <p:xfrm>
          <a:off x="971600" y="2276871"/>
          <a:ext cx="7272808" cy="459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6444208" y="5832648"/>
            <a:ext cx="2304256" cy="105273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11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1" y="98013"/>
            <a:ext cx="537494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兆湘特教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3503" y="1097449"/>
            <a:ext cx="87089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資源班服務項目：</a:t>
            </a:r>
            <a:endParaRPr lang="en-US" altLang="zh-TW" sz="3000" b="1" dirty="0" smtClean="0">
              <a:solidFill>
                <a:schemeClr val="accent6">
                  <a:lumMod val="75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鑑定安置工作：依教育部期程，主動挖掘需要特教相關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服務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 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               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需求之學生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，協助轉介工作。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給予支持服務：規劃學生及家庭支持服務協助。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協助辦理獎助學金等相關社會福利申請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個別化教學：提供不同個案適切的個別化教學服務。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考試評量服務：以多元評量方式協助進行測驗。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諮詢服務：提供家長、普通班教師諮詢服務。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協助專業團隊、輔具申請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整合校內外教育及相關資源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zh-TW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★</a:t>
            </a:r>
            <a:r>
              <a:rPr lang="zh-TW" altLang="en-US" sz="2400" dirty="0" smtClean="0">
                <a:solidFill>
                  <a:srgbClr val="00B050"/>
                </a:solidFill>
                <a:latin typeface="華康秀風體W3" pitchFamily="65" charset="-120"/>
                <a:ea typeface="華康秀風體W3" pitchFamily="65" charset="-120"/>
              </a:rPr>
              <a:t>挖掘學生優勢：主動挖掘優勢能力，提供多元發展管道。</a:t>
            </a:r>
            <a:endParaRPr lang="en-US" altLang="zh-TW" sz="2400" dirty="0" smtClean="0">
              <a:solidFill>
                <a:srgbClr val="00B050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748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0325" y="42377"/>
            <a:ext cx="3358716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  <a:latin typeface="華康相撲體" pitchFamily="65" charset="-120"/>
                <a:ea typeface="華康相撲體" pitchFamily="65" charset="-120"/>
              </a:rPr>
              <a:t>兆湘特教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latin typeface="華康相撲體" pitchFamily="65" charset="-120"/>
              <a:ea typeface="華康相撲體" pitchFamily="65" charset="-120"/>
            </a:endParaRPr>
          </a:p>
        </p:txBody>
      </p:sp>
      <p:pic>
        <p:nvPicPr>
          <p:cNvPr id="6146" name="Picture 2" descr="C:\Users\user\Desktop\106-1兆湘照片\20171123_171130_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16" y="1156051"/>
            <a:ext cx="1722497" cy="22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106-1兆湘照片\20171123_171201_0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29" y="4188821"/>
            <a:ext cx="3368281" cy="25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106-1兆湘照片\數學課(一)\20171123_171123_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" y="4188821"/>
            <a:ext cx="1892949" cy="25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106-1兆湘照片\數學(五)\20171123_171123_0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24" y="4188821"/>
            <a:ext cx="2624282" cy="19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106-1兆湘照片\數學(五)\20171123_171123_0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0" r="19014"/>
          <a:stretch/>
        </p:blipFill>
        <p:spPr bwMode="auto">
          <a:xfrm>
            <a:off x="782396" y="1811505"/>
            <a:ext cx="2915518" cy="16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106-1兆湘照片\國語(一)\20171123_171123_00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48" y="1462900"/>
            <a:ext cx="2655665" cy="1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71920" y="1156051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資源班教學：</a:t>
            </a:r>
            <a:endParaRPr lang="en-US" altLang="zh-TW" sz="3000" b="1" dirty="0" smtClean="0">
              <a:solidFill>
                <a:schemeClr val="accent6">
                  <a:lumMod val="75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89156" y="3479923"/>
            <a:ext cx="61071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個別化、多元教學方式</a:t>
            </a:r>
            <a:endParaRPr lang="en-US" altLang="zh-TW" sz="3200" dirty="0" smtClean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  <a:p>
            <a:endParaRPr lang="zh-TW" altLang="en-US" dirty="0"/>
          </a:p>
        </p:txBody>
      </p:sp>
      <p:sp>
        <p:nvSpPr>
          <p:cNvPr id="3" name="笑臉 2"/>
          <p:cNvSpPr/>
          <p:nvPr/>
        </p:nvSpPr>
        <p:spPr>
          <a:xfrm>
            <a:off x="2459188" y="2282005"/>
            <a:ext cx="338969" cy="368580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笑臉 13"/>
          <p:cNvSpPr/>
          <p:nvPr/>
        </p:nvSpPr>
        <p:spPr>
          <a:xfrm>
            <a:off x="2798157" y="2264047"/>
            <a:ext cx="477699" cy="413316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笑臉 14"/>
          <p:cNvSpPr/>
          <p:nvPr/>
        </p:nvSpPr>
        <p:spPr>
          <a:xfrm>
            <a:off x="4065047" y="2217022"/>
            <a:ext cx="477699" cy="413316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笑臉 15"/>
          <p:cNvSpPr/>
          <p:nvPr/>
        </p:nvSpPr>
        <p:spPr>
          <a:xfrm>
            <a:off x="1250306" y="4341697"/>
            <a:ext cx="873422" cy="998209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笑臉 16"/>
          <p:cNvSpPr/>
          <p:nvPr/>
        </p:nvSpPr>
        <p:spPr>
          <a:xfrm>
            <a:off x="7897867" y="2610506"/>
            <a:ext cx="477699" cy="413316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笑臉 17"/>
          <p:cNvSpPr/>
          <p:nvPr/>
        </p:nvSpPr>
        <p:spPr>
          <a:xfrm>
            <a:off x="6457708" y="4188821"/>
            <a:ext cx="634572" cy="651980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笑臉 18"/>
          <p:cNvSpPr/>
          <p:nvPr/>
        </p:nvSpPr>
        <p:spPr>
          <a:xfrm>
            <a:off x="7400712" y="4149080"/>
            <a:ext cx="843696" cy="983662"/>
          </a:xfrm>
          <a:prstGeom prst="smileyFace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笑臉 19"/>
          <p:cNvSpPr/>
          <p:nvPr/>
        </p:nvSpPr>
        <p:spPr>
          <a:xfrm>
            <a:off x="4716016" y="5796724"/>
            <a:ext cx="432048" cy="3685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笑臉 20"/>
          <p:cNvSpPr/>
          <p:nvPr/>
        </p:nvSpPr>
        <p:spPr>
          <a:xfrm>
            <a:off x="5126765" y="5339906"/>
            <a:ext cx="432048" cy="3685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679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295</Words>
  <Application>Microsoft Office PowerPoint</Application>
  <PresentationFormat>如螢幕大小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兆湘國小簡介</vt:lpstr>
      <vt:lpstr>兆湘國小地理位置</vt:lpstr>
      <vt:lpstr>兆湘國小校園剪影</vt:lpstr>
      <vt:lpstr>兆湘國小社團發展</vt:lpstr>
      <vt:lpstr>兆湘活動</vt:lpstr>
      <vt:lpstr>兆湘特教</vt:lpstr>
      <vt:lpstr>兆湘特教</vt:lpstr>
      <vt:lpstr>兆湘特教</vt:lpstr>
      <vt:lpstr>兆湘特教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2017-12-07T02:21:49Z</dcterms:created>
  <dcterms:modified xsi:type="dcterms:W3CDTF">2017-12-07T07:31:25Z</dcterms:modified>
</cp:coreProperties>
</file>