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532" r:id="rId3"/>
    <p:sldId id="494" r:id="rId4"/>
    <p:sldId id="521" r:id="rId5"/>
    <p:sldId id="322" r:id="rId6"/>
    <p:sldId id="377" r:id="rId7"/>
    <p:sldId id="526" r:id="rId8"/>
    <p:sldId id="527" r:id="rId9"/>
    <p:sldId id="533" r:id="rId10"/>
    <p:sldId id="534" r:id="rId11"/>
    <p:sldId id="528" r:id="rId12"/>
    <p:sldId id="368" r:id="rId13"/>
    <p:sldId id="529" r:id="rId14"/>
    <p:sldId id="53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5FD1C-1E6F-43D6-B410-380951D6995A}" type="datetimeFigureOut">
              <a:rPr lang="zh-TW" altLang="en-US" smtClean="0"/>
              <a:t>2017/4/19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B1273-FF71-4CF3-B5D0-EE9C99AD2A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28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685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941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143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976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284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532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035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83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137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5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815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42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314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B1273-FF71-4CF3-B5D0-EE9C99AD2A8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73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八、動物的尾巴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72000" y="620688"/>
            <a:ext cx="381642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這場山區的即時大雷雨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滋潤了口渴的森林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餵飽了大水庫，讓大家暫時免於缺水之苦。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9592" y="620688"/>
            <a:ext cx="3096344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假日時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，多和家人到郊外走走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可讓身心舒暢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能促近家人彼此的情感。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9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設問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868144" y="620688"/>
            <a:ext cx="18002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「這些不同的尾巴，有什麼特殊的用途呢？」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2411760" y="620688"/>
            <a:ext cx="3168352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「假如動物沒有了尾巴，或是把牠們的尾巴交換，會有那些趣事發生呢？」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 build="p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排比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不管是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天上飛的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水裡游的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，還是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地上跑的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，大部分的動物都有尾巴。</a:t>
            </a:r>
            <a:endParaRPr lang="zh-TW" alt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12360" y="1052512"/>
            <a:ext cx="936104" cy="511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譬喻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  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067944" y="6206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當松鼠從樹上跳下來時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，也可以利用尾巴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讓身體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如降落傘般平穩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著地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773088"/>
            <a:ext cx="3132348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天冷時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，牠們就用毛茸茸的尾巴，把自己裹起來，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像一條溫暖的大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圍巾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932040" y="620688"/>
            <a:ext cx="226825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有一種魟魚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，牠的尾巴長得格外奇特，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有如一條細長的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鞭子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。</a:t>
            </a:r>
            <a:endParaRPr lang="en-US" altLang="zh-TW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39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04248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毛茸茸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尾巴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dirty="0" smtClean="0">
                <a:solidFill>
                  <a:srgbClr val="0000FF"/>
                </a:solidFill>
              </a:rPr>
              <a:t>短語練習</a:t>
            </a:r>
            <a:endParaRPr lang="zh-TW" altLang="en-US" sz="4000" dirty="0">
              <a:solidFill>
                <a:srgbClr val="0000FF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32040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園滾滾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肚子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843808" y="836712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黑漆漆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隧道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1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876256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松鼠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尾巴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寬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大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292080" y="836711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大象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鼻子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彎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491880" y="908720"/>
            <a:ext cx="1008112" cy="540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大樹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枝幹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粗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又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壯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660232" y="548681"/>
            <a:ext cx="165618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動物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尾巴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長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短</a:t>
            </a:r>
            <a:r>
              <a:rPr lang="zh-TW" altLang="en-US" sz="4400" b="1" dirty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粗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細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44008" y="548680"/>
            <a:ext cx="165618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公園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人們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坐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立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跑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走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11760" y="548680"/>
            <a:ext cx="165618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花園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花卉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紅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黃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大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或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小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2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707904" y="476672"/>
            <a:ext cx="3960440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老師要他把功課完成才能下課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，他竟然使出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金蟬脫殼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的招式，藉著上廁所偷溜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出去操場打球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金蟬脫殼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528" y="548680"/>
            <a:ext cx="3384376" cy="6047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這個小朋友非常機智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，想出了一個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金蟬脫殼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的好辦法，順利逃離歹徒的控制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148064" y="692696"/>
            <a:ext cx="2519561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媽媽每次只要一看到蟑螂，就立刻爬腿就跑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逃之夭夭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8352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逃之夭夭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115617" y="764704"/>
            <a:ext cx="3384376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這群不良少年圍著小學生恐嚇勒索，一聽到導護老師的聲音就立刻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逃之夭夭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2771800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條件複句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50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在彌猴的社會裡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，尾巴是猴王權力的象徵，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只有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猴王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可以將尾巴高高的豎起來呢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！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1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292080" y="692150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老師說這一台機器很危險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只有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老師在場指導時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itchFamily="18" charset="-120"/>
              </a:rPr>
              <a:t>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可以操作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，以免發生危險。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1601" y="692150"/>
            <a:ext cx="2808311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老師帶來一盒精美可口的巧克力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只有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功課如期完成的人</a:t>
            </a:r>
            <a:r>
              <a:rPr lang="zh-TW" altLang="en-US" sz="4400" b="1" dirty="0" smtClean="0">
                <a:solidFill>
                  <a:srgbClr val="C00000"/>
                </a:solidFill>
                <a:latin typeface="新細明體" pitchFamily="18" charset="-120"/>
              </a:rPr>
              <a:t>才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itchFamily="18" charset="-120"/>
              </a:rPr>
              <a:t>可以吃得到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8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1691680" y="872330"/>
            <a:ext cx="90011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遞進複句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3671914" y="692150"/>
            <a:ext cx="4428478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魚類的尾巴在水中左右擺動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，身體就會向前推進，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不但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是游泳最佳的工具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還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可以像船舵一樣，控制前進的方向。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100391" y="1557338"/>
            <a:ext cx="100868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4000" b="1" dirty="0" smtClean="0">
                <a:solidFill>
                  <a:srgbClr val="0000FF"/>
                </a:solidFill>
              </a:rPr>
              <a:t>句型練習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2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3900</TotalTime>
  <Words>473</Words>
  <Application>Microsoft Office PowerPoint</Application>
  <PresentationFormat>如螢幕大小 (4:3)</PresentationFormat>
  <Paragraphs>50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八、動物的尾巴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727</cp:revision>
  <cp:lastPrinted>1601-01-01T00:00:00Z</cp:lastPrinted>
  <dcterms:created xsi:type="dcterms:W3CDTF">2005-09-11T13:17:35Z</dcterms:created>
  <dcterms:modified xsi:type="dcterms:W3CDTF">2017-04-19T07:25:50Z</dcterms:modified>
</cp:coreProperties>
</file>