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690" r:id="rId2"/>
    <p:sldId id="746" r:id="rId3"/>
    <p:sldId id="747" r:id="rId4"/>
    <p:sldId id="748" r:id="rId5"/>
    <p:sldId id="749" r:id="rId6"/>
    <p:sldId id="750" r:id="rId7"/>
    <p:sldId id="751" r:id="rId8"/>
    <p:sldId id="752" r:id="rId9"/>
    <p:sldId id="753" r:id="rId10"/>
    <p:sldId id="754" r:id="rId11"/>
    <p:sldId id="755" r:id="rId12"/>
    <p:sldId id="761" r:id="rId13"/>
    <p:sldId id="762" r:id="rId14"/>
    <p:sldId id="756" r:id="rId15"/>
    <p:sldId id="757" r:id="rId16"/>
    <p:sldId id="758" r:id="rId17"/>
    <p:sldId id="759" r:id="rId18"/>
    <p:sldId id="760" r:id="rId19"/>
    <p:sldId id="763" r:id="rId20"/>
    <p:sldId id="76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7707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795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931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867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7672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7291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435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272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9844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06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9854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065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3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249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89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4528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478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108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60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十四、小樹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58888" y="1628775"/>
            <a:ext cx="453707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甘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不甘示弱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味香甘甜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苦盡甘來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84888" y="1555750"/>
            <a:ext cx="24479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威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耀武揚威</a:t>
            </a:r>
          </a:p>
        </p:txBody>
      </p:sp>
    </p:spTree>
    <p:extLst>
      <p:ext uri="{BB962C8B-B14F-4D97-AF65-F5344CB8AC3E}">
        <p14:creationId xmlns:p14="http://schemas.microsoft.com/office/powerpoint/2010/main" val="6227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32363" y="1555750"/>
            <a:ext cx="36004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叢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草木叢生</a:t>
            </a:r>
            <a:endParaRPr lang="en-US" altLang="zh-TW" sz="60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雜草叢生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63688" y="1628800"/>
            <a:ext cx="244832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顫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心驚膽顫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5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32363" y="1555750"/>
            <a:ext cx="36004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窄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冤家路窄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63688" y="1628800"/>
            <a:ext cx="244832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橫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老氣橫秋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8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32363" y="1555750"/>
            <a:ext cx="36004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撫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撫心自問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63688" y="1628800"/>
            <a:ext cx="244832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擺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大搖大擺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3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不知不覺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80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不甘示弱</a:t>
            </a:r>
          </a:p>
        </p:txBody>
      </p:sp>
    </p:spTree>
    <p:extLst>
      <p:ext uri="{BB962C8B-B14F-4D97-AF65-F5344CB8AC3E}">
        <p14:creationId xmlns:p14="http://schemas.microsoft.com/office/powerpoint/2010/main" val="257250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威、戚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8593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詞、祠</a:t>
            </a: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9162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棟、凍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088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幢、撞</a:t>
            </a:r>
          </a:p>
        </p:txBody>
      </p:sp>
    </p:spTree>
    <p:extLst>
      <p:ext uri="{BB962C8B-B14F-4D97-AF65-F5344CB8AC3E}">
        <p14:creationId xmlns:p14="http://schemas.microsoft.com/office/powerpoint/2010/main" val="264402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36613"/>
            <a:ext cx="194468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緒、諸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、賭、堵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00569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擺、襬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7467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顫、擅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908720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彷、仿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989013"/>
            <a:ext cx="1080592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彿、拂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4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3300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鋪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27538" y="908050"/>
            <a:ext cx="1152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鋪床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、鋪設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916238" y="908050"/>
            <a:ext cx="1152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店鋪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、床鋪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8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3300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喪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27538" y="908050"/>
            <a:ext cx="1152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喪禮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、喪事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908050"/>
            <a:ext cx="2376488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喪盡天良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endParaRPr lang="en-US" altLang="zh-TW" sz="6000" b="1">
              <a:solidFill>
                <a:srgbClr val="0000FF"/>
              </a:solidFill>
              <a:latin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玩物喪志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5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3300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彷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27538" y="908050"/>
            <a:ext cx="1152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彷彿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43807" y="908050"/>
            <a:ext cx="122495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彷徨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8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脊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窄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3300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橫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27538" y="908050"/>
            <a:ext cx="1152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橫向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、橫渡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43807" y="908050"/>
            <a:ext cx="122495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專橫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、蠻橫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6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澗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幢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緒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3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451725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193878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鵪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59632" y="869085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鶉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36096" y="908075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0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4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451725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36096" y="908075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1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課文生字延伸詞語</a:t>
            </a:r>
            <a:endParaRPr lang="zh-TW" altLang="en-US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1476375" y="1268413"/>
            <a:ext cx="4751388" cy="33845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寒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天寒地凍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一曝十寒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噤若寒蟬</a:t>
            </a:r>
          </a:p>
        </p:txBody>
      </p:sp>
    </p:spTree>
    <p:extLst>
      <p:ext uri="{BB962C8B-B14F-4D97-AF65-F5344CB8AC3E}">
        <p14:creationId xmlns:p14="http://schemas.microsoft.com/office/powerpoint/2010/main" val="48248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525" y="1624013"/>
            <a:ext cx="2376488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哼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哼哼唱唱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51050" y="1628775"/>
            <a:ext cx="25209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詞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唐詩宋詞</a:t>
            </a:r>
          </a:p>
        </p:txBody>
      </p:sp>
    </p:spTree>
    <p:extLst>
      <p:ext uri="{BB962C8B-B14F-4D97-AF65-F5344CB8AC3E}">
        <p14:creationId xmlns:p14="http://schemas.microsoft.com/office/powerpoint/2010/main" val="149907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555750"/>
            <a:ext cx="37449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緒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千頭萬緒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一切就緒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9813" y="1555750"/>
            <a:ext cx="24130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鋪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平鋪直敘</a:t>
            </a:r>
          </a:p>
        </p:txBody>
      </p:sp>
    </p:spTree>
    <p:extLst>
      <p:ext uri="{BB962C8B-B14F-4D97-AF65-F5344CB8AC3E}">
        <p14:creationId xmlns:p14="http://schemas.microsoft.com/office/powerpoint/2010/main" val="367748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3894</TotalTime>
  <Words>170</Words>
  <Application>Microsoft Office PowerPoint</Application>
  <PresentationFormat>如螢幕大小 (4:3)</PresentationFormat>
  <Paragraphs>100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新細明體</vt:lpstr>
      <vt:lpstr>Calibri</vt:lpstr>
      <vt:lpstr>Times New Roman</vt:lpstr>
      <vt:lpstr>Wingdings</vt:lpstr>
      <vt:lpstr>gwall</vt:lpstr>
      <vt:lpstr>十四、小樹</vt:lpstr>
      <vt:lpstr>本課的生字</vt:lpstr>
      <vt:lpstr>PowerPoint 簡報</vt:lpstr>
      <vt:lpstr>PowerPoint 簡報</vt:lpstr>
      <vt:lpstr>PowerPoint 簡報</vt:lpstr>
      <vt:lpstr>PowerPoint 簡報</vt:lpstr>
      <vt:lpstr>課文生字延伸詞語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找出課文中的四字詞語</vt:lpstr>
      <vt:lpstr>本課的形近字</vt:lpstr>
      <vt:lpstr>PowerPoint 簡報</vt:lpstr>
      <vt:lpstr>本課的多音字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882</cp:revision>
  <cp:lastPrinted>1601-01-01T00:00:00Z</cp:lastPrinted>
  <dcterms:created xsi:type="dcterms:W3CDTF">2005-09-11T13:17:35Z</dcterms:created>
  <dcterms:modified xsi:type="dcterms:W3CDTF">2016-12-12T09:28:55Z</dcterms:modified>
</cp:coreProperties>
</file>