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50345-7848-4D4B-8230-CE5E9182F3C9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9DF1-A066-48ED-895C-F5B5312619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4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6DC2-F3E3-4E2C-B287-22FAF612F6B6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E73-6650-4C76-AC06-E0ADB8665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30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6DC2-F3E3-4E2C-B287-22FAF612F6B6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E73-6650-4C76-AC06-E0ADB8665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35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6DC2-F3E3-4E2C-B287-22FAF612F6B6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E73-6650-4C76-AC06-E0ADB8665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22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6DC2-F3E3-4E2C-B287-22FAF612F6B6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E73-6650-4C76-AC06-E0ADB8665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14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6DC2-F3E3-4E2C-B287-22FAF612F6B6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E73-6650-4C76-AC06-E0ADB8665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61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6DC2-F3E3-4E2C-B287-22FAF612F6B6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E73-6650-4C76-AC06-E0ADB8665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74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6DC2-F3E3-4E2C-B287-22FAF612F6B6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E73-6650-4C76-AC06-E0ADB8665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5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6DC2-F3E3-4E2C-B287-22FAF612F6B6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E73-6650-4C76-AC06-E0ADB8665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15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6DC2-F3E3-4E2C-B287-22FAF612F6B6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E73-6650-4C76-AC06-E0ADB8665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1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6DC2-F3E3-4E2C-B287-22FAF612F6B6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E73-6650-4C76-AC06-E0ADB8665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95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6DC2-F3E3-4E2C-B287-22FAF612F6B6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E73-6650-4C76-AC06-E0ADB8665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00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C6DC2-F3E3-4E2C-B287-22FAF612F6B6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ACE73-6650-4C76-AC06-E0ADB8665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43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51123_133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" y="-31846"/>
            <a:ext cx="4970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292080" y="620688"/>
            <a:ext cx="34430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what 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什麼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/>
          </a:p>
          <a:p>
            <a:r>
              <a:rPr lang="en-US" altLang="zh-TW" dirty="0" smtClean="0"/>
              <a:t>Is         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是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/>
          </a:p>
          <a:p>
            <a:r>
              <a:rPr lang="en-US" altLang="zh-TW" dirty="0" smtClean="0"/>
              <a:t>It         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它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W</a:t>
            </a:r>
            <a:r>
              <a:rPr lang="en-US" altLang="zh-TW" dirty="0" smtClean="0"/>
              <a:t>hat is it ?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它是什麼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？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zh-TW" altLang="zh-TW" dirty="0" smtClean="0">
                <a:ea typeface="書法仿宋（注音一）" panose="02010600000101010101" pitchFamily="2" charset="-120"/>
              </a:rPr>
              <a:t>→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 It is ……..</a:t>
            </a:r>
            <a:endParaRPr lang="zh-TW" altLang="en-US" dirty="0">
              <a:ea typeface="書法仿宋（注音一）" panose="02010600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330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20151120_155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0"/>
            <a:ext cx="4449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716016" y="404664"/>
            <a:ext cx="380745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fun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有趣的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dumb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愚蠢的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story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故事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 </a:t>
            </a: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think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認為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  </a:t>
            </a: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What do you think?  </a:t>
            </a: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你認為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/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覺得呢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？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    </a:t>
            </a:r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It’s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 a fun story.</a:t>
            </a: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它是一個有趣的故事</a:t>
            </a:r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→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Is it 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a fun story?</a:t>
            </a:r>
          </a:p>
          <a:p>
            <a:r>
              <a:rPr lang="zh-TW" altLang="en-US" dirty="0">
                <a:ea typeface="書法仿宋（注音一）" panose="02010600000101010101" pitchFamily="2" charset="-120"/>
              </a:rPr>
              <a:t>它是一個有趣的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故事嗎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?</a:t>
            </a:r>
            <a:endParaRPr lang="en-US" altLang="zh-TW" dirty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It’s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 a dumb story.</a:t>
            </a: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它是 一個無聊的故事</a:t>
            </a:r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→</a:t>
            </a:r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Is it 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a dumb story?</a:t>
            </a:r>
          </a:p>
          <a:p>
            <a:r>
              <a:rPr lang="zh-TW" altLang="en-US" dirty="0">
                <a:ea typeface="書法仿宋（注音一）" panose="02010600000101010101" pitchFamily="2" charset="-120"/>
              </a:rPr>
              <a:t>它是 一個無聊的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故事嗎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?</a:t>
            </a:r>
            <a:endParaRPr lang="en-US" altLang="zh-TW" dirty="0">
              <a:ea typeface="書法仿宋（注音一）" panose="02010600000101010101" pitchFamily="2" charset="-120"/>
            </a:endParaRPr>
          </a:p>
          <a:p>
            <a:endParaRPr lang="zh-TW" altLang="en-US" dirty="0">
              <a:ea typeface="書法仿宋（注音一）" panose="02010600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109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20151120_155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7" y="23327"/>
            <a:ext cx="46651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148064" y="476672"/>
            <a:ext cx="26613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not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不是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that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那個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That’s = That is</a:t>
            </a: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That’s what I think.</a:t>
            </a:r>
          </a:p>
          <a:p>
            <a:r>
              <a:rPr lang="zh-TW" altLang="en-US" dirty="0">
                <a:ea typeface="書法仿宋（注音一）" panose="02010600000101010101" pitchFamily="2" charset="-120"/>
              </a:rPr>
              <a:t>那就是我認為的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 </a:t>
            </a:r>
            <a:endParaRPr lang="zh-TW" altLang="en-US" dirty="0">
              <a:ea typeface="書法仿宋（注音一）" panose="02010600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10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51120_155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25558"/>
            <a:ext cx="5070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436096" y="476672"/>
            <a:ext cx="295465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a typeface="Dotum" panose="020B0600000101010101" pitchFamily="34" charset="-127"/>
              </a:rPr>
              <a:t>a / an 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一個</a:t>
            </a:r>
            <a:r>
              <a:rPr lang="en-US" altLang="zh-TW" dirty="0" smtClean="0"/>
              <a:t>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apple  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蘋果</a:t>
            </a:r>
            <a:r>
              <a:rPr lang="en-US" altLang="zh-TW" dirty="0" smtClean="0"/>
              <a:t>  </a:t>
            </a:r>
          </a:p>
          <a:p>
            <a:r>
              <a:rPr lang="en-US" altLang="zh-TW" dirty="0" smtClean="0"/>
              <a:t>  </a:t>
            </a:r>
          </a:p>
          <a:p>
            <a:r>
              <a:rPr lang="en-US" altLang="zh-TW" dirty="0"/>
              <a:t>a</a:t>
            </a:r>
            <a:r>
              <a:rPr lang="en-US" altLang="zh-TW" dirty="0" smtClean="0"/>
              <a:t>nt</a:t>
            </a:r>
            <a:r>
              <a:rPr lang="zh-TW" altLang="en-US" dirty="0" smtClean="0"/>
              <a:t>      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螞蟻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       </a:t>
            </a:r>
            <a:r>
              <a:rPr lang="en-US" altLang="zh-TW" dirty="0" smtClean="0">
                <a:solidFill>
                  <a:srgbClr val="FF0000"/>
                </a:solidFill>
              </a:rPr>
              <a:t>It is </a:t>
            </a:r>
            <a:r>
              <a:rPr lang="en-US" altLang="zh-TW" dirty="0" smtClean="0"/>
              <a:t>an apple.    </a:t>
            </a: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它是一顆蘋果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zh-TW" altLang="zh-TW" dirty="0" smtClean="0">
                <a:ea typeface="書法仿宋（注音一）" panose="02010600000101010101" pitchFamily="2" charset="-120"/>
              </a:rPr>
              <a:t>→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Is it 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an apple?</a:t>
            </a: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它是一顆蘋果嗎？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        </a:t>
            </a:r>
            <a:r>
              <a:rPr lang="en-US" altLang="zh-TW" dirty="0" smtClean="0">
                <a:solidFill>
                  <a:srgbClr val="FF0000"/>
                </a:solidFill>
              </a:rPr>
              <a:t>It is </a:t>
            </a:r>
            <a:r>
              <a:rPr lang="en-US" altLang="zh-TW" dirty="0" smtClean="0"/>
              <a:t>an ant.</a:t>
            </a: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它是一隻螞蟻</a:t>
            </a:r>
            <a:r>
              <a:rPr lang="zh-TW" altLang="en-US" dirty="0" smtClean="0">
                <a:latin typeface="新細明體"/>
              </a:rPr>
              <a:t>。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zh-TW" altLang="zh-TW" dirty="0" smtClean="0">
                <a:ea typeface="書法仿宋（注音一）" panose="02010600000101010101" pitchFamily="2" charset="-120"/>
              </a:rPr>
              <a:t>→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    </a:t>
            </a:r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Is it 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an apple?</a:t>
            </a: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它是一隻螞蟻嗎？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en-US" altLang="zh-TW" dirty="0" smtClean="0"/>
              <a:t>  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 </a:t>
            </a:r>
            <a:endParaRPr lang="zh-TW" altLang="en-US" dirty="0">
              <a:ea typeface="書法仿宋（注音一）" panose="02010600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209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151120_155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04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292080" y="980728"/>
            <a:ext cx="3103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hold         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擁有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,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握有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Holding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正擁有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,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握有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zh-TW" altLang="en-US" dirty="0">
              <a:ea typeface="書法仿宋（注音一）" panose="02010600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812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15-11-23_13.37.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5"/>
            <a:ext cx="4592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220072" y="720890"/>
            <a:ext cx="271580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Dotum" panose="020B0600000101010101" pitchFamily="34" charset="-127"/>
                <a:ea typeface="Dotum" panose="020B0600000101010101" pitchFamily="34" charset="-127"/>
              </a:rPr>
              <a:t>egg</a:t>
            </a:r>
            <a:r>
              <a:rPr lang="en-US" altLang="zh-TW" dirty="0" smtClean="0"/>
              <a:t>    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雞蛋</a:t>
            </a:r>
            <a:r>
              <a:rPr lang="en-US" altLang="zh-TW" dirty="0" smtClean="0"/>
              <a:t>  </a:t>
            </a:r>
          </a:p>
          <a:p>
            <a:endParaRPr lang="en-US" altLang="zh-TW" dirty="0"/>
          </a:p>
          <a:p>
            <a:r>
              <a:rPr lang="en-US" altLang="zh-TW" dirty="0" smtClean="0">
                <a:latin typeface="Dotum" panose="020B0600000101010101" pitchFamily="34" charset="-127"/>
                <a:ea typeface="Dotum" panose="020B0600000101010101" pitchFamily="34" charset="-127"/>
              </a:rPr>
              <a:t>elephant</a:t>
            </a:r>
            <a:r>
              <a:rPr lang="en-US" altLang="zh-TW" dirty="0" smtClean="0"/>
              <a:t>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大象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It is 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an egg.</a:t>
            </a:r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它是一顆蛋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zh-TW" altLang="zh-TW" dirty="0" smtClean="0">
                <a:ea typeface="書法仿宋（注音一）" panose="02010600000101010101" pitchFamily="2" charset="-120"/>
              </a:rPr>
              <a:t>→</a:t>
            </a:r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Is it 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an egg?</a:t>
            </a:r>
          </a:p>
          <a:p>
            <a:r>
              <a:rPr lang="zh-TW" altLang="en-US" dirty="0">
                <a:ea typeface="書法仿宋（注音一）" panose="02010600000101010101" pitchFamily="2" charset="-120"/>
              </a:rPr>
              <a:t>它是一顆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蛋</a:t>
            </a:r>
            <a:r>
              <a:rPr lang="zh-TW" altLang="en-US" dirty="0">
                <a:ea typeface="書法仿宋（注音一）" panose="02010600000101010101" pitchFamily="2" charset="-120"/>
              </a:rPr>
              <a:t>嗎</a:t>
            </a:r>
            <a:r>
              <a:rPr lang="en-US" altLang="zh-TW" dirty="0">
                <a:ea typeface="書法仿宋（注音一）" panose="02010600000101010101" pitchFamily="2" charset="-120"/>
              </a:rPr>
              <a:t>?</a:t>
            </a: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It’s 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an elephant. </a:t>
            </a: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它是一隻大象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zh-TW" altLang="zh-TW" dirty="0" smtClean="0">
                <a:ea typeface="書法仿宋（注音一）" panose="02010600000101010101" pitchFamily="2" charset="-120"/>
              </a:rPr>
              <a:t>→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Is it 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an elephant?</a:t>
            </a:r>
          </a:p>
          <a:p>
            <a:r>
              <a:rPr lang="zh-TW" altLang="en-US" dirty="0">
                <a:ea typeface="書法仿宋（注音一）" panose="02010600000101010101" pitchFamily="2" charset="-120"/>
              </a:rPr>
              <a:t>它是一隻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大象</a:t>
            </a:r>
            <a:r>
              <a:rPr lang="zh-TW" altLang="en-US" dirty="0">
                <a:ea typeface="書法仿宋（注音一）" panose="02010600000101010101" pitchFamily="2" charset="-120"/>
              </a:rPr>
              <a:t>嗎</a:t>
            </a:r>
            <a:r>
              <a:rPr lang="en-US" altLang="zh-TW" dirty="0">
                <a:ea typeface="書法仿宋（注音一）" panose="02010600000101010101" pitchFamily="2" charset="-120"/>
              </a:rPr>
              <a:t>?</a:t>
            </a: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zh-TW" altLang="en-US" dirty="0">
              <a:ea typeface="書法仿宋（注音一）" panose="02010600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44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15-11-23_13.39.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77"/>
            <a:ext cx="4520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004251" y="620688"/>
            <a:ext cx="25827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sit   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坐在</a:t>
            </a:r>
            <a:r>
              <a:rPr lang="en-US" altLang="zh-TW" dirty="0" smtClean="0"/>
              <a:t>  </a:t>
            </a:r>
          </a:p>
          <a:p>
            <a:endParaRPr lang="en-US" altLang="zh-TW" dirty="0"/>
          </a:p>
          <a:p>
            <a:r>
              <a:rPr lang="en-US" altLang="zh-TW" dirty="0" smtClean="0"/>
              <a:t>sitting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正坐在</a:t>
            </a:r>
            <a:r>
              <a:rPr lang="en-US" altLang="zh-TW" dirty="0" smtClean="0"/>
              <a:t> </a:t>
            </a:r>
          </a:p>
          <a:p>
            <a:endParaRPr lang="en-US" altLang="zh-TW" dirty="0"/>
          </a:p>
          <a:p>
            <a:r>
              <a:rPr lang="en-US" altLang="zh-TW" dirty="0" smtClean="0"/>
              <a:t>on   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在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…….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上面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Sit down!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坐下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Stand up!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站起來</a:t>
            </a:r>
            <a:endParaRPr lang="zh-TW" altLang="en-US" dirty="0">
              <a:ea typeface="書法仿宋（注音一）" panose="02010600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39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0151120_155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" y="0"/>
            <a:ext cx="4593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004048" y="548680"/>
            <a:ext cx="236955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fish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魚</a:t>
            </a:r>
            <a:r>
              <a:rPr lang="en-US" altLang="zh-TW" dirty="0" smtClean="0"/>
              <a:t> </a:t>
            </a:r>
          </a:p>
          <a:p>
            <a:endParaRPr lang="en-US" altLang="zh-TW" dirty="0"/>
          </a:p>
          <a:p>
            <a:r>
              <a:rPr lang="en-US" altLang="zh-TW" dirty="0" smtClean="0"/>
              <a:t>pig         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豬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It’s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 a fish.</a:t>
            </a: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它是一條魚</a:t>
            </a:r>
            <a:endParaRPr lang="en-US" altLang="zh-TW" dirty="0">
              <a:ea typeface="書法仿宋（注音一）" panose="02010600000101010101" pitchFamily="2" charset="-120"/>
            </a:endParaRP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→</a:t>
            </a:r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Is it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 a fish?</a:t>
            </a:r>
          </a:p>
          <a:p>
            <a:r>
              <a:rPr lang="zh-TW" altLang="en-US" dirty="0">
                <a:ea typeface="書法仿宋（注音一）" panose="02010600000101010101" pitchFamily="2" charset="-120"/>
              </a:rPr>
              <a:t>它是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一條魚嗎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?</a:t>
            </a:r>
            <a:endParaRPr lang="en-US" altLang="zh-TW" dirty="0">
              <a:ea typeface="書法仿宋（注音一）" panose="02010600000101010101" pitchFamily="2" charset="-120"/>
            </a:endParaRP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It’s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 a pig.</a:t>
            </a:r>
          </a:p>
          <a:p>
            <a:r>
              <a:rPr lang="zh-TW" altLang="en-US" dirty="0">
                <a:ea typeface="書法仿宋（注音一）" panose="02010600000101010101" pitchFamily="2" charset="-120"/>
              </a:rPr>
              <a:t>它是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一隻豬</a:t>
            </a:r>
            <a:endParaRPr lang="en-US" altLang="zh-TW" dirty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→</a:t>
            </a:r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Is it 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a pig?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zh-TW" altLang="en-US" dirty="0">
                <a:ea typeface="書法仿宋（注音一）" panose="02010600000101010101" pitchFamily="2" charset="-120"/>
              </a:rPr>
              <a:t>它是一隻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豬嗎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?</a:t>
            </a:r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/>
              <a:t>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807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0151120_155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" y="0"/>
            <a:ext cx="4377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860032" y="548680"/>
            <a:ext cx="30218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eat   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吃</a:t>
            </a:r>
            <a:r>
              <a:rPr lang="en-US" altLang="zh-TW" dirty="0" smtClean="0"/>
              <a:t>  </a:t>
            </a:r>
          </a:p>
          <a:p>
            <a:r>
              <a:rPr lang="zh-TW" altLang="en-US" dirty="0"/>
              <a:t> </a:t>
            </a:r>
            <a:endParaRPr lang="en-US" altLang="zh-TW" dirty="0" smtClean="0"/>
          </a:p>
          <a:p>
            <a:r>
              <a:rPr lang="en-US" altLang="zh-TW" dirty="0" smtClean="0"/>
              <a:t>eating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正在吃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have breakfast / lunch /dinner</a:t>
            </a: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   吃早餐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/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午餐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/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晚餐</a:t>
            </a:r>
            <a:endParaRPr lang="en-US" altLang="zh-TW" dirty="0">
              <a:ea typeface="書法仿宋（注音一）" panose="02010600000101010101" pitchFamily="2" charset="-120"/>
            </a:endParaRP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868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0151120_15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" y="2028"/>
            <a:ext cx="4521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065315" y="476672"/>
            <a:ext cx="271580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ox        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公牛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octopus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章魚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    It is 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an ox.</a:t>
            </a:r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zh-TW" altLang="en-US" dirty="0" smtClean="0">
                <a:ea typeface="書法仿宋（注音一）" panose="02010600000101010101" pitchFamily="2" charset="-120"/>
              </a:rPr>
              <a:t> 它是一頭牛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zh-TW" altLang="zh-TW" dirty="0" smtClean="0">
                <a:ea typeface="書法仿宋（注音一）" panose="02010600000101010101" pitchFamily="2" charset="-120"/>
              </a:rPr>
              <a:t>→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Is it 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an ox?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zh-TW" altLang="en-US" dirty="0">
                <a:ea typeface="書法仿宋（注音一）" panose="02010600000101010101" pitchFamily="2" charset="-120"/>
              </a:rPr>
              <a:t>它是一頭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牛嗎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?</a:t>
            </a: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   It’s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 an octopus.</a:t>
            </a:r>
          </a:p>
          <a:p>
            <a:r>
              <a:rPr lang="zh-TW" altLang="en-US" dirty="0">
                <a:ea typeface="書法仿宋（注音一）" panose="02010600000101010101" pitchFamily="2" charset="-120"/>
              </a:rPr>
              <a:t>它是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一隻章魚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 smtClean="0">
              <a:ea typeface="書法仿宋（注音一）" panose="02010600000101010101" pitchFamily="2" charset="-120"/>
            </a:endParaRPr>
          </a:p>
          <a:p>
            <a:r>
              <a:rPr lang="zh-TW" altLang="zh-TW" dirty="0" smtClean="0">
                <a:ea typeface="書法仿宋（注音一）" panose="02010600000101010101" pitchFamily="2" charset="-120"/>
              </a:rPr>
              <a:t>→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ea typeface="書法仿宋（注音一）" panose="02010600000101010101" pitchFamily="2" charset="-120"/>
              </a:rPr>
              <a:t>Is it 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an octopus?</a:t>
            </a:r>
          </a:p>
          <a:p>
            <a:r>
              <a:rPr lang="zh-TW" altLang="en-US" dirty="0">
                <a:ea typeface="書法仿宋（注音一）" panose="02010600000101010101" pitchFamily="2" charset="-120"/>
              </a:rPr>
              <a:t>它是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一隻章魚嗎</a:t>
            </a:r>
            <a:r>
              <a:rPr lang="en-US" altLang="zh-TW" dirty="0" smtClean="0">
                <a:ea typeface="書法仿宋（注音一）" panose="02010600000101010101" pitchFamily="2" charset="-120"/>
              </a:rPr>
              <a:t>?</a:t>
            </a:r>
            <a:endParaRPr lang="en-US" altLang="zh-TW" dirty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endParaRPr lang="zh-TW" altLang="en-US" dirty="0">
              <a:ea typeface="書法仿宋（注音一）" panose="02010600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685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0151120_155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4" y="-315416"/>
            <a:ext cx="4665116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004048" y="267423"/>
            <a:ext cx="35357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ride   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騎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riding    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正在騎</a:t>
            </a:r>
            <a:endParaRPr lang="en-US" altLang="zh-TW" dirty="0" smtClean="0">
              <a:ea typeface="書法仿宋（注音一）" panose="02010600000101010101" pitchFamily="2" charset="-120"/>
            </a:endParaRPr>
          </a:p>
          <a:p>
            <a:endParaRPr lang="en-US" altLang="zh-TW" dirty="0">
              <a:ea typeface="書法仿宋（注音一）" panose="02010600000101010101" pitchFamily="2" charset="-120"/>
            </a:endParaRPr>
          </a:p>
          <a:p>
            <a:r>
              <a:rPr lang="en-US" altLang="zh-TW" dirty="0" smtClean="0">
                <a:ea typeface="書法仿宋（注音一）" panose="02010600000101010101" pitchFamily="2" charset="-120"/>
              </a:rPr>
              <a:t>ride a bicycle(bike)    </a:t>
            </a:r>
            <a:r>
              <a:rPr lang="zh-TW" altLang="en-US" dirty="0" smtClean="0">
                <a:ea typeface="書法仿宋（注音一）" panose="02010600000101010101" pitchFamily="2" charset="-120"/>
              </a:rPr>
              <a:t>騎腳踏車</a:t>
            </a:r>
            <a:endParaRPr lang="zh-TW" altLang="en-US" dirty="0">
              <a:ea typeface="書法仿宋（注音一）" panose="02010600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971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371</Words>
  <Application>Microsoft Office PowerPoint</Application>
  <PresentationFormat>如螢幕大小 (4:3)</PresentationFormat>
  <Paragraphs>135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2015-11-23T05:29:21Z</dcterms:created>
  <dcterms:modified xsi:type="dcterms:W3CDTF">2015-12-03T07:20:03Z</dcterms:modified>
</cp:coreProperties>
</file>