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3" r:id="rId3"/>
    <p:sldId id="336" r:id="rId4"/>
    <p:sldId id="308" r:id="rId5"/>
    <p:sldId id="329" r:id="rId6"/>
    <p:sldId id="309" r:id="rId7"/>
    <p:sldId id="310" r:id="rId8"/>
    <p:sldId id="311" r:id="rId9"/>
    <p:sldId id="312" r:id="rId10"/>
    <p:sldId id="313" r:id="rId11"/>
    <p:sldId id="320" r:id="rId12"/>
    <p:sldId id="330" r:id="rId13"/>
    <p:sldId id="322" r:id="rId14"/>
    <p:sldId id="321" r:id="rId15"/>
    <p:sldId id="261" r:id="rId16"/>
    <p:sldId id="334" r:id="rId17"/>
    <p:sldId id="335" r:id="rId18"/>
    <p:sldId id="271" r:id="rId19"/>
  </p:sldIdLst>
  <p:sldSz cx="9144000" cy="6858000" type="screen4x3"/>
  <p:notesSz cx="6761163" cy="99425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CC"/>
    <a:srgbClr val="FF0066"/>
    <a:srgbClr val="000066"/>
    <a:srgbClr val="FF3300"/>
    <a:srgbClr val="003300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98F41-BC91-4320-A43F-D7A2283DC380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18685-5C63-49FD-8A63-E5F07D1E5A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21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09332422-D2DB-46A7-A7F4-77B628A78F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DDCEAD5-A73E-4D26-81D6-5CF97B3250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xmlns="" id="{3A3B9AAE-7F7D-4835-8D52-A1B01950A2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xmlns="" id="{872878F9-FF77-4C33-83C3-CD391FA24B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xmlns="" id="{6C93F9DA-BE66-4EC3-BDC0-85804D51A3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xmlns="" id="{2AE45F73-0262-4879-9ABC-DFC643F93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D6BF41-21E6-4086-AB13-2FEB05D278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1356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467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473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02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7852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88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725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8350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582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4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127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28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80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64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71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481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1130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6BF41-21E6-4086-AB13-2FEB05D278B3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111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D2E8B-7DED-4BA1-8CD0-38D00064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85299-012A-4B96-B6F3-55E446F4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0716D3-2F0B-469B-9785-A18077B7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B6ECF-4B66-4600-8E1E-839B47CA68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056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DD754E-66CD-4894-B0D0-ADD99C9D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258C6-7535-49F9-8913-A30C3AE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7EB4C9-BB06-4760-A907-16FE8400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1BB9C-65E8-4685-AEBD-1141D97F35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326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1DD6BE-D001-4671-9C1F-2672507F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D9184-E27F-41EC-9A3F-4ACFE100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C4F99D-B8B5-4CC1-ABF9-7222F05B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96D24-2CA1-4584-807F-7D6D4CBAC5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97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B23A9-E7E0-4930-8696-442B808B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D1210-3F0B-455A-AD65-BCF92023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E4E522-1F69-40B0-812C-42224B03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A0191-A853-4053-8F1E-67CFB18A1E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099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37843-2F72-4487-A512-BF14FCBA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CB95D8-8D2A-4793-8E68-0A745ACD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BC221-FE41-4720-B6E5-B35EEDEC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3E24D-7449-499E-B812-FA8B4C8B39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9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116A721-B71C-4FC6-A6E5-494CD5E4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F5DFE51-F931-480E-8CF6-5F9251B3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6CB8557-D1EE-4B01-84BE-4371D4B4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3EA5F-C19E-4867-A75E-C0E77B4982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07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AD8D95B-A637-42FD-A50B-FD7472BE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2668688-D5B0-46DB-BA17-B779F783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FD396A7-AABB-4DAE-814C-0943C75A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19CA-A1EF-4977-B585-23232EE5A7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00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530D218-9904-43A3-BC8F-538ADB96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9272D97-2CCA-4EF1-BC44-49BAD591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C12D995-EE64-42EC-8CF1-6FF17192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5CEE-A057-4CEE-A8D2-B9997AC5B3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82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0A4378E-BB06-4E0F-B930-9B27A681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8197144-37DF-414C-A601-300DF6B1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B469E96-4992-477A-A5D0-AC22B88A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1459-98E4-4540-9499-E762FDEB76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14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D378A73-6CCF-4F07-9056-A1D4B376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CA339F6-E91B-480E-B298-AF158B10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FC9AA38-5F02-4558-A350-C3280C58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65661-5624-4AC3-BB74-ABE4F0DAD9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64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>
            <a:extLst>
              <a:ext uri="{FF2B5EF4-FFF2-40B4-BE49-F238E27FC236}">
                <a16:creationId xmlns:a16="http://schemas.microsoft.com/office/drawing/2014/main" xmlns="" id="{2448B9FD-1DBE-4A62-BE90-97977995F8AB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>
              <a:extLst>
                <a:ext uri="{FF2B5EF4-FFF2-40B4-BE49-F238E27FC236}">
                  <a16:creationId xmlns:a16="http://schemas.microsoft.com/office/drawing/2014/main" xmlns="" id="{F848915C-3F73-45C7-A158-69E0254BDE8E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Oval 32">
              <a:extLst>
                <a:ext uri="{FF2B5EF4-FFF2-40B4-BE49-F238E27FC236}">
                  <a16:creationId xmlns:a16="http://schemas.microsoft.com/office/drawing/2014/main" xmlns="" id="{1536A293-761A-404C-838C-61016452CFA1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Oval 28">
              <a:extLst>
                <a:ext uri="{FF2B5EF4-FFF2-40B4-BE49-F238E27FC236}">
                  <a16:creationId xmlns:a16="http://schemas.microsoft.com/office/drawing/2014/main" xmlns="" id="{7A23237F-B4DD-4D52-BF67-B404005A4A3C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:a16="http://schemas.microsoft.com/office/drawing/2014/main" xmlns="" id="{1B80FC86-E810-4877-BB02-B9F047E1E20E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27">
              <a:extLst>
                <a:ext uri="{FF2B5EF4-FFF2-40B4-BE49-F238E27FC236}">
                  <a16:creationId xmlns:a16="http://schemas.microsoft.com/office/drawing/2014/main" xmlns="" id="{65AAF4D7-CA0B-4901-B58F-043CC802FB0F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29">
              <a:extLst>
                <a:ext uri="{FF2B5EF4-FFF2-40B4-BE49-F238E27FC236}">
                  <a16:creationId xmlns:a16="http://schemas.microsoft.com/office/drawing/2014/main" xmlns="" id="{A32FC86E-7708-450B-8F40-64AE444B0C16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:a16="http://schemas.microsoft.com/office/drawing/2014/main" xmlns="" id="{C04173A2-8CA9-4565-BB26-04E51E1A0F04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34">
              <a:extLst>
                <a:ext uri="{FF2B5EF4-FFF2-40B4-BE49-F238E27FC236}">
                  <a16:creationId xmlns:a16="http://schemas.microsoft.com/office/drawing/2014/main" xmlns="" id="{349CD6BA-D871-40AB-AAB2-7A6EF11C91D8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AC6E3F0D-DF41-4A6E-9B51-9205A7A70E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xmlns="" id="{7304D0D3-A6D8-49EC-B29B-1FCE178BAF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46A4C154-21BC-4B89-AF6D-1DD6290FF9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8C565E-3158-494B-9621-3778752D3F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42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>
            <a:extLst>
              <a:ext uri="{FF2B5EF4-FFF2-40B4-BE49-F238E27FC236}">
                <a16:creationId xmlns:a16="http://schemas.microsoft.com/office/drawing/2014/main" xmlns="" id="{2AF4E881-E2BE-4078-8AFD-21AA8B425C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>
              <a:extLst>
                <a:ext uri="{FF2B5EF4-FFF2-40B4-BE49-F238E27FC236}">
                  <a16:creationId xmlns:a16="http://schemas.microsoft.com/office/drawing/2014/main" xmlns="" id="{C5CA2E8A-5CD9-4010-8FD3-CDC70C94E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>
                <a:extLst>
                  <a:ext uri="{FF2B5EF4-FFF2-40B4-BE49-F238E27FC236}">
                    <a16:creationId xmlns:a16="http://schemas.microsoft.com/office/drawing/2014/main" xmlns="" id="{A34EB5F7-BBDC-406D-97AE-ED7499BA32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>
                  <a:extLst>
                    <a:ext uri="{FF2B5EF4-FFF2-40B4-BE49-F238E27FC236}">
                      <a16:creationId xmlns:a16="http://schemas.microsoft.com/office/drawing/2014/main" xmlns="" id="{B000D917-DAA4-485B-98CF-BB2B0F400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51" name="Freeform 73">
                  <a:extLst>
                    <a:ext uri="{FF2B5EF4-FFF2-40B4-BE49-F238E27FC236}">
                      <a16:creationId xmlns:a16="http://schemas.microsoft.com/office/drawing/2014/main" xmlns="" id="{55E0B011-D9E5-46B2-8159-FC426259F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52" name="Freeform 74">
                  <a:extLst>
                    <a:ext uri="{FF2B5EF4-FFF2-40B4-BE49-F238E27FC236}">
                      <a16:creationId xmlns:a16="http://schemas.microsoft.com/office/drawing/2014/main" xmlns="" id="{C653EB26-BFE2-412A-B39A-4F454B164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53" name="Freeform 75">
                  <a:extLst>
                    <a:ext uri="{FF2B5EF4-FFF2-40B4-BE49-F238E27FC236}">
                      <a16:creationId xmlns:a16="http://schemas.microsoft.com/office/drawing/2014/main" xmlns="" id="{81E2FAC1-1E9A-4F64-B121-6CE6299572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5" name="Group 142">
                <a:extLst>
                  <a:ext uri="{FF2B5EF4-FFF2-40B4-BE49-F238E27FC236}">
                    <a16:creationId xmlns:a16="http://schemas.microsoft.com/office/drawing/2014/main" xmlns="" id="{250023B1-5A71-48F7-A0D7-A263B71DB3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xmlns="" id="{56C42EF0-85F2-4C9F-A446-C883C7576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xmlns="" id="{0C66EF63-8C64-4A8A-82E8-DEDCBD4375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xmlns="" id="{E8CEA759-5687-4D3B-A023-52A634552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xmlns="" id="{F7B0FE1B-0B7F-4C6E-8AAD-358723CFBA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6" name="Group 147">
                <a:extLst>
                  <a:ext uri="{FF2B5EF4-FFF2-40B4-BE49-F238E27FC236}">
                    <a16:creationId xmlns:a16="http://schemas.microsoft.com/office/drawing/2014/main" xmlns="" id="{40CAD54F-5C63-44E5-868F-9352DC2474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>
                  <a:extLst>
                    <a:ext uri="{FF2B5EF4-FFF2-40B4-BE49-F238E27FC236}">
                      <a16:creationId xmlns:a16="http://schemas.microsoft.com/office/drawing/2014/main" xmlns="" id="{41EC3A56-C64D-479B-ACD6-7840A9C07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3" name="Freeform 87">
                  <a:extLst>
                    <a:ext uri="{FF2B5EF4-FFF2-40B4-BE49-F238E27FC236}">
                      <a16:creationId xmlns:a16="http://schemas.microsoft.com/office/drawing/2014/main" xmlns="" id="{3AED941D-30E4-4A8F-B744-8D9DCA3D8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4" name="Freeform 88">
                  <a:extLst>
                    <a:ext uri="{FF2B5EF4-FFF2-40B4-BE49-F238E27FC236}">
                      <a16:creationId xmlns:a16="http://schemas.microsoft.com/office/drawing/2014/main" xmlns="" id="{7CF731B6-FF5A-4F0C-9CF5-3B08DF258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5" name="Freeform 89">
                  <a:extLst>
                    <a:ext uri="{FF2B5EF4-FFF2-40B4-BE49-F238E27FC236}">
                      <a16:creationId xmlns:a16="http://schemas.microsoft.com/office/drawing/2014/main" xmlns="" id="{B3F0FC46-D9FB-422F-AB5E-B4D68A791C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7" name="Group 172">
                <a:extLst>
                  <a:ext uri="{FF2B5EF4-FFF2-40B4-BE49-F238E27FC236}">
                    <a16:creationId xmlns:a16="http://schemas.microsoft.com/office/drawing/2014/main" xmlns="" id="{09BBCEE8-81A6-42FE-B7D0-8453960656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>
                  <a:extLst>
                    <a:ext uri="{FF2B5EF4-FFF2-40B4-BE49-F238E27FC236}">
                      <a16:creationId xmlns:a16="http://schemas.microsoft.com/office/drawing/2014/main" xmlns="" id="{6C8FD1A4-9C9A-4233-BC0B-11BAB510A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9" name="Freeform 87">
                  <a:extLst>
                    <a:ext uri="{FF2B5EF4-FFF2-40B4-BE49-F238E27FC236}">
                      <a16:creationId xmlns:a16="http://schemas.microsoft.com/office/drawing/2014/main" xmlns="" id="{F2C76661-6F80-4D42-9DF7-F23A6CBDF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0" name="Freeform 88">
                  <a:extLst>
                    <a:ext uri="{FF2B5EF4-FFF2-40B4-BE49-F238E27FC236}">
                      <a16:creationId xmlns:a16="http://schemas.microsoft.com/office/drawing/2014/main" xmlns="" id="{AE0E9C25-BF50-407D-9F60-5B9A5F15E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1" name="Freeform 89">
                  <a:extLst>
                    <a:ext uri="{FF2B5EF4-FFF2-40B4-BE49-F238E27FC236}">
                      <a16:creationId xmlns:a16="http://schemas.microsoft.com/office/drawing/2014/main" xmlns="" id="{43D42D85-1EEE-41A3-9141-545049E12D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8" name="Group 177">
                <a:extLst>
                  <a:ext uri="{FF2B5EF4-FFF2-40B4-BE49-F238E27FC236}">
                    <a16:creationId xmlns:a16="http://schemas.microsoft.com/office/drawing/2014/main" xmlns="" id="{515C474B-8FDC-4439-961C-8FB304A5346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>
                  <a:extLst>
                    <a:ext uri="{FF2B5EF4-FFF2-40B4-BE49-F238E27FC236}">
                      <a16:creationId xmlns:a16="http://schemas.microsoft.com/office/drawing/2014/main" xmlns="" id="{7B6D2F35-0B2E-4AFD-A4E4-D8B615E77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5" name="Freeform 73">
                  <a:extLst>
                    <a:ext uri="{FF2B5EF4-FFF2-40B4-BE49-F238E27FC236}">
                      <a16:creationId xmlns:a16="http://schemas.microsoft.com/office/drawing/2014/main" xmlns="" id="{2F0F5DDD-D067-472B-930F-627C7E1D7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6" name="Freeform 74">
                  <a:extLst>
                    <a:ext uri="{FF2B5EF4-FFF2-40B4-BE49-F238E27FC236}">
                      <a16:creationId xmlns:a16="http://schemas.microsoft.com/office/drawing/2014/main" xmlns="" id="{57F24562-779A-4761-A9F2-CE0526F70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7" name="Freeform 75">
                  <a:extLst>
                    <a:ext uri="{FF2B5EF4-FFF2-40B4-BE49-F238E27FC236}">
                      <a16:creationId xmlns:a16="http://schemas.microsoft.com/office/drawing/2014/main" xmlns="" id="{4E6F2E85-8E94-41E7-8B2D-404989C2FA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9" name="Group 182">
                <a:extLst>
                  <a:ext uri="{FF2B5EF4-FFF2-40B4-BE49-F238E27FC236}">
                    <a16:creationId xmlns:a16="http://schemas.microsoft.com/office/drawing/2014/main" xmlns="" id="{D818EBDD-2F16-4C54-BDAA-63E8FB89A1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>
                  <a:extLst>
                    <a:ext uri="{FF2B5EF4-FFF2-40B4-BE49-F238E27FC236}">
                      <a16:creationId xmlns:a16="http://schemas.microsoft.com/office/drawing/2014/main" xmlns="" id="{8B58E76E-5911-479E-9F2A-4E42D40D7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1" name="Freeform 80">
                  <a:extLst>
                    <a:ext uri="{FF2B5EF4-FFF2-40B4-BE49-F238E27FC236}">
                      <a16:creationId xmlns:a16="http://schemas.microsoft.com/office/drawing/2014/main" xmlns="" id="{0DE3E988-4BBE-487D-A358-E869E3A7C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2" name="Freeform 81">
                  <a:extLst>
                    <a:ext uri="{FF2B5EF4-FFF2-40B4-BE49-F238E27FC236}">
                      <a16:creationId xmlns:a16="http://schemas.microsoft.com/office/drawing/2014/main" xmlns="" id="{D0788FAF-F613-4FA6-BAB3-3474A339A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3" name="Freeform 82">
                  <a:extLst>
                    <a:ext uri="{FF2B5EF4-FFF2-40B4-BE49-F238E27FC236}">
                      <a16:creationId xmlns:a16="http://schemas.microsoft.com/office/drawing/2014/main" xmlns="" id="{7FCA1FB3-E4C3-4B28-A656-685FA0B858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grpSp>
          <p:nvGrpSpPr>
            <p:cNvPr id="1033" name="Group 669">
              <a:extLst>
                <a:ext uri="{FF2B5EF4-FFF2-40B4-BE49-F238E27FC236}">
                  <a16:creationId xmlns:a16="http://schemas.microsoft.com/office/drawing/2014/main" xmlns="" id="{87231F65-8886-4602-8E60-46940658E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>
                <a:extLst>
                  <a:ext uri="{FF2B5EF4-FFF2-40B4-BE49-F238E27FC236}">
                    <a16:creationId xmlns:a16="http://schemas.microsoft.com/office/drawing/2014/main" xmlns="" id="{F36C332B-E995-49E9-B3B9-B52A86CF33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>
                  <a:extLst>
                    <a:ext uri="{FF2B5EF4-FFF2-40B4-BE49-F238E27FC236}">
                      <a16:creationId xmlns:a16="http://schemas.microsoft.com/office/drawing/2014/main" xmlns="" id="{BD82D6A1-D575-4F2C-9D88-695457E14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1" name="Freeform 80">
                  <a:extLst>
                    <a:ext uri="{FF2B5EF4-FFF2-40B4-BE49-F238E27FC236}">
                      <a16:creationId xmlns:a16="http://schemas.microsoft.com/office/drawing/2014/main" xmlns="" id="{8E5FF1E1-A947-4217-9C9F-E6739D3F1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2" name="Freeform 81">
                  <a:extLst>
                    <a:ext uri="{FF2B5EF4-FFF2-40B4-BE49-F238E27FC236}">
                      <a16:creationId xmlns:a16="http://schemas.microsoft.com/office/drawing/2014/main" xmlns="" id="{53F2E724-2C6C-4DBF-A3C3-D7D5C1E97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3" name="Freeform 82">
                  <a:extLst>
                    <a:ext uri="{FF2B5EF4-FFF2-40B4-BE49-F238E27FC236}">
                      <a16:creationId xmlns:a16="http://schemas.microsoft.com/office/drawing/2014/main" xmlns="" id="{0E21120F-494B-4158-B716-06340E164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80" name="Group 48">
                <a:extLst>
                  <a:ext uri="{FF2B5EF4-FFF2-40B4-BE49-F238E27FC236}">
                    <a16:creationId xmlns:a16="http://schemas.microsoft.com/office/drawing/2014/main" xmlns="" id="{D61E7ADE-76D5-41C8-9BA6-78EF3047D3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>
                  <a:extLst>
                    <a:ext uri="{FF2B5EF4-FFF2-40B4-BE49-F238E27FC236}">
                      <a16:creationId xmlns:a16="http://schemas.microsoft.com/office/drawing/2014/main" xmlns="" id="{25DB87B9-531A-4C6D-88D6-DAF8D9506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7" name="Freeform 87">
                  <a:extLst>
                    <a:ext uri="{FF2B5EF4-FFF2-40B4-BE49-F238E27FC236}">
                      <a16:creationId xmlns:a16="http://schemas.microsoft.com/office/drawing/2014/main" xmlns="" id="{187EB949-92BB-47AC-AA76-F854139FD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8" name="Freeform 88">
                  <a:extLst>
                    <a:ext uri="{FF2B5EF4-FFF2-40B4-BE49-F238E27FC236}">
                      <a16:creationId xmlns:a16="http://schemas.microsoft.com/office/drawing/2014/main" xmlns="" id="{72711675-F7F2-49C1-9C75-C060BA675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9" name="Freeform 89">
                  <a:extLst>
                    <a:ext uri="{FF2B5EF4-FFF2-40B4-BE49-F238E27FC236}">
                      <a16:creationId xmlns:a16="http://schemas.microsoft.com/office/drawing/2014/main" xmlns="" id="{E59BE8CA-4561-4894-80CF-FD76C6ACBC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13" name="Freeform 73">
                <a:extLst>
                  <a:ext uri="{FF2B5EF4-FFF2-40B4-BE49-F238E27FC236}">
                    <a16:creationId xmlns:a16="http://schemas.microsoft.com/office/drawing/2014/main" xmlns="" id="{D23049C5-2A25-4EAF-948C-F32AB5BB3E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182" name="Group 63">
                <a:extLst>
                  <a:ext uri="{FF2B5EF4-FFF2-40B4-BE49-F238E27FC236}">
                    <a16:creationId xmlns:a16="http://schemas.microsoft.com/office/drawing/2014/main" xmlns="" id="{3E65D2EF-1F7A-4021-A550-9FFB1A8810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xmlns="" id="{B385C957-454A-4B00-8515-9C4FD6E21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xmlns="" id="{6E3DB529-0AA0-4F1E-95C0-91EB16F1F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xmlns="" id="{844A17FD-E570-458B-8089-93DDB81D6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xmlns="" id="{BDCF174E-DF4E-4E05-9677-6C92CA1AF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83" name="Group 87">
                <a:extLst>
                  <a:ext uri="{FF2B5EF4-FFF2-40B4-BE49-F238E27FC236}">
                    <a16:creationId xmlns:a16="http://schemas.microsoft.com/office/drawing/2014/main" xmlns="" id="{CEE89157-BCD4-4FFC-9089-1365783071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xmlns="" id="{615868E0-EC2B-41DD-BF1B-2259CBCD0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" name="Freeform 22">
                  <a:extLst>
                    <a:ext uri="{FF2B5EF4-FFF2-40B4-BE49-F238E27FC236}">
                      <a16:creationId xmlns:a16="http://schemas.microsoft.com/office/drawing/2014/main" xmlns="" id="{8D116EB8-609A-4B7E-B9E6-722634D0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6" name="Freeform 23">
                  <a:extLst>
                    <a:ext uri="{FF2B5EF4-FFF2-40B4-BE49-F238E27FC236}">
                      <a16:creationId xmlns:a16="http://schemas.microsoft.com/office/drawing/2014/main" xmlns="" id="{F3FC1040-FFC9-4AB2-A326-6E19CF5ED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7" name="Freeform 24">
                  <a:extLst>
                    <a:ext uri="{FF2B5EF4-FFF2-40B4-BE49-F238E27FC236}">
                      <a16:creationId xmlns:a16="http://schemas.microsoft.com/office/drawing/2014/main" xmlns="" id="{E06248E8-F368-44BC-ADDF-9D8EA6F55B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84" name="Group 92">
                <a:extLst>
                  <a:ext uri="{FF2B5EF4-FFF2-40B4-BE49-F238E27FC236}">
                    <a16:creationId xmlns:a16="http://schemas.microsoft.com/office/drawing/2014/main" xmlns="" id="{983169D2-680C-494E-B0FC-5DCB04AE09C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>
                  <a:extLst>
                    <a:ext uri="{FF2B5EF4-FFF2-40B4-BE49-F238E27FC236}">
                      <a16:creationId xmlns:a16="http://schemas.microsoft.com/office/drawing/2014/main" xmlns="" id="{F95848D3-E3EF-465E-A0DF-4F1470ADF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1" name="Freeform 50">
                  <a:extLst>
                    <a:ext uri="{FF2B5EF4-FFF2-40B4-BE49-F238E27FC236}">
                      <a16:creationId xmlns:a16="http://schemas.microsoft.com/office/drawing/2014/main" xmlns="" id="{7788492E-1EB1-4BD8-9286-7E2BCA235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" name="Freeform 51">
                  <a:extLst>
                    <a:ext uri="{FF2B5EF4-FFF2-40B4-BE49-F238E27FC236}">
                      <a16:creationId xmlns:a16="http://schemas.microsoft.com/office/drawing/2014/main" xmlns="" id="{C023CA02-D3CA-4C15-976A-F288E01DF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3" name="Freeform 52">
                  <a:extLst>
                    <a:ext uri="{FF2B5EF4-FFF2-40B4-BE49-F238E27FC236}">
                      <a16:creationId xmlns:a16="http://schemas.microsoft.com/office/drawing/2014/main" xmlns="" id="{580E1352-1254-4C5D-9D07-05E5A7FDB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85" name="Group 97">
                <a:extLst>
                  <a:ext uri="{FF2B5EF4-FFF2-40B4-BE49-F238E27FC236}">
                    <a16:creationId xmlns:a16="http://schemas.microsoft.com/office/drawing/2014/main" xmlns="" id="{313217D2-F877-4F0F-B141-EA42A8F960F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>
                  <a:extLst>
                    <a:ext uri="{FF2B5EF4-FFF2-40B4-BE49-F238E27FC236}">
                      <a16:creationId xmlns:a16="http://schemas.microsoft.com/office/drawing/2014/main" xmlns="" id="{2332F5F1-0185-4FAC-AE58-976BD162E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7" name="Freeform 29">
                  <a:extLst>
                    <a:ext uri="{FF2B5EF4-FFF2-40B4-BE49-F238E27FC236}">
                      <a16:creationId xmlns:a16="http://schemas.microsoft.com/office/drawing/2014/main" xmlns="" id="{98EAED70-3A17-4DE5-B668-45A534010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8" name="Freeform 30">
                  <a:extLst>
                    <a:ext uri="{FF2B5EF4-FFF2-40B4-BE49-F238E27FC236}">
                      <a16:creationId xmlns:a16="http://schemas.microsoft.com/office/drawing/2014/main" xmlns="" id="{29381CFA-B0F2-46E7-8FC6-3A1B116C8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9" name="Freeform 31">
                  <a:extLst>
                    <a:ext uri="{FF2B5EF4-FFF2-40B4-BE49-F238E27FC236}">
                      <a16:creationId xmlns:a16="http://schemas.microsoft.com/office/drawing/2014/main" xmlns="" id="{4C4AC661-DC18-46EF-B759-47A9732AC5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86" name="Group 102">
                <a:extLst>
                  <a:ext uri="{FF2B5EF4-FFF2-40B4-BE49-F238E27FC236}">
                    <a16:creationId xmlns:a16="http://schemas.microsoft.com/office/drawing/2014/main" xmlns="" id="{9D730406-EDE4-49B8-8C94-AB135EB20C8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>
                  <a:extLst>
                    <a:ext uri="{FF2B5EF4-FFF2-40B4-BE49-F238E27FC236}">
                      <a16:creationId xmlns:a16="http://schemas.microsoft.com/office/drawing/2014/main" xmlns="" id="{996790DF-FCFA-411E-8A79-2CE1A7F60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3" name="Freeform 71">
                  <a:extLst>
                    <a:ext uri="{FF2B5EF4-FFF2-40B4-BE49-F238E27FC236}">
                      <a16:creationId xmlns:a16="http://schemas.microsoft.com/office/drawing/2014/main" xmlns="" id="{BB43587B-9232-4126-BCD8-463717DDB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4" name="Freeform 72">
                  <a:extLst>
                    <a:ext uri="{FF2B5EF4-FFF2-40B4-BE49-F238E27FC236}">
                      <a16:creationId xmlns:a16="http://schemas.microsoft.com/office/drawing/2014/main" xmlns="" id="{963CD2F2-D8C7-4BFB-8B3D-B61B6CB3B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" name="Freeform 73">
                  <a:extLst>
                    <a:ext uri="{FF2B5EF4-FFF2-40B4-BE49-F238E27FC236}">
                      <a16:creationId xmlns:a16="http://schemas.microsoft.com/office/drawing/2014/main" xmlns="" id="{FC1D08BC-8B7C-450A-B60B-E2CFF74FFB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87" name="Group 112">
                <a:extLst>
                  <a:ext uri="{FF2B5EF4-FFF2-40B4-BE49-F238E27FC236}">
                    <a16:creationId xmlns:a16="http://schemas.microsoft.com/office/drawing/2014/main" xmlns="" id="{B8E8F547-1023-47B0-BDD9-983CE02628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>
                  <a:extLst>
                    <a:ext uri="{FF2B5EF4-FFF2-40B4-BE49-F238E27FC236}">
                      <a16:creationId xmlns:a16="http://schemas.microsoft.com/office/drawing/2014/main" xmlns="" id="{DBD20C4A-E196-4401-B804-68BDFBA1B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9" name="Freeform 36">
                  <a:extLst>
                    <a:ext uri="{FF2B5EF4-FFF2-40B4-BE49-F238E27FC236}">
                      <a16:creationId xmlns:a16="http://schemas.microsoft.com/office/drawing/2014/main" xmlns="" id="{FAD8AA5E-2C73-4AB5-B53F-A5B34133B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0" name="Freeform 37">
                  <a:extLst>
                    <a:ext uri="{FF2B5EF4-FFF2-40B4-BE49-F238E27FC236}">
                      <a16:creationId xmlns:a16="http://schemas.microsoft.com/office/drawing/2014/main" xmlns="" id="{53EF636C-09D5-49CD-943F-3365A1897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1" name="Freeform 38">
                  <a:extLst>
                    <a:ext uri="{FF2B5EF4-FFF2-40B4-BE49-F238E27FC236}">
                      <a16:creationId xmlns:a16="http://schemas.microsoft.com/office/drawing/2014/main" xmlns="" id="{676A94FB-7F97-4862-BECA-FECC5F77D6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034" name="Group 715">
              <a:extLst>
                <a:ext uri="{FF2B5EF4-FFF2-40B4-BE49-F238E27FC236}">
                  <a16:creationId xmlns:a16="http://schemas.microsoft.com/office/drawing/2014/main" xmlns="" id="{634D3465-BC42-451C-8259-4021A9FCC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>
                <a:extLst>
                  <a:ext uri="{FF2B5EF4-FFF2-40B4-BE49-F238E27FC236}">
                    <a16:creationId xmlns:a16="http://schemas.microsoft.com/office/drawing/2014/main" xmlns="" id="{F151FA09-D526-4386-947C-B7C62F4F0C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xmlns="" id="{9EB23B47-52A0-438D-B583-C8F7AE09C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xmlns="" id="{F3AB5D66-D751-45D9-8045-0581CBD05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7" name="Freeform 88">
                  <a:extLst>
                    <a:ext uri="{FF2B5EF4-FFF2-40B4-BE49-F238E27FC236}">
                      <a16:creationId xmlns:a16="http://schemas.microsoft.com/office/drawing/2014/main" xmlns="" id="{0CAB5A0A-DDAB-48F7-BCEB-3C92D6456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8" name="Freeform 89">
                  <a:extLst>
                    <a:ext uri="{FF2B5EF4-FFF2-40B4-BE49-F238E27FC236}">
                      <a16:creationId xmlns:a16="http://schemas.microsoft.com/office/drawing/2014/main" xmlns="" id="{4574F37D-289E-47A1-9FB7-E07B480C3F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6" name="Freeform 89">
                  <a:extLst>
                    <a:ext uri="{FF2B5EF4-FFF2-40B4-BE49-F238E27FC236}">
                      <a16:creationId xmlns:a16="http://schemas.microsoft.com/office/drawing/2014/main" xmlns="" id="{6069C605-83D7-451C-BB08-066FEA9914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40" name="Group 134">
                <a:extLst>
                  <a:ext uri="{FF2B5EF4-FFF2-40B4-BE49-F238E27FC236}">
                    <a16:creationId xmlns:a16="http://schemas.microsoft.com/office/drawing/2014/main" xmlns="" id="{2D67B208-15BA-4C57-8D01-021C22CA44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>
                  <a:extLst>
                    <a:ext uri="{FF2B5EF4-FFF2-40B4-BE49-F238E27FC236}">
                      <a16:creationId xmlns:a16="http://schemas.microsoft.com/office/drawing/2014/main" xmlns="" id="{9DE00248-613E-49D4-9154-6AB55EADF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4" name="Freeform 82">
                  <a:extLst>
                    <a:ext uri="{FF2B5EF4-FFF2-40B4-BE49-F238E27FC236}">
                      <a16:creationId xmlns:a16="http://schemas.microsoft.com/office/drawing/2014/main" xmlns="" id="{0D0EEA65-4E52-493C-A8A1-E51463339E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41" name="Group 154">
                <a:extLst>
                  <a:ext uri="{FF2B5EF4-FFF2-40B4-BE49-F238E27FC236}">
                    <a16:creationId xmlns:a16="http://schemas.microsoft.com/office/drawing/2014/main" xmlns="" id="{5F567E87-9869-443B-84AD-1EEA824D33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xmlns="" id="{11182060-5741-4562-9BB3-7775DB445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xmlns="" id="{1DCFD6DF-7957-4E01-99C9-2158E81BE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xmlns="" id="{BFFC5253-D6D4-4892-9872-B1D29E2B1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xmlns="" id="{4B84D78A-393B-4FE8-BC3D-CC45942264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42" name="Group 164">
                <a:extLst>
                  <a:ext uri="{FF2B5EF4-FFF2-40B4-BE49-F238E27FC236}">
                    <a16:creationId xmlns:a16="http://schemas.microsoft.com/office/drawing/2014/main" xmlns="" id="{E95AE3C8-E2BB-4ECD-AEE5-D33A63D90A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>
                  <a:extLst>
                    <a:ext uri="{FF2B5EF4-FFF2-40B4-BE49-F238E27FC236}">
                      <a16:creationId xmlns:a16="http://schemas.microsoft.com/office/drawing/2014/main" xmlns="" id="{19B401C4-793E-4EDB-B914-F838C5170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4" name="Freeform 73">
                  <a:extLst>
                    <a:ext uri="{FF2B5EF4-FFF2-40B4-BE49-F238E27FC236}">
                      <a16:creationId xmlns:a16="http://schemas.microsoft.com/office/drawing/2014/main" xmlns="" id="{3C3CB086-74AE-446A-B87E-1CF35D9DB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5" name="Freeform 74">
                  <a:extLst>
                    <a:ext uri="{FF2B5EF4-FFF2-40B4-BE49-F238E27FC236}">
                      <a16:creationId xmlns:a16="http://schemas.microsoft.com/office/drawing/2014/main" xmlns="" id="{8752E305-BD7F-489A-9C82-8D690D61A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6" name="Freeform 75">
                  <a:extLst>
                    <a:ext uri="{FF2B5EF4-FFF2-40B4-BE49-F238E27FC236}">
                      <a16:creationId xmlns:a16="http://schemas.microsoft.com/office/drawing/2014/main" xmlns="" id="{98C36890-DA92-4173-9C75-DF9C1B9095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43" name="Group 48">
                <a:extLst>
                  <a:ext uri="{FF2B5EF4-FFF2-40B4-BE49-F238E27FC236}">
                    <a16:creationId xmlns:a16="http://schemas.microsoft.com/office/drawing/2014/main" xmlns="" id="{DA856E5D-DF0D-4D25-8A16-CB92177539E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>
                  <a:extLst>
                    <a:ext uri="{FF2B5EF4-FFF2-40B4-BE49-F238E27FC236}">
                      <a16:creationId xmlns:a16="http://schemas.microsoft.com/office/drawing/2014/main" xmlns="" id="{735E31D4-FF91-447C-BEE5-48E4A643D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:a16="http://schemas.microsoft.com/office/drawing/2014/main" xmlns="" id="{5011592F-AC6B-4F66-8DF5-5261FCD7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xmlns="" id="{6BBF21F9-2593-4D39-9D3F-5F75AF7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:a16="http://schemas.microsoft.com/office/drawing/2014/main" xmlns="" id="{61D53788-79B6-4DA2-8BD4-72530F8902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44" name="Group 53">
                <a:extLst>
                  <a:ext uri="{FF2B5EF4-FFF2-40B4-BE49-F238E27FC236}">
                    <a16:creationId xmlns:a16="http://schemas.microsoft.com/office/drawing/2014/main" xmlns="" id="{F803F99F-840A-411D-B53B-33751E2922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xmlns="" id="{5E318E5F-5E85-4A6B-A15B-0A6D22CB9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xmlns="" id="{9466B016-BE4C-4AA1-90C6-6146D9229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xmlns="" id="{7156230A-7DBE-4702-876C-A4DCFEC7F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xmlns="" id="{0D8D3764-17BF-4978-BB71-1E989F3D6D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45" name="Group 58">
                <a:extLst>
                  <a:ext uri="{FF2B5EF4-FFF2-40B4-BE49-F238E27FC236}">
                    <a16:creationId xmlns:a16="http://schemas.microsoft.com/office/drawing/2014/main" xmlns="" id="{C26FB302-D4BA-484D-AD52-A795745EE49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>
                  <a:extLst>
                    <a:ext uri="{FF2B5EF4-FFF2-40B4-BE49-F238E27FC236}">
                      <a16:creationId xmlns:a16="http://schemas.microsoft.com/office/drawing/2014/main" xmlns="" id="{56C1A87A-F3A4-46CF-91EB-246DCE51C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xmlns="" id="{A0E5D4FB-1728-4926-9100-F1F59D8EB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3" name="Freeform 65">
                  <a:extLst>
                    <a:ext uri="{FF2B5EF4-FFF2-40B4-BE49-F238E27FC236}">
                      <a16:creationId xmlns:a16="http://schemas.microsoft.com/office/drawing/2014/main" xmlns="" id="{7BBFDEFA-4706-4F72-B727-54BB077AA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4" name="Freeform 66">
                  <a:extLst>
                    <a:ext uri="{FF2B5EF4-FFF2-40B4-BE49-F238E27FC236}">
                      <a16:creationId xmlns:a16="http://schemas.microsoft.com/office/drawing/2014/main" xmlns="" id="{CE42E1BD-F59E-4356-A182-2973721463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46" name="Group 63">
                <a:extLst>
                  <a:ext uri="{FF2B5EF4-FFF2-40B4-BE49-F238E27FC236}">
                    <a16:creationId xmlns:a16="http://schemas.microsoft.com/office/drawing/2014/main" xmlns="" id="{651F221D-4293-4236-89B4-AE75B24E9B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>
                  <a:extLst>
                    <a:ext uri="{FF2B5EF4-FFF2-40B4-BE49-F238E27FC236}">
                      <a16:creationId xmlns:a16="http://schemas.microsoft.com/office/drawing/2014/main" xmlns="" id="{5CC72AF8-643D-4696-B5B0-BC8658004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8" name="Freeform 71">
                  <a:extLst>
                    <a:ext uri="{FF2B5EF4-FFF2-40B4-BE49-F238E27FC236}">
                      <a16:creationId xmlns:a16="http://schemas.microsoft.com/office/drawing/2014/main" xmlns="" id="{B8D7DCA7-1AF9-4401-ADFC-A26FB4E61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9" name="Freeform 72">
                  <a:extLst>
                    <a:ext uri="{FF2B5EF4-FFF2-40B4-BE49-F238E27FC236}">
                      <a16:creationId xmlns:a16="http://schemas.microsoft.com/office/drawing/2014/main" xmlns="" id="{0C4EB947-C6C6-4963-A622-26FC39329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0" name="Freeform 73">
                  <a:extLst>
                    <a:ext uri="{FF2B5EF4-FFF2-40B4-BE49-F238E27FC236}">
                      <a16:creationId xmlns:a16="http://schemas.microsoft.com/office/drawing/2014/main" xmlns="" id="{0E0A41EE-CDE1-4BC4-B81E-1DBFE9C5BF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F7A51795-803D-4282-B064-831BD05958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AD17ACF2-B8B0-4D02-BAD4-D1AB80EE6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559EF5-EAEC-4EA0-A264-3F83D35C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BC7BE-89E8-4980-BBA3-1E9906636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265E9-C497-4C38-9B53-0277570BB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04040"/>
                </a:solidFill>
              </a:defRPr>
            </a:lvl1pPr>
          </a:lstStyle>
          <a:p>
            <a:fld id="{C2A8A2D2-6EBF-482A-88A5-473EAF41DB6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66" r:id="rId9"/>
    <p:sldLayoutId id="2147483754" r:id="rId10"/>
    <p:sldLayoutId id="214748375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微軟正黑體" pitchFamily="34" charset="-12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微軟正黑體" pitchFamily="34" charset="-12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微軟正黑體" pitchFamily="34" charset="-12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微軟正黑體" pitchFamily="34" charset="-12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107&#23416;&#24180;&#24230;401/20180908&#23478;&#38263;&#26085;/&#20013;&#24180;&#32026;3C&#20351;&#29992;&#23459;&#23566;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107&#23416;&#24180;&#24230;401/20180908&#23478;&#38263;&#26085;/&#25844;&#22686;&#23526;&#22659;&#36938;&#25138;&#20351;&#29992;&#25552;&#37266;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.tn.edu.tw/modules/tad_web/index.php?WebID=137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9&#26376;17&#26085;&#27704;&#23567;&#23478;&#38263;&#26085;&#22235;&#34389;&#23460;&#23459;&#23566;&#20107;&#38917;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111&#27969;&#24863;PPT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F79073F-4535-4DF4-9F35-31DA481B2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2065"/>
            <a:ext cx="7848872" cy="5886654"/>
          </a:xfrm>
          <a:prstGeom prst="rect">
            <a:avLst/>
          </a:prstGeom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B3184552-9221-4D65-8485-E8B56A35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583" y="5949280"/>
            <a:ext cx="2647950" cy="579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TW" altLang="en-US" sz="32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導師：陳鴻綸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xmlns="" id="{5B072ED5-E663-4DEC-B331-0DE3C62E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735" y="5949280"/>
            <a:ext cx="2929282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5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</a:t>
            </a:r>
            <a:r>
              <a:rPr lang="en-US" altLang="zh-TW" sz="5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5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zh-TW" dirty="0"/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xmlns="" id="{45DD6A56-8786-4518-9522-EFFA934DC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22" y="19793"/>
            <a:ext cx="85588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5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5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學年度第一學期家長日</a:t>
            </a:r>
            <a:endParaRPr lang="en-US" altLang="zh-TW" sz="54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sndAc>
      <p:stSnd loop="1">
        <p:snd r:embed="rId3" name="OIRM07Belonging02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43AD7DCC-AB9C-4BD0-994E-953605C9F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73238"/>
            <a:ext cx="7848600" cy="40528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注意孩子作息與言行，若有沉迷電腦、電動和電視的習性，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近期尤以手機和臉書隱藏較多的問題，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我們一起協助調整改善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中年級</a:t>
            </a:r>
            <a:r>
              <a:rPr lang="en-US" altLang="zh-TW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3C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使用宣導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擴增實境遊戲使用提醒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、手遊陷阱、網路交友詐騙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賞罰分明：凡事讓孩子多嘗試，不要怕做錯，也不要一錯就責罵，以免將來因為怕被罵而不敢做事。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8BD900BD-7EA3-4991-B511-AC77CC01C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1663" y="404813"/>
            <a:ext cx="8002587" cy="923925"/>
          </a:xfrm>
        </p:spPr>
        <p:txBody>
          <a:bodyPr rtlCol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zh-TW" altLang="en-US" dirty="0"/>
              <a:t>課業成績：</a:t>
            </a:r>
            <a:r>
              <a:rPr lang="zh-TW" altLang="en-US" dirty="0">
                <a:solidFill>
                  <a:srgbClr val="7030A0"/>
                </a:solidFill>
              </a:rPr>
              <a:t>平時</a:t>
            </a:r>
            <a:r>
              <a:rPr lang="en-US" altLang="zh-TW" dirty="0">
                <a:solidFill>
                  <a:srgbClr val="7030A0"/>
                </a:solidFill>
              </a:rPr>
              <a:t>60%</a:t>
            </a:r>
            <a:r>
              <a:rPr lang="zh-TW" altLang="en-US" dirty="0">
                <a:solidFill>
                  <a:srgbClr val="7030A0"/>
                </a:solidFill>
              </a:rPr>
              <a:t>、定期</a:t>
            </a:r>
            <a:r>
              <a:rPr lang="en-US" altLang="zh-TW" dirty="0">
                <a:solidFill>
                  <a:srgbClr val="7030A0"/>
                </a:solidFill>
              </a:rPr>
              <a:t>40%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xmlns="" id="{3CB1D8E5-8DF3-45E3-A143-4E66392DB704}"/>
              </a:ext>
            </a:extLst>
          </p:cNvPr>
          <p:cNvSpPr txBox="1">
            <a:spLocks/>
          </p:cNvSpPr>
          <p:nvPr/>
        </p:nvSpPr>
        <p:spPr>
          <a:xfrm>
            <a:off x="539552" y="1328738"/>
            <a:ext cx="8424936" cy="5184775"/>
          </a:xfrm>
          <a:prstGeom prst="rect">
            <a:avLst/>
          </a:prstGeom>
        </p:spPr>
        <p:txBody>
          <a:bodyPr anchor="t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639763" indent="-2730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279525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164465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：字體端正、筆順正確、多閱讀、心智圖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：檢測、單字、聽＋說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：熟記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九九乘法表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、基本觀念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：五官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眼耳鼻口手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觀察實驗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：歷史、地理、綜合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體適能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、衛生、視力、口腔、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健康操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直笛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、國歌、校歌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表演藝術、美勞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：不馬虎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資訊、鄉土語言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：與生活結合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None/>
            </a:pP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/>
              <a:t>線上</a:t>
            </a:r>
            <a:r>
              <a:rPr lang="en-US" altLang="zh-TW" sz="4400" dirty="0"/>
              <a:t>CLASSROOM</a:t>
            </a:r>
            <a:r>
              <a:rPr lang="zh-TW" altLang="en-US" sz="4400" dirty="0"/>
              <a:t>上課：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/>
              <a:t>1.</a:t>
            </a:r>
            <a:r>
              <a:rPr lang="zh-TW" altLang="en-US" sz="4400" dirty="0"/>
              <a:t>一定要開鏡頭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/>
              <a:t>2.</a:t>
            </a:r>
            <a:r>
              <a:rPr lang="zh-TW" altLang="en-US" sz="4400" dirty="0"/>
              <a:t>即時回答老師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/>
              <a:t>3.</a:t>
            </a:r>
            <a:r>
              <a:rPr lang="zh-TW" altLang="en-US" sz="4400" dirty="0"/>
              <a:t>可以短暫離線</a:t>
            </a:r>
          </a:p>
        </p:txBody>
      </p:sp>
    </p:spTree>
    <p:extLst>
      <p:ext uri="{BB962C8B-B14F-4D97-AF65-F5344CB8AC3E}">
        <p14:creationId xmlns:p14="http://schemas.microsoft.com/office/powerpoint/2010/main" val="364529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xmlns="" id="{17AE8C81-67E6-4492-864E-497563F4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cs typeface="Trebuchet MS" panose="020B0603020202020204" pitchFamily="34" charset="0"/>
            </a:endParaRPr>
          </a:p>
        </p:txBody>
      </p:sp>
      <p:sp>
        <p:nvSpPr>
          <p:cNvPr id="20483" name="內容版面配置區 2">
            <a:extLst>
              <a:ext uri="{FF2B5EF4-FFF2-40B4-BE49-F238E27FC236}">
                <a16:creationId xmlns:a16="http://schemas.microsoft.com/office/drawing/2014/main" xmlns="" id="{AE78C797-5A06-4683-AF3D-B230F7C84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806575"/>
            <a:ext cx="8064500" cy="4052888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學校訊息：校網、獎學金、榮譽榜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班級網頁：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YUNGHO415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週三兒童朝會、周二四健康操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品德小天使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悅讀樂讀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社區服務認證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體適能標章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榮譽卡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校內美展、繪畫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班書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箱書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、國語日報、白話文本、韻文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整潔區域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xmlns="" id="{148D6C23-F5A8-499E-8257-6C5B559E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792088" cy="3960440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cs typeface="Trebuchet MS" panose="020B0603020202020204" pitchFamily="34" charset="0"/>
              </a:rPr>
              <a:t>重要行事曆</a:t>
            </a: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xmlns="" id="{D35A1989-EC8D-4B9E-B262-0EFAA990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88640"/>
            <a:ext cx="7956376" cy="6480720"/>
          </a:xfrm>
        </p:spPr>
        <p:txBody>
          <a:bodyPr/>
          <a:lstStyle/>
          <a:p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9/6(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        身高體重視力檢查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9/14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9/21(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防災演練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9/22(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疫苗接種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9-10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          體適能檢測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9/29(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生命教育講座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10/12(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      健康檢查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10/18(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流感疫苗施打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20(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藝術滿城香</a:t>
            </a:r>
          </a:p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11/3-4(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四、五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期中評量</a:t>
            </a:r>
            <a:endParaRPr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11/14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         活力健康周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12/24(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百年校慶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1/10-11(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二、三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期末評量</a:t>
            </a:r>
            <a:endParaRPr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1/19(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  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休業式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xmlns="" id="{0B0FBB8E-E45B-4956-8BE8-4375F93DB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80716"/>
            <a:ext cx="7273428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家長代表：詠喬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：若桐媽媽</a:t>
            </a:r>
            <a:endParaRPr lang="zh-TW" altLang="en-US" sz="4400" dirty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以上皆在</a:t>
            </a:r>
            <a:r>
              <a:rPr lang="zh-TW" altLang="en-US" sz="32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場家長鼓掌通過</a:t>
            </a:r>
            <a:r>
              <a:rPr lang="en-US" altLang="zh-TW" sz="32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endParaRPr lang="zh-TW" altLang="en-US" sz="32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TW" sz="4400" dirty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班費：</a:t>
            </a:r>
            <a:endParaRPr lang="en-US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111/9/13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餘額：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12,343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本學年暫不再繳交班費</a:t>
            </a:r>
            <a:r>
              <a:rPr lang="en-US" altLang="zh-TW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 </a:t>
            </a:r>
            <a:endParaRPr lang="en-US" altLang="zh-TW" sz="32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轉學生繳交</a:t>
            </a:r>
            <a:r>
              <a:rPr lang="en-US" altLang="zh-TW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500</a:t>
            </a:r>
            <a:r>
              <a:rPr lang="zh-TW" altLang="en-US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元</a:t>
            </a:r>
            <a:r>
              <a:rPr lang="en-US" altLang="zh-TW" sz="3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endParaRPr lang="en-US" altLang="zh-TW" sz="32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26"/>
            <a:ext cx="9144000" cy="683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0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3"/>
            <a:ext cx="9179728" cy="605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0" y="6078217"/>
            <a:ext cx="9144001" cy="7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80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>
            <a:extLst>
              <a:ext uri="{FF2B5EF4-FFF2-40B4-BE49-F238E27FC236}">
                <a16:creationId xmlns:a16="http://schemas.microsoft.com/office/drawing/2014/main" xmlns="" id="{1CF43EE5-BA80-4B8B-AB02-53F85EE94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484784"/>
            <a:ext cx="6624637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TW" altLang="en-US" sz="6000" dirty="0">
                <a:solidFill>
                  <a:srgbClr val="EC32A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～感謝有您～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B5AC8B2-7E96-45D1-85D1-42B7AA83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7EBDE252-391A-441C-932A-B0A4660C4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633"/>
            <a:ext cx="8712968" cy="6534727"/>
          </a:xfrm>
        </p:spPr>
      </p:pic>
    </p:spTree>
    <p:extLst>
      <p:ext uri="{BB962C8B-B14F-4D97-AF65-F5344CB8AC3E}">
        <p14:creationId xmlns:p14="http://schemas.microsoft.com/office/powerpoint/2010/main" val="139656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754B3C-3483-4FC4-9C1A-69F4E1A4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280C195-CCC8-4796-A7C7-5B798CF2F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rgbClr val="FF0000"/>
                </a:solidFill>
                <a:hlinkClick r:id="rId3" action="ppaction://hlinkfile"/>
              </a:rPr>
              <a:t>四處室宣導事項</a:t>
            </a:r>
            <a:endParaRPr lang="en-US" altLang="zh-TW" sz="5400" dirty="0">
              <a:solidFill>
                <a:srgbClr val="FF0000"/>
              </a:solidFill>
            </a:endParaRPr>
          </a:p>
          <a:p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hlinkClick r:id="rId4" action="ppaction://hlinkfile"/>
              </a:rPr>
              <a:t>111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hlinkClick r:id="rId4" action="ppaction://hlinkfile"/>
              </a:rPr>
              <a:t>流感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hlinkClick r:id="rId4" action="ppaction://hlinkfile"/>
              </a:rPr>
              <a:t>PPT</a:t>
            </a:r>
            <a:endParaRPr lang="zh-TW" alt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6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E0EFEFE9-9E8C-4604-A594-64AFE599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417638"/>
            <a:ext cx="8352928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營造</a:t>
            </a:r>
            <a:r>
              <a:rPr kumimoji="1"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快樂</a:t>
            </a: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的學習環境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創造孩子的</a:t>
            </a:r>
            <a:r>
              <a:rPr kumimoji="1"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成就</a:t>
            </a: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感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讓孩子學習守</a:t>
            </a:r>
            <a:r>
              <a:rPr kumimoji="1"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紀律</a:t>
            </a: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1"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負責</a:t>
            </a: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任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kumimoji="1"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尊重</a:t>
            </a: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他人、自己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培養</a:t>
            </a:r>
            <a:r>
              <a:rPr kumimoji="1"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解決問題</a:t>
            </a:r>
            <a:r>
              <a:rPr kumimoji="1" lang="zh-TW" altLang="en-US" sz="4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kumimoji="1"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能力</a:t>
            </a:r>
            <a:endParaRPr kumimoji="1" lang="en-US" altLang="zh-TW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kumimoji="1" lang="zh-TW" altLang="en-US" sz="4400" b="1" u="sng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kumimoji="1" lang="zh-TW" altLang="en-US" sz="44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zh-TW" altLang="en-US" sz="4400" b="1" u="sng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技能</a:t>
            </a:r>
            <a:r>
              <a:rPr kumimoji="1" lang="zh-TW" altLang="en-US" sz="4400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1" lang="zh-TW" altLang="en-US" sz="4400" b="1" u="sng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態度</a:t>
            </a:r>
            <a:r>
              <a:rPr kumimoji="1" lang="zh-TW" altLang="en-US" sz="4400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kumimoji="1"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整合</a:t>
            </a:r>
            <a:endParaRPr kumimoji="1" lang="en-US" altLang="zh-TW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xmlns="" id="{3CFE6D06-B47B-485B-BB94-FFE7958B8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kumimoji="1" lang="zh-TW" altLang="en-US" sz="6600">
                <a:ea typeface="標楷體" panose="03000509000000000000" pitchFamily="65" charset="-120"/>
                <a:cs typeface="Trebuchet MS" panose="020B0603020202020204" pitchFamily="34" charset="0"/>
              </a:rPr>
              <a:t>班級經營理念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572531" cy="30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43" y="174931"/>
            <a:ext cx="3942718" cy="29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880320" cy="29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84" y="2780928"/>
            <a:ext cx="1755661" cy="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5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8AA45B0-3B19-4790-84F7-3C4D96C9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908050"/>
            <a:ext cx="7775575" cy="49514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四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年級是孩子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準備進入</a:t>
            </a:r>
            <a:r>
              <a:rPr lang="zh-TW" altLang="en-US" sz="2800" b="1" dirty="0">
                <a:solidFill>
                  <a:srgbClr val="8B1DE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自我成長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開始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，是為</a:t>
            </a:r>
            <a:r>
              <a:rPr lang="zh-TW" altLang="en-US" sz="2800" b="1" dirty="0">
                <a:solidFill>
                  <a:srgbClr val="8B1DE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自主學習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做準備，養成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良好的學習態度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自主生活習慣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是刻不容緩的。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希望孩子養成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獨立自主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的能力。在家請指導孩子做家事；每天問問孩子學習狀況，看看他的作業。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注重孩子的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個別差異</a:t>
            </a:r>
            <a:r>
              <a:rPr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，接受孩子的成敗，不以成績論英雄，注重孩子的學習態度，及生活常規的教育。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>
            <a:extLst>
              <a:ext uri="{FF2B5EF4-FFF2-40B4-BE49-F238E27FC236}">
                <a16:creationId xmlns:a16="http://schemas.microsoft.com/office/drawing/2014/main" xmlns="" id="{E4851FA2-8CC3-43AD-AEAC-AF272C5B4281}"/>
              </a:ext>
            </a:extLst>
          </p:cNvPr>
          <p:cNvSpPr txBox="1">
            <a:spLocks/>
          </p:cNvSpPr>
          <p:nvPr/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Blip>
                <a:blip r:embed="rId3"/>
              </a:buBlip>
            </a:pP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期許能從</a:t>
            </a:r>
            <a:r>
              <a:rPr kumimoji="0"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讚美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多做努力，進而培養孩子個人的</a:t>
            </a:r>
            <a:r>
              <a:rPr kumimoji="0"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榮譽心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。隨時注意孩子是否有嚴重的行為偏差或屢勸不聽的行為，適時適量給予機會教育。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kumimoji="0"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Blip>
                <a:blip r:embed="rId3"/>
              </a:buBlip>
            </a:pP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孩子有時對老師的交代難免會傳達錯誤，您若有任何的問題，希望隨時找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溝通，可利用聯絡簿、電話、或是當面溝通。</a:t>
            </a:r>
            <a:endParaRPr kumimoji="0"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kumimoji="0"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Blip>
                <a:blip r:embed="rId3"/>
              </a:buBlip>
            </a:pP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天氣多變，請隨時為孩子增減衣物。夏天天氣炎熱，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請幫孩子準備水壺，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容易流汗的孩子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最好帶一條毛巾、或是替換衣物，以保持個人衛生。</a:t>
            </a:r>
            <a:endParaRPr kumimoji="0"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>
            <a:extLst>
              <a:ext uri="{FF2B5EF4-FFF2-40B4-BE49-F238E27FC236}">
                <a16:creationId xmlns:a16="http://schemas.microsoft.com/office/drawing/2014/main" xmlns="" id="{0F96FC58-5FC0-4016-A63D-57476C9CE8D0}"/>
              </a:ext>
            </a:extLst>
          </p:cNvPr>
          <p:cNvSpPr txBox="1">
            <a:spLocks/>
          </p:cNvSpPr>
          <p:nvPr/>
        </p:nvSpPr>
        <p:spPr bwMode="auto">
          <a:xfrm>
            <a:off x="635000" y="620712"/>
            <a:ext cx="7921625" cy="576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全班有</a:t>
            </a:r>
            <a:r>
              <a:rPr kumimoji="0"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25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位小朋友，下課時間有限，不易做到充分的</a:t>
            </a:r>
            <a:r>
              <a:rPr kumimoji="0"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補救教學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。若發現孩子在學習上出現困難，讓我們一起找出其困難所在，雙方彼此配合，協助孩子獲得幫助。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kumimoji="0"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孩子在校時間長，與同學相處的機會也多，難免會出現糾紛，請一起勸勉孩子學習</a:t>
            </a:r>
            <a:r>
              <a:rPr kumimoji="0"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包容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的心，同時，也教導孩子學習說 “請、謝謝、對不起”，同學間的相處才會和諧。</a:t>
            </a:r>
            <a:endParaRPr kumimoji="0"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kumimoji="0"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請養成孩子</a:t>
            </a:r>
            <a:r>
              <a:rPr kumimoji="0"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規律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的生活習慣，</a:t>
            </a:r>
            <a:r>
              <a:rPr kumimoji="0"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坐姿，</a:t>
            </a:r>
            <a:r>
              <a:rPr kumimoji="0" lang="zh-TW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服裝整齊，在規定的時間準時到校。</a:t>
            </a:r>
            <a:endParaRPr kumimoji="0"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xmlns="" id="{7EF1BC33-6166-4CD9-A3CB-CC83316C218C}"/>
              </a:ext>
            </a:extLst>
          </p:cNvPr>
          <p:cNvSpPr txBox="1">
            <a:spLocks/>
          </p:cNvSpPr>
          <p:nvPr/>
        </p:nvSpPr>
        <p:spPr>
          <a:xfrm>
            <a:off x="684213" y="1052513"/>
            <a:ext cx="7848600" cy="50736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不事事代勞，多給孩子機會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養成孩子對自己</a:t>
            </a:r>
            <a:r>
              <a:rPr kumimoji="0"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負責任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的態度，睡覺前及上學前請孩子務必自己檢核學用品是否帶齊全，以免東西忘了帶。</a:t>
            </a:r>
            <a:endParaRPr kumimoji="0"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kumimoji="0"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請每日檢查聯絡簿並簽名，督導孩子認真完成各項作業，並訂正錯誤。作業訂正：其關乎整個學習的成功與否，請家長在簽名之前，務必再次</a:t>
            </a:r>
            <a:r>
              <a:rPr kumimoji="0"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檢查孩子上次的作業是否確實訂正無誤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聯絡本：未交功課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，已補交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蓋章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kumimoji="0"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kumimoji="0"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不要立即給孩子答案，可以鼓勵孩子多思考，或反問孩子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「你認為呢？」「還可以怎麼做？」</a:t>
            </a:r>
            <a:endParaRPr kumimoji="0"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kumimoji="0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TC102455596[[fn=春天]]</Template>
  <TotalTime>1893</TotalTime>
  <Words>835</Words>
  <Application>Microsoft Office PowerPoint</Application>
  <PresentationFormat>如螢幕大小 (4:3)</PresentationFormat>
  <Paragraphs>100</Paragraphs>
  <Slides>18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Spring</vt:lpstr>
      <vt:lpstr>PowerPoint 簡報</vt:lpstr>
      <vt:lpstr>PowerPoint 簡報</vt:lpstr>
      <vt:lpstr>PowerPoint 簡報</vt:lpstr>
      <vt:lpstr>班級經營理念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課業成績：平時60%、定期40%</vt:lpstr>
      <vt:lpstr>PowerPoint 簡報</vt:lpstr>
      <vt:lpstr>PowerPoint 簡報</vt:lpstr>
      <vt:lpstr>重要行事曆</vt:lpstr>
      <vt:lpstr>PowerPoint 簡報</vt:lpstr>
      <vt:lpstr>PowerPoint 簡報</vt:lpstr>
      <vt:lpstr>PowerPoint 簡報</vt:lpstr>
      <vt:lpstr>PowerPoint 簡報</vt:lpstr>
    </vt:vector>
  </TitlesOfParts>
  <Company>台保台南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洪志堅</dc:creator>
  <cp:lastModifiedBy>ahung</cp:lastModifiedBy>
  <cp:revision>145</cp:revision>
  <cp:lastPrinted>2022-09-18T07:06:43Z</cp:lastPrinted>
  <dcterms:created xsi:type="dcterms:W3CDTF">2008-05-07T11:24:27Z</dcterms:created>
  <dcterms:modified xsi:type="dcterms:W3CDTF">2022-09-18T07:07:57Z</dcterms:modified>
</cp:coreProperties>
</file>